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97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84FA0083-2F85-466E-A6FD-2FF4F4E81DF1}"/>
    <pc:docChg chg="undo custSel modSld modMainMaster">
      <pc:chgData name="Cariou, Laurent" userId="4453f93f-2ed2-46e8-bb8c-3237fbfdd40b" providerId="ADAL" clId="{84FA0083-2F85-466E-A6FD-2FF4F4E81DF1}" dt="2024-03-14T21:08:26.421" v="236" actId="20577"/>
      <pc:docMkLst>
        <pc:docMk/>
      </pc:docMkLst>
      <pc:sldChg chg="modSp mod">
        <pc:chgData name="Cariou, Laurent" userId="4453f93f-2ed2-46e8-bb8c-3237fbfdd40b" providerId="ADAL" clId="{84FA0083-2F85-466E-A6FD-2FF4F4E81DF1}" dt="2024-03-14T21:08:20.874" v="235" actId="1036"/>
        <pc:sldMkLst>
          <pc:docMk/>
          <pc:sldMk cId="0" sldId="288"/>
        </pc:sldMkLst>
        <pc:spChg chg="mod">
          <ac:chgData name="Cariou, Laurent" userId="4453f93f-2ed2-46e8-bb8c-3237fbfdd40b" providerId="ADAL" clId="{84FA0083-2F85-466E-A6FD-2FF4F4E81DF1}" dt="2024-03-14T21:08:20.874" v="235" actId="103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4T21:07:32.737" v="21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84FA0083-2F85-466E-A6FD-2FF4F4E81DF1}" dt="2024-03-14T21:07:23.573" v="18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26.421" v="236" actId="20577"/>
        <pc:sldMkLst>
          <pc:docMk/>
          <pc:sldMk cId="0" sldId="290"/>
        </pc:sldMkLst>
        <pc:spChg chg="mod">
          <ac:chgData name="Cariou, Laurent" userId="4453f93f-2ed2-46e8-bb8c-3237fbfdd40b" providerId="ADAL" clId="{84FA0083-2F85-466E-A6FD-2FF4F4E81DF1}" dt="2024-03-14T21:08:26.421" v="236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84FA0083-2F85-466E-A6FD-2FF4F4E81DF1}" dt="2024-03-14T21:03:37.359" v="1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84FA0083-2F85-466E-A6FD-2FF4F4E81DF1}" dt="2024-03-14T21:03:43.220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14.839" v="22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84FA0083-2F85-466E-A6FD-2FF4F4E81DF1}" dt="2024-03-14T21:08:14.839" v="22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4T21:07:09.577" v="18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84FA0083-2F85-466E-A6FD-2FF4F4E81DF1}" dt="2024-03-14T21:03:30.400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4FA0083-2F85-466E-A6FD-2FF4F4E81DF1}" dt="2024-03-14T21:03:30.400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802.11-24/0617r0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09-00-0uhr-uhr-sg-march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2024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7 contributions focused on the scope of the project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Good progress on convergence on PAR document.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Straw Poll on PAR document 116r2: 67Y, 16N, 25A</a:t>
            </a:r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Document 585r0: will be uploaded soon </a:t>
            </a: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March: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Approve PAR and CSD documents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6687</TotalTime>
  <Words>136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802-11-Submission</vt:lpstr>
      <vt:lpstr>Document</vt:lpstr>
      <vt:lpstr>March 2024 UHR SG Closing Report</vt:lpstr>
      <vt:lpstr>Work Completed</vt:lpstr>
      <vt:lpstr>Plans for May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2024-03-14T21:08:28Z</dcterms:modified>
  <cp:category/>
</cp:coreProperties>
</file>