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1578" r:id="rId2"/>
    <p:sldId id="1573" r:id="rId3"/>
    <p:sldId id="1579" r:id="rId4"/>
  </p:sldIdLst>
  <p:sldSz cx="12192000" cy="6858000"/>
  <p:notesSz cx="7023100" cy="9309100"/>
  <p:custDataLst>
    <p:tags r:id="rId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6">
          <p15:clr>
            <a:srgbClr val="A4A3A4"/>
          </p15:clr>
        </p15:guide>
        <p15:guide id="2" pos="29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FF33"/>
    <a:srgbClr val="66FF99"/>
    <a:srgbClr val="FF9966"/>
    <a:srgbClr val="FF9933"/>
    <a:srgbClr val="FFFF00"/>
    <a:srgbClr val="66FF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52" y="6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1576" y="-1364"/>
      </p:cViewPr>
      <p:guideLst>
        <p:guide orient="horz" pos="2166"/>
        <p:guide pos="29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2738" y="174625"/>
            <a:ext cx="2195512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850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30900" y="9010650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8175" y="90106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C5B36A4-F16A-46CC-8AB8-C44DBA42BC5B}" type="slidenum">
              <a:rPr lang="en-US"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703263" y="387350"/>
            <a:ext cx="561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03263" y="9010650"/>
            <a:ext cx="719137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39800">
              <a:defRPr/>
            </a:pPr>
            <a:r>
              <a:rPr lang="en-US" sz="120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03263" y="8999538"/>
            <a:ext cx="5773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862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21350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8425"/>
            <a:ext cx="828675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188075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49850" cy="4189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253" tIns="46328" rIns="94253" bIns="4632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35600" y="9013825"/>
            <a:ext cx="9271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9105" lvl="4" algn="r" defTabSz="939800">
              <a:defRPr sz="1200">
                <a:latin typeface="Times New Roman" panose="02020603050405020304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70250" y="901382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9104111-193D-4CBD-A54E-A6577725A6F6}" type="slidenum">
              <a:rPr lang="en-US"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33425" y="9013825"/>
            <a:ext cx="7207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20750">
              <a:defRPr/>
            </a:pPr>
            <a:r>
              <a:rPr lang="en-US" sz="1200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33425" y="9012238"/>
            <a:ext cx="5556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55638" y="296863"/>
            <a:ext cx="571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7020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Sep 2022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Mar 2024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Bo Sun</a:t>
            </a:r>
            <a:r>
              <a:rPr lang="en-US" dirty="0" smtClean="0"/>
              <a:t> (Sanechips)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24/0613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0242-06-0amp-amp-sg-meeting-agenda-for-mar-plenary-2024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600201" y="685800"/>
            <a:ext cx="9144000" cy="1827530"/>
          </a:xfrm>
        </p:spPr>
        <p:txBody>
          <a:bodyPr vert="horz" wrap="square" lIns="92160" tIns="46080" rIns="92160" bIns="46080" anchor="ctr" anchorCtr="0"/>
          <a:lstStyle/>
          <a:p>
            <a: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  <a:t>IEEE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802.11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Mar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2024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Plenary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/>
            </a:r>
            <a:b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</a:br>
            <a:r>
              <a:rPr lang="en-US" altLang="en-US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AMP SG Closing Report</a:t>
            </a:r>
            <a:endParaRPr lang="en-US" sz="32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15362" name="日期占位符 4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2" cy="273050"/>
          </a:xfr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Mar </a:t>
            </a: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2024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3" name="页脚占位符 3"/>
          <p:cNvSpPr>
            <a:spLocks noGrp="1"/>
          </p:cNvSpPr>
          <p:nvPr>
            <p:ph type="ftr" idx="11"/>
          </p:nvPr>
        </p:nvSpPr>
        <p:spPr/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Bo Sun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(Sanechips)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4" name="灯片编号占位符 4"/>
          <p:cNvSpPr>
            <a:spLocks noGrp="1"/>
          </p:cNvSpPr>
          <p:nvPr>
            <p:ph type="sldNum" idx="12"/>
          </p:nvPr>
        </p:nvSpPr>
        <p:spPr>
          <a:xfrm>
            <a:off x="5792788" y="6475413"/>
            <a:ext cx="704850" cy="363537"/>
          </a:xfrm>
        </p:spPr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ct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Slide </a:t>
            </a:r>
            <a:fld id="{9A0DB2DC-4C9A-4742-B13C-FB6460FD3503}" type="slidenum"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1</a:t>
            </a:fld>
            <a:endParaRPr lang="en-US" altLang="en-US" dirty="0"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7" name="Content Placeholder 2"/>
          <p:cNvSpPr txBox="1"/>
          <p:nvPr/>
        </p:nvSpPr>
        <p:spPr>
          <a:xfrm>
            <a:off x="1219200" y="2133600"/>
            <a:ext cx="9829800" cy="41249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   	        Chair:	Bo Sun 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(</a:t>
            </a:r>
            <a:r>
              <a:rPr kumimoji="0" lang="en-US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Sanechips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 smtClean="0">
                <a:latin typeface="Arial" panose="020B0604020202020204" pitchFamily="34" charset="0"/>
              </a:rPr>
              <a:t>			Vice Chair:	Steve </a:t>
            </a:r>
            <a:r>
              <a:rPr lang="en-US" altLang="en-US" sz="2000" kern="0" dirty="0" err="1" smtClean="0">
                <a:latin typeface="Arial" panose="020B0604020202020204" pitchFamily="34" charset="0"/>
              </a:rPr>
              <a:t>Shellhammer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 (Qualcomm)</a:t>
            </a: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  		Secretary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: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lang="en-US" altLang="zh-CN" sz="2000" kern="0" dirty="0" err="1" smtClean="0">
                <a:latin typeface="Arial" panose="020B0604020202020204" pitchFamily="34" charset="0"/>
              </a:rPr>
              <a:t>Hao</a:t>
            </a:r>
            <a:r>
              <a:rPr lang="en-US" altLang="zh-CN" sz="2000" kern="0" dirty="0" smtClean="0">
                <a:latin typeface="Arial" panose="020B0604020202020204" pitchFamily="34" charset="0"/>
              </a:rPr>
              <a:t> Wang (</a:t>
            </a:r>
            <a:r>
              <a:rPr lang="en-US" altLang="zh-CN" sz="2000" kern="0" dirty="0" err="1" smtClean="0">
                <a:latin typeface="Arial" panose="020B0604020202020204" pitchFamily="34" charset="0"/>
              </a:rPr>
              <a:t>Tencent</a:t>
            </a:r>
            <a:r>
              <a:rPr lang="en-US" altLang="zh-CN" sz="2000" kern="0" dirty="0" smtClean="0">
                <a:latin typeface="Arial" panose="020B0604020202020204" pitchFamily="34" charset="0"/>
              </a:rPr>
              <a:t>)</a:t>
            </a:r>
            <a:endParaRPr kumimoji="0" lang="en-US" altLang="en-US" sz="2000" b="1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505644"/>
          </a:xfrm>
        </p:spPr>
        <p:txBody>
          <a:bodyPr>
            <a:normAutofit fontScale="90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en-US" dirty="0"/>
              <a:t>5</a:t>
            </a:r>
            <a:r>
              <a:rPr lang="en-GB" altLang="en-US" dirty="0" smtClean="0"/>
              <a:t> </a:t>
            </a:r>
            <a:r>
              <a:rPr lang="en-GB" altLang="en-US" dirty="0" smtClean="0"/>
              <a:t>AMP SG meetings were planned and held during </a:t>
            </a:r>
            <a:r>
              <a:rPr lang="en-GB" altLang="en-US" dirty="0" smtClean="0"/>
              <a:t>Mar plenary </a:t>
            </a:r>
            <a:r>
              <a:rPr lang="en-GB" altLang="en-US" dirty="0" smtClean="0"/>
              <a:t>session.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GB" altLang="en-US" dirty="0" smtClean="0"/>
              <a:t>26 AMP PAR comments and 19 AMP CSD comments were received and proceeded during the week.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GB" altLang="en-US" dirty="0" smtClean="0"/>
              <a:t>The AMP PAR and CSD were updated based on approved comment resolutions and were approved during WG interim-week plenary to submit to EC for approval.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GB" altLang="en-US" dirty="0" smtClean="0"/>
              <a:t>6 </a:t>
            </a:r>
            <a:r>
              <a:rPr lang="en-GB" altLang="en-US" dirty="0" smtClean="0"/>
              <a:t>technical submissions were presented and discussed.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AMP </a:t>
            </a:r>
            <a:r>
              <a:rPr lang="en-GB" altLang="en-US" dirty="0" smtClean="0"/>
              <a:t>SG agenda for the week is as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en-US" dirty="0">
                <a:hlinkClick r:id="rId2"/>
              </a:rPr>
              <a:t>https://</a:t>
            </a:r>
            <a:r>
              <a:rPr lang="en-GB" altLang="en-US" dirty="0" smtClean="0">
                <a:hlinkClick r:id="rId2"/>
              </a:rPr>
              <a:t>mentor.ieee.org/802.11/dcn/24/11-24-0242-06-0amp-amp-sg-meeting-agenda-for-mar-plenary-2024.pptx</a:t>
            </a:r>
            <a:endParaRPr lang="en-GB" alt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en-GB" dirty="0" smtClean="0"/>
          </a:p>
          <a:p>
            <a:pPr marL="57150" indent="0"/>
            <a:r>
              <a:rPr lang="en-US" altLang="en-GB" dirty="0" smtClean="0"/>
              <a:t>Goal of future AMP SG work: </a:t>
            </a:r>
          </a:p>
          <a:p>
            <a:pPr marL="514350" lvl="1" indent="0"/>
            <a:r>
              <a:rPr lang="en-US" altLang="en-GB" dirty="0" smtClean="0"/>
              <a:t>PAR/CSD development and technical discussion.</a:t>
            </a:r>
            <a:endParaRPr lang="en-US" altLang="en-GB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AMP SG’s Progress during this week</a:t>
            </a:r>
            <a:endParaRPr lang="zh-CN" altLang="en-US" dirty="0"/>
          </a:p>
        </p:txBody>
      </p:sp>
      <p:sp>
        <p:nvSpPr>
          <p:cNvPr id="8" name="日期占位符 4"/>
          <p:cNvSpPr>
            <a:spLocks noGrp="1"/>
          </p:cNvSpPr>
          <p:nvPr>
            <p:ph type="dt" idx="4294967295"/>
          </p:nvPr>
        </p:nvSpPr>
        <p:spPr>
          <a:xfrm>
            <a:off x="928688" y="333375"/>
            <a:ext cx="2500312" cy="273050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Mar </a:t>
            </a: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2024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AMP </a:t>
            </a:r>
            <a:r>
              <a:rPr lang="en-US" altLang="zh-CN" dirty="0"/>
              <a:t>S</a:t>
            </a:r>
            <a:r>
              <a:rPr lang="en-US" altLang="zh-CN" dirty="0" smtClean="0"/>
              <a:t>G Timeline Update and Teleconference Plan</a:t>
            </a:r>
            <a:endParaRPr lang="zh-CN" altLang="en-US" dirty="0"/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1134616" y="4577390"/>
            <a:ext cx="8136467" cy="837935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u="sng" dirty="0" smtClean="0"/>
              <a:t>No AMP </a:t>
            </a:r>
            <a:r>
              <a:rPr lang="en-US" u="sng" dirty="0"/>
              <a:t>SG teleconference </a:t>
            </a:r>
            <a:r>
              <a:rPr lang="en-US" u="sng" dirty="0" smtClean="0"/>
              <a:t>planned before May </a:t>
            </a:r>
            <a:r>
              <a:rPr lang="en-US" u="sng" dirty="0" smtClean="0"/>
              <a:t>802 </a:t>
            </a:r>
            <a:r>
              <a:rPr lang="en-US" u="sng" dirty="0" smtClean="0"/>
              <a:t>interim</a:t>
            </a:r>
            <a:endParaRPr lang="en-US" u="sng" dirty="0"/>
          </a:p>
        </p:txBody>
      </p:sp>
      <p:sp>
        <p:nvSpPr>
          <p:cNvPr id="56" name="日期占位符 4"/>
          <p:cNvSpPr>
            <a:spLocks noGrp="1"/>
          </p:cNvSpPr>
          <p:nvPr>
            <p:ph type="dt" idx="4294967295"/>
          </p:nvPr>
        </p:nvSpPr>
        <p:spPr>
          <a:xfrm>
            <a:off x="928688" y="333375"/>
            <a:ext cx="2500312" cy="273050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Mar </a:t>
            </a: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2024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grpSp>
        <p:nvGrpSpPr>
          <p:cNvPr id="57" name="组合 56"/>
          <p:cNvGrpSpPr/>
          <p:nvPr/>
        </p:nvGrpSpPr>
        <p:grpSpPr>
          <a:xfrm>
            <a:off x="928688" y="2325469"/>
            <a:ext cx="10259981" cy="1408331"/>
            <a:chOff x="914536" y="5116994"/>
            <a:chExt cx="10259981" cy="1408331"/>
          </a:xfrm>
        </p:grpSpPr>
        <p:cxnSp>
          <p:nvCxnSpPr>
            <p:cNvPr id="58" name="直接箭头连接符 57"/>
            <p:cNvCxnSpPr/>
            <p:nvPr/>
          </p:nvCxnSpPr>
          <p:spPr bwMode="auto">
            <a:xfrm>
              <a:off x="990734" y="5893885"/>
              <a:ext cx="10058136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triangle"/>
            </a:ln>
          </p:spPr>
        </p:cxnSp>
        <p:sp>
          <p:nvSpPr>
            <p:cNvPr id="59" name="文本框 58"/>
            <p:cNvSpPr txBox="1"/>
            <p:nvPr/>
          </p:nvSpPr>
          <p:spPr>
            <a:xfrm>
              <a:off x="1027715" y="6043056"/>
              <a:ext cx="9905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May 2023</a:t>
              </a:r>
              <a:endParaRPr lang="en-US" sz="1200" dirty="0"/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2550529" y="6043056"/>
              <a:ext cx="9905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Jul 2023</a:t>
              </a:r>
              <a:endParaRPr lang="en-US" sz="1200" dirty="0"/>
            </a:p>
          </p:txBody>
        </p:sp>
        <p:sp>
          <p:nvSpPr>
            <p:cNvPr id="61" name="文本框 60"/>
            <p:cNvSpPr txBox="1"/>
            <p:nvPr/>
          </p:nvSpPr>
          <p:spPr>
            <a:xfrm>
              <a:off x="4073343" y="6043056"/>
              <a:ext cx="9905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Sep 2023</a:t>
              </a:r>
              <a:endParaRPr lang="en-US" sz="1200" dirty="0"/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5596157" y="6043055"/>
              <a:ext cx="9905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00B050"/>
                  </a:solidFill>
                </a:rPr>
                <a:t>Nov 2023</a:t>
              </a:r>
              <a:endParaRPr lang="en-US" sz="1200" b="1" dirty="0">
                <a:solidFill>
                  <a:srgbClr val="00B050"/>
                </a:solidFill>
              </a:endParaRPr>
            </a:p>
          </p:txBody>
        </p:sp>
        <p:sp>
          <p:nvSpPr>
            <p:cNvPr id="63" name="文本框 62"/>
            <p:cNvSpPr txBox="1"/>
            <p:nvPr/>
          </p:nvSpPr>
          <p:spPr>
            <a:xfrm>
              <a:off x="7118971" y="6047525"/>
              <a:ext cx="9905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Jan 2024</a:t>
              </a:r>
              <a:endParaRPr lang="en-US" sz="1200" dirty="0"/>
            </a:p>
          </p:txBody>
        </p:sp>
        <p:sp>
          <p:nvSpPr>
            <p:cNvPr id="64" name="椭圆 63"/>
            <p:cNvSpPr/>
            <p:nvPr/>
          </p:nvSpPr>
          <p:spPr bwMode="auto">
            <a:xfrm>
              <a:off x="1419911" y="5855786"/>
              <a:ext cx="76198" cy="76198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endParaRPr>
            </a:p>
          </p:txBody>
        </p:sp>
        <p:sp>
          <p:nvSpPr>
            <p:cNvPr id="65" name="椭圆 64"/>
            <p:cNvSpPr/>
            <p:nvPr/>
          </p:nvSpPr>
          <p:spPr bwMode="auto">
            <a:xfrm>
              <a:off x="2941145" y="5855786"/>
              <a:ext cx="76198" cy="76198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endParaRPr>
            </a:p>
          </p:txBody>
        </p:sp>
        <p:sp>
          <p:nvSpPr>
            <p:cNvPr id="66" name="椭圆 65"/>
            <p:cNvSpPr/>
            <p:nvPr/>
          </p:nvSpPr>
          <p:spPr bwMode="auto">
            <a:xfrm>
              <a:off x="4462379" y="5855786"/>
              <a:ext cx="76198" cy="76198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endParaRPr>
            </a:p>
          </p:txBody>
        </p:sp>
        <p:sp>
          <p:nvSpPr>
            <p:cNvPr id="67" name="椭圆 66"/>
            <p:cNvSpPr/>
            <p:nvPr/>
          </p:nvSpPr>
          <p:spPr bwMode="auto">
            <a:xfrm>
              <a:off x="5983613" y="5855786"/>
              <a:ext cx="76198" cy="76198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endParaRPr>
            </a:p>
          </p:txBody>
        </p:sp>
        <p:sp>
          <p:nvSpPr>
            <p:cNvPr id="68" name="椭圆 67"/>
            <p:cNvSpPr/>
            <p:nvPr/>
          </p:nvSpPr>
          <p:spPr bwMode="auto">
            <a:xfrm>
              <a:off x="7504847" y="5855786"/>
              <a:ext cx="76198" cy="76198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endParaRPr>
            </a:p>
          </p:txBody>
        </p:sp>
        <p:sp>
          <p:nvSpPr>
            <p:cNvPr id="69" name="文本框 68"/>
            <p:cNvSpPr txBox="1"/>
            <p:nvPr/>
          </p:nvSpPr>
          <p:spPr>
            <a:xfrm>
              <a:off x="914536" y="5317815"/>
              <a:ext cx="13123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B050"/>
                  </a:solidFill>
                </a:rPr>
                <a:t>SG Kick-off</a:t>
              </a:r>
            </a:p>
            <a:p>
              <a:r>
                <a:rPr lang="en-US" sz="1200" dirty="0" smtClean="0">
                  <a:solidFill>
                    <a:srgbClr val="00B050"/>
                  </a:solidFill>
                </a:rPr>
                <a:t>PAR/CSD draft</a:t>
              </a:r>
              <a:endParaRPr lang="en-US" sz="1200" dirty="0">
                <a:solidFill>
                  <a:srgbClr val="00B050"/>
                </a:solidFill>
              </a:endParaRPr>
            </a:p>
          </p:txBody>
        </p:sp>
        <p:sp>
          <p:nvSpPr>
            <p:cNvPr id="70" name="文本框 69"/>
            <p:cNvSpPr txBox="1"/>
            <p:nvPr/>
          </p:nvSpPr>
          <p:spPr>
            <a:xfrm>
              <a:off x="3940001" y="5317815"/>
              <a:ext cx="10892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rgbClr val="00B050"/>
                  </a:solidFill>
                </a:rPr>
                <a:t>PAR/CSD development</a:t>
              </a:r>
            </a:p>
          </p:txBody>
        </p:sp>
        <p:sp>
          <p:nvSpPr>
            <p:cNvPr id="71" name="文本框 70"/>
            <p:cNvSpPr txBox="1"/>
            <p:nvPr/>
          </p:nvSpPr>
          <p:spPr>
            <a:xfrm>
              <a:off x="2438496" y="5317815"/>
              <a:ext cx="9905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B050"/>
                  </a:solidFill>
                </a:rPr>
                <a:t>PAR/CSD development</a:t>
              </a:r>
              <a:endParaRPr lang="en-US" sz="1200" dirty="0">
                <a:solidFill>
                  <a:srgbClr val="00B050"/>
                </a:solidFill>
              </a:endParaRPr>
            </a:p>
          </p:txBody>
        </p:sp>
        <p:sp>
          <p:nvSpPr>
            <p:cNvPr id="72" name="文本框 71"/>
            <p:cNvSpPr txBox="1"/>
            <p:nvPr/>
          </p:nvSpPr>
          <p:spPr>
            <a:xfrm>
              <a:off x="10164597" y="6043055"/>
              <a:ext cx="9905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May 2024</a:t>
              </a:r>
              <a:endParaRPr lang="en-US" sz="1200" dirty="0"/>
            </a:p>
          </p:txBody>
        </p:sp>
        <p:sp>
          <p:nvSpPr>
            <p:cNvPr id="73" name="椭圆 72"/>
            <p:cNvSpPr/>
            <p:nvPr/>
          </p:nvSpPr>
          <p:spPr bwMode="auto">
            <a:xfrm>
              <a:off x="10547317" y="5855786"/>
              <a:ext cx="76198" cy="76198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endParaRPr>
            </a:p>
          </p:txBody>
        </p:sp>
        <p:sp>
          <p:nvSpPr>
            <p:cNvPr id="74" name="文本框 73"/>
            <p:cNvSpPr txBox="1"/>
            <p:nvPr/>
          </p:nvSpPr>
          <p:spPr>
            <a:xfrm>
              <a:off x="10183943" y="5502481"/>
              <a:ext cx="9905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TG kickoff</a:t>
              </a:r>
              <a:endParaRPr lang="en-US" sz="1200" dirty="0"/>
            </a:p>
          </p:txBody>
        </p:sp>
        <p:sp>
          <p:nvSpPr>
            <p:cNvPr id="75" name="文本框 74"/>
            <p:cNvSpPr txBox="1"/>
            <p:nvPr/>
          </p:nvSpPr>
          <p:spPr>
            <a:xfrm>
              <a:off x="8641785" y="6043055"/>
              <a:ext cx="9905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Mar 2024</a:t>
              </a:r>
              <a:endParaRPr lang="en-US" sz="1200" dirty="0"/>
            </a:p>
          </p:txBody>
        </p:sp>
        <p:sp>
          <p:nvSpPr>
            <p:cNvPr id="76" name="椭圆 75"/>
            <p:cNvSpPr/>
            <p:nvPr/>
          </p:nvSpPr>
          <p:spPr bwMode="auto">
            <a:xfrm>
              <a:off x="9026081" y="5855786"/>
              <a:ext cx="76198" cy="76198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endParaRPr>
            </a:p>
          </p:txBody>
        </p:sp>
        <p:sp>
          <p:nvSpPr>
            <p:cNvPr id="77" name="文本框 76"/>
            <p:cNvSpPr txBox="1"/>
            <p:nvPr/>
          </p:nvSpPr>
          <p:spPr>
            <a:xfrm>
              <a:off x="8825048" y="5116994"/>
              <a:ext cx="12500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B050"/>
                  </a:solidFill>
                </a:rPr>
                <a:t>Comments reply and potential update</a:t>
              </a:r>
              <a:endParaRPr lang="en-US" sz="1200" dirty="0">
                <a:solidFill>
                  <a:srgbClr val="00B050"/>
                </a:solidFill>
              </a:endParaRPr>
            </a:p>
          </p:txBody>
        </p:sp>
        <p:sp>
          <p:nvSpPr>
            <p:cNvPr id="78" name="文本框 77"/>
            <p:cNvSpPr txBox="1"/>
            <p:nvPr/>
          </p:nvSpPr>
          <p:spPr>
            <a:xfrm>
              <a:off x="5212215" y="5322393"/>
              <a:ext cx="1888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B050"/>
                  </a:solidFill>
                </a:rPr>
                <a:t>WG approve PAR/CSD submitted to EC for review </a:t>
              </a:r>
              <a:endParaRPr lang="en-US" sz="1200" dirty="0">
                <a:solidFill>
                  <a:srgbClr val="00B050"/>
                </a:solidFill>
              </a:endParaRPr>
            </a:p>
          </p:txBody>
        </p:sp>
        <p:sp>
          <p:nvSpPr>
            <p:cNvPr id="79" name="文本框 78"/>
            <p:cNvSpPr txBox="1"/>
            <p:nvPr/>
          </p:nvSpPr>
          <p:spPr>
            <a:xfrm>
              <a:off x="7980846" y="5133149"/>
              <a:ext cx="7316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B050"/>
                  </a:solidFill>
                </a:rPr>
                <a:t>EC Review in Feb</a:t>
              </a:r>
              <a:endParaRPr lang="en-US" sz="1200" dirty="0">
                <a:solidFill>
                  <a:srgbClr val="00B050"/>
                </a:solidFill>
              </a:endParaRPr>
            </a:p>
          </p:txBody>
        </p:sp>
        <p:sp>
          <p:nvSpPr>
            <p:cNvPr id="80" name="文本框 79"/>
            <p:cNvSpPr txBox="1"/>
            <p:nvPr/>
          </p:nvSpPr>
          <p:spPr>
            <a:xfrm>
              <a:off x="5943604" y="6248326"/>
              <a:ext cx="10892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smtClean="0"/>
                <a:t>EC meeting</a:t>
              </a:r>
              <a:endParaRPr lang="en-US" altLang="zh-CN" sz="1200" dirty="0"/>
            </a:p>
          </p:txBody>
        </p:sp>
        <p:cxnSp>
          <p:nvCxnSpPr>
            <p:cNvPr id="81" name="直接连接符 80"/>
            <p:cNvCxnSpPr/>
            <p:nvPr/>
          </p:nvCxnSpPr>
          <p:spPr bwMode="auto">
            <a:xfrm>
              <a:off x="6373436" y="5867336"/>
              <a:ext cx="0" cy="38099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82" name="文本框 81"/>
            <p:cNvSpPr txBox="1"/>
            <p:nvPr/>
          </p:nvSpPr>
          <p:spPr>
            <a:xfrm>
              <a:off x="8999915" y="6236512"/>
              <a:ext cx="10892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smtClean="0">
                  <a:solidFill>
                    <a:srgbClr val="FF0000"/>
                  </a:solidFill>
                </a:rPr>
                <a:t>EC meeting</a:t>
              </a:r>
              <a:endParaRPr lang="en-US" altLang="zh-CN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83" name="直接连接符 82"/>
            <p:cNvCxnSpPr/>
            <p:nvPr/>
          </p:nvCxnSpPr>
          <p:spPr bwMode="auto">
            <a:xfrm>
              <a:off x="9429747" y="5867336"/>
              <a:ext cx="0" cy="452718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18441936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OWY5MjVmM2FlZGIyNDU0MTI5ZmNiNzA5NGFiNTg4NjcifQ=="/>
</p:tagLst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808</TotalTime>
  <Words>189</Words>
  <Application>Microsoft Office PowerPoint</Application>
  <PresentationFormat>宽屏</PresentationFormat>
  <Paragraphs>45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Arial Unicode MS</vt:lpstr>
      <vt:lpstr>MS Gothic</vt:lpstr>
      <vt:lpstr>MS PGothic</vt:lpstr>
      <vt:lpstr>Arial</vt:lpstr>
      <vt:lpstr>Arial Black</vt:lpstr>
      <vt:lpstr>Times New Roman</vt:lpstr>
      <vt:lpstr>802-11-Submission-16-9</vt:lpstr>
      <vt:lpstr>IEEE 802.11 Mar 2024 Plenary AMP SG Closing Report</vt:lpstr>
      <vt:lpstr>AMP SG’s Progress during this week</vt:lpstr>
      <vt:lpstr>AMP SG Timeline Update and Teleconference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AMP SG closing report</dc:title>
  <dc:subject>closing report</dc:subject>
  <dc:creator>Bo Sun</dc:creator>
  <cp:lastModifiedBy>Bo</cp:lastModifiedBy>
  <cp:revision>41</cp:revision>
  <cp:lastPrinted>1998-02-10T13:28:00Z</cp:lastPrinted>
  <dcterms:created xsi:type="dcterms:W3CDTF">1998-02-10T13:07:00Z</dcterms:created>
  <dcterms:modified xsi:type="dcterms:W3CDTF">2024-03-14T16:59:51Z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(10)O48q+nWDiKNAVXoAwq58w3RNJooHz1/JtoOwz4N1w0+ZL3X2+UduHozM/B+orrfRnAK3iVBu_x000d_
M1qVfEUOs+2NzanCbkc4kPeGEjUIKcfwSkZ2VTEIW0+jsnReksVzZYcgKivcAK8Enx8RDsZy_x000d_
sDu4EopBBm+9ZPHjLAXl4j+qa8dN+uCgHMfEL6AyPtJyug/KmihJ9QhfDm+OBx+Fr9Q7wewN_x000d_
kwoKrAYbnscxcdaMRy</vt:lpwstr>
  </property>
  <property fmtid="{D5CDD505-2E9C-101B-9397-08002B2CF9AE}" pid="3" name="_ms_pID_7253431">
    <vt:lpwstr>pDynwwYeVAfuJm07l5BBB1gJOSyblYnNfLT4wKASKNV6C6kgoMoDQu_x000d_
fVBvZ8QZJBuvlrTTE8AMdobU8rl35z4ZJoflddYRDx4XB6vI+iar2JQCA7qDSuq4AT7FS5Y5_x000d_
sx308cVif8H/NFBi2qcNgcLVQ2If46LKttqLC1acDLCU6E1GUWjJt7TRE/C7c7r9QW9wp3X2_x000d_
3Fe/c36f+sG8/+AxmbMs1bxl9oGuqb2xGtJ7</vt:lpwstr>
  </property>
  <property fmtid="{D5CDD505-2E9C-101B-9397-08002B2CF9AE}" pid="4" name="_ms_pID_725343_00">
    <vt:lpwstr>_ms_pID_725343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orDeDww4ZerS6xb33d/pDRf4+uOdZOceGbqu_x000d_
OSDaq0ijuTRYXtbktQMRWA5g8vSQIMTqlQGoHqGbN8sXNc0lygsy/1M7k/zm/92UAEMfy2IX_x000d_
muS9o6c7+UWC3rgkevWHh2jAw444VCQqw9ibFkoEaLpUm2+6kqhfqYQh70A6bW+NWL73XQ+f_x000d_
d9L2NducdUmDkJi/mOLRxmilqJq7bPMKW5skiUdDS+gidQ1z0Qg599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iMd3r552CUfzuZmdZY_x000d_
yqlZHfAuDu9iqhV56yDU4vSGBnG7aANuEd5EkKqorEdhk7hmVJesSjmp9AHFmbW35nbGiYzz_x000d_
mYtQ0dxcolljPgOJp/Yee3daTWLdVbVQHN/H4jcblNNwJG41g+R6P7LKU90wBFkzHmYMgfSv_x000d_
MuxektEi0aD45k4SYG/6206g4gs9FjuBtBtD40WvlHIxdeaS3IBAZqMpcOewPvG0KvnFF96G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Kog7mDVMvfETB2/2tFa2KXSO7jiock/ScK4B1tKRdd9aR9ZWfqnfiB3bjr9lNAEZB6fruK5n_x000d_
VVYH9xC3W7wrH2d0nDQGHmDeNu6RQgq5gygN4A/loV+ZZPlU66cvtTmvxhM/7ZTikMn12FK4_x000d_
zwEUaKAe7bdGXoEv+xWZRnid9Hd1kx4RyxyyoyDrXpWhnfq6KDJJ1Bweaj//MEIAkeajbfKj_x000d_
YhFS2jZaCNNzEJRF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nx3PZ2kJf2SxsokLmsywXgEms1JXejqWJw0y1rfrSf5xFj6l9fzXVoZ7_x000d_
2MaR8YbgVZBnJVdJ3b3BPX4vks36C6EGIP1vJrxsR4Qq7uqxHh+ZdVBG9ACbPSqM3JqglCuw_x000d_
9kMqcg2SyQ0+59kZ2oWniGmk9Suzr4ap9i6BKvKtK6EiYQEiwDSBdrlQAh02wWdpW9VGJVth_x000d_
JM3ZsCXfv8bXkbnrgHUZFTS3j3yAhhyou5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yEVayiVt4AMPrXWbam46ZLtgo76nfnEc0vQURr_x000d_
fb/qzgFbqSMX3GRFTi1qJBS6XzXFrcgXu8x49zQI2h5RZTQNBeQ9j7cPaRmlXM3hHnnufDri_x000d_
cePxX+ztnpb0iElUFU3EkzWtazvFNt4lo1L5Afp7JhkFX/EKoYbZf3cTRXzFCpKUIgLKGA7v_x000d_
ln//eaJL1DlvXQThilkAvdj4U+zaPSkw1FRBprZ+T2Eutv6+4Dlv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TZpRW+tnLAeX4kKAuEkZ_x000d_
tM1Ot/irYvphCa3nnh9lC/2rN5bLufReJx6hVJH8Xh5eIDWlatZ/fW0u+P5y2Qm3sRJlg/qX_x000d_
x3epkZ8A3FIY/vSBmHHirfHKaNkR3V6Fq7ANjSKynLt1m/ofaECB/1AccgC5mGu1xcT1Sa3b_x000d_
AQgxm7bCkxyDf0PIOKV/RY5YnT9lrUsOtvIdmXZBqTQiJxT9Odjf4DRoVyBLk8tAD5mxSP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vU_x000d_
+9IOLjb0mMqTwg/CWkzxdeqoCRW4ROilHXg2fHA92SrPlzabsJXDzrjNhLOsl7GBh9Ke6cw8_x000d_
j35GQ8L0sg5bV65M9FfZQ8k5+Oeq4aXRm8edLxQL7t8XiT6MyT73yn252CaMEFvneOsAFz+x_x000d_
t79NnFRdxUyh/FFipKyCVRi+Z3yViSIGGHK3rkk7k5eRu8Duhwuga//h/v1APPDETIvHJ5Ia_x000d_
Jm0ePw+s3cIX8+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S2T8R00zoFpA5P4caP7uIIUbhZcEX09y7S1mSHUdsqKSyDpjI5gtY=</vt:lpwstr>
  </property>
  <property fmtid="{D5CDD505-2E9C-101B-9397-08002B2CF9AE}" pid="21" name="_ms_pID_7253439_00">
    <vt:lpwstr>_ms_pID_7253439</vt:lpwstr>
  </property>
  <property fmtid="{D5CDD505-2E9C-101B-9397-08002B2CF9AE}" pid="22" name="_new_ms_pID_72543">
    <vt:lpwstr>(3)olbGqDWxOGt0rPuof/9Qn/4u0Ei0AXIeSZNrFEcS+5yq54eTbhzxzWZMdAgZHv5RYWREFbhn_x000d_
57m9IwIy7h8aY4wck0ziV28o0SRH3o4kYHU/dMBt3GGiP9DFn8saCIB5NfM04Pg1PE/4/Uql_x000d_
SbrsjWbUOagD01ghksHxsDG3GcNM7bZew/CQLtcFB8BJycsUgjSa/cpnToU/Bom0lPtSwUjy_x000d_
+lrJCAe6I/vjmM2GPK</vt:lpwstr>
  </property>
  <property fmtid="{D5CDD505-2E9C-101B-9397-08002B2CF9AE}" pid="23" name="_new_ms_pID_72543_00">
    <vt:lpwstr>_new_ms_pID_72543</vt:lpwstr>
  </property>
  <property fmtid="{D5CDD505-2E9C-101B-9397-08002B2CF9AE}" pid="24" name="_new_ms_pID_725431">
    <vt:lpwstr>OwROtnTyHtLZBZSXnbvjtA0rrHo1/2wtvKEkXx3wfdPhI0o2OsNbWU_x000d_
eFthBIECINAQ3pMB/kJfN9skTiou3yDn8a7TuIuI2otPCVoeCbHcCYpPCkPzKG/RSuERr7OK_x000d_
3Omusy40OXlOISxiU9lYEjzi3B8sniEsE3VVGpjiohDu/dDEfk5r7eyoEpg2hYFQuVurs8Ky_x000d_
YyoV5WRy6PQWbvxhkyRoNraMTirBwhuL7yvx</vt:lpwstr>
  </property>
  <property fmtid="{D5CDD505-2E9C-101B-9397-08002B2CF9AE}" pid="25" name="_new_ms_pID_725431_00">
    <vt:lpwstr>_new_ms_pID_725431</vt:lpwstr>
  </property>
  <property fmtid="{D5CDD505-2E9C-101B-9397-08002B2CF9AE}" pid="26" name="_new_ms_pID_725432">
    <vt:lpwstr>T19XDHhwG+08/dx5AgiO1J+4QBjjFoJl/Y1e_x000d_
M90fLmquiuM+XMAjWRJ2ZKlMWaM+O7ju2Hpm6Mxdm9LFJPkjkuE=</vt:lpwstr>
  </property>
  <property fmtid="{D5CDD505-2E9C-101B-9397-08002B2CF9AE}" pid="27" name="_new_ms_pID_725432_00">
    <vt:lpwstr>_new_ms_pID_725432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1519305968</vt:lpwstr>
  </property>
  <property fmtid="{D5CDD505-2E9C-101B-9397-08002B2CF9AE}" pid="32" name="KSOProductBuildVer">
    <vt:lpwstr>2052-11.1.0.12358</vt:lpwstr>
  </property>
  <property fmtid="{D5CDD505-2E9C-101B-9397-08002B2CF9AE}" pid="33" name="ICV">
    <vt:lpwstr>030C5574EA814B03BAAEA51CC88E1AEE</vt:lpwstr>
  </property>
</Properties>
</file>