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78" r:id="rId2"/>
    <p:sldId id="1573" r:id="rId3"/>
    <p:sldId id="1579" r:id="rId4"/>
  </p:sldIdLst>
  <p:sldSz cx="12192000" cy="6858000"/>
  <p:notesSz cx="7023100" cy="93091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52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Mar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24/0613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242-06-0amp-amp-sg-meeting-agenda-for-mar-plenary-202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Mar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2024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/>
              <a:t>5</a:t>
            </a:r>
            <a:r>
              <a:rPr lang="en-GB" altLang="en-US" dirty="0" smtClean="0"/>
              <a:t> </a:t>
            </a:r>
            <a:r>
              <a:rPr lang="en-GB" altLang="en-US" dirty="0" smtClean="0"/>
              <a:t>AMP SG meetings were planned and held during </a:t>
            </a:r>
            <a:r>
              <a:rPr lang="en-GB" altLang="en-US" dirty="0" smtClean="0"/>
              <a:t>Mar plenary </a:t>
            </a:r>
            <a:r>
              <a:rPr lang="en-GB" altLang="en-US" dirty="0" smtClean="0"/>
              <a:t>session.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26 AMP PAR comments and 19 AMP CSD comments were received and proceeded during the week.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AMP PAR and CSD were updated based on approved comment resolutions and were approved during WG interim-week plenary to submit to EC for approval.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6 </a:t>
            </a:r>
            <a:r>
              <a:rPr lang="en-GB" altLang="en-US" dirty="0" smtClean="0"/>
              <a:t>technical submissions were presented and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</a:t>
            </a:r>
            <a:r>
              <a:rPr lang="en-GB" altLang="en-US" dirty="0" smtClean="0"/>
              <a:t>SG agenda for the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mentor.ieee.org/802.11/dcn/24/11-24-0242-06-0amp-amp-sg-meeting-agenda-for-mar-plenary-2024.pptx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development and technical discussion.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Timeline Update and Teleconference 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1134616" y="4577390"/>
            <a:ext cx="8136467" cy="837935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u="sng" dirty="0" smtClean="0"/>
              <a:t>No AMP </a:t>
            </a:r>
            <a:r>
              <a:rPr lang="en-US" u="sng" dirty="0"/>
              <a:t>SG teleconference </a:t>
            </a:r>
            <a:r>
              <a:rPr lang="en-US" u="sng" dirty="0" smtClean="0"/>
              <a:t>planned before May </a:t>
            </a:r>
            <a:r>
              <a:rPr lang="en-US" u="sng" dirty="0" smtClean="0"/>
              <a:t>802 </a:t>
            </a:r>
            <a:r>
              <a:rPr lang="en-US" u="sng" dirty="0" smtClean="0"/>
              <a:t>interim</a:t>
            </a:r>
            <a:endParaRPr lang="en-US" u="sng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Mar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928688" y="2325469"/>
            <a:ext cx="10259981" cy="1408331"/>
            <a:chOff x="914536" y="5116994"/>
            <a:chExt cx="10259981" cy="1408331"/>
          </a:xfrm>
        </p:grpSpPr>
        <p:cxnSp>
          <p:nvCxnSpPr>
            <p:cNvPr id="58" name="直接箭头连接符 57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59" name="文本框 58"/>
            <p:cNvSpPr txBox="1"/>
            <p:nvPr/>
          </p:nvSpPr>
          <p:spPr>
            <a:xfrm>
              <a:off x="1027715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2023</a:t>
              </a:r>
              <a:endParaRPr lang="en-US" sz="1200" dirty="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2550529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Jul 2023</a:t>
              </a:r>
              <a:endParaRPr lang="en-US" sz="1200" dirty="0"/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4073343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Sep 2023</a:t>
              </a:r>
              <a:endParaRPr lang="en-US" sz="1200" dirty="0"/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559615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Nov 2023</a:t>
              </a:r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7118971" y="604752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Jan 2024</a:t>
              </a:r>
              <a:endParaRPr lang="en-US" sz="1200" dirty="0"/>
            </a:p>
          </p:txBody>
        </p:sp>
        <p:sp>
          <p:nvSpPr>
            <p:cNvPr id="64" name="椭圆 63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5" name="椭圆 64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6" name="椭圆 65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7" name="椭圆 66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8" name="椭圆 67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914536" y="5317815"/>
              <a:ext cx="1312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SG Kick-off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PAR/CSD draft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3940001" y="5317815"/>
              <a:ext cx="10892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rgbClr val="00B050"/>
                  </a:solidFill>
                </a:rPr>
                <a:t>PAR/CSD development</a:t>
              </a: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2438496" y="5317815"/>
              <a:ext cx="990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PAR/CSD development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016459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2024</a:t>
              </a:r>
              <a:endParaRPr lang="en-US" sz="1200" dirty="0"/>
            </a:p>
          </p:txBody>
        </p:sp>
        <p:sp>
          <p:nvSpPr>
            <p:cNvPr id="73" name="椭圆 72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0183943" y="5502481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TG kickoff</a:t>
              </a:r>
              <a:endParaRPr lang="en-US" sz="1200" dirty="0"/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8641785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Mar 2024</a:t>
              </a:r>
              <a:endParaRPr lang="en-US" sz="1200" dirty="0"/>
            </a:p>
          </p:txBody>
        </p:sp>
        <p:sp>
          <p:nvSpPr>
            <p:cNvPr id="76" name="椭圆 75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8825048" y="5116994"/>
              <a:ext cx="1250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Comments reply and potential update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5212215" y="5322393"/>
              <a:ext cx="1888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7980846" y="5133149"/>
              <a:ext cx="7316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EC Review in Feb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5943604" y="6248326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81" name="直接连接符 80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" name="文本框 81"/>
            <p:cNvSpPr txBox="1"/>
            <p:nvPr/>
          </p:nvSpPr>
          <p:spPr>
            <a:xfrm>
              <a:off x="8999915" y="6236512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>
                  <a:solidFill>
                    <a:srgbClr val="FF0000"/>
                  </a:solidFill>
                </a:rPr>
                <a:t>EC meeting</a:t>
              </a:r>
              <a:endParaRPr lang="en-US" altLang="zh-CN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直接连接符 82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808</TotalTime>
  <Words>189</Words>
  <Application>Microsoft Office PowerPoint</Application>
  <PresentationFormat>宽屏</PresentationFormat>
  <Paragraphs>45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Mar 2024 Plenary AMP SG Closing Report</vt:lpstr>
      <vt:lpstr>AMP SG’s Progress during this week</vt:lpstr>
      <vt:lpstr>AMP SG Timeline Update and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41</cp:revision>
  <cp:lastPrinted>1998-02-10T13:28:00Z</cp:lastPrinted>
  <dcterms:created xsi:type="dcterms:W3CDTF">1998-02-10T13:07:00Z</dcterms:created>
  <dcterms:modified xsi:type="dcterms:W3CDTF">2024-03-14T16:59:51Z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