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1335B4-1C08-4B8D-834C-1B8E07DED2F8}" v="3" dt="2024-03-14T18:18:51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6" d="100"/>
          <a:sy n="66" d="100"/>
        </p:scale>
        <p:origin x="696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802.11-24/0606r0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34-00-0wng-agenda-for-wng-sc-2024-march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581-00-0wng-wng-meeting-minutes-2024-march-denver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65656"/>
              </p:ext>
            </p:extLst>
          </p:nvPr>
        </p:nvGraphicFramePr>
        <p:xfrm>
          <a:off x="2214563" y="2535238"/>
          <a:ext cx="9271000" cy="237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9547" progId="Word.Document.8">
                  <p:embed/>
                </p:oleObj>
              </mc:Choice>
              <mc:Fallback>
                <p:oleObj name="Document" r:id="rId3" imgW="9048966" imgH="2309547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535238"/>
                        <a:ext cx="9271000" cy="237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9555" y="1746738"/>
            <a:ext cx="7992888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  <a:r>
              <a:rPr lang="en-US" altLang="en-US" sz="3200" dirty="0"/>
              <a:t>March 2024</a:t>
            </a:r>
            <a:r>
              <a:rPr lang="en-GB" altLang="en-US" sz="3200" dirty="0"/>
              <a:t>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692696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https://mentor.ieee.org/802.11/dcn/24/11-24-0234-00-0wng-agenda-for-wng-sc-2024-march.pptx</a:t>
            </a:r>
            <a:r>
              <a:rPr lang="en-US" altLang="en-US" dirty="0">
                <a:solidFill>
                  <a:schemeClr val="accent2"/>
                </a:solidFill>
              </a:rPr>
              <a:t>  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dirty="0"/>
              <a:t>Presentations at March 2024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“Wi-Fi AFC Spectrum Sharing for Radio Astronomy,” Kevin Gifford, Stefan </a:t>
            </a:r>
            <a:r>
              <a:rPr lang="en-US" sz="2000" dirty="0" err="1"/>
              <a:t>Tschimben</a:t>
            </a:r>
            <a:r>
              <a:rPr lang="en-US" sz="2000" dirty="0"/>
              <a:t>, Mark </a:t>
            </a:r>
            <a:r>
              <a:rPr lang="en-US" sz="2000" dirty="0" err="1"/>
              <a:t>Lofquist</a:t>
            </a:r>
            <a:r>
              <a:rPr lang="en-US" sz="2000" dirty="0"/>
              <a:t> (University of Colorado – Boulder) </a:t>
            </a:r>
            <a:r>
              <a:rPr lang="en-US" sz="2000" b="1" dirty="0"/>
              <a:t>24/0567R0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“Modeling and Generation of Realistic Network Activity,” Stefan </a:t>
            </a:r>
            <a:r>
              <a:rPr lang="en-US" sz="2000" dirty="0" err="1"/>
              <a:t>Tschimben</a:t>
            </a:r>
            <a:r>
              <a:rPr lang="en-US" sz="2000" dirty="0"/>
              <a:t>, Isabella Bates (University of Colorado – Boulder) </a:t>
            </a:r>
            <a:r>
              <a:rPr lang="en-US" sz="2000" b="1" dirty="0"/>
              <a:t>24/0548R0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“WLAN for High-Mobility Users,” </a:t>
            </a:r>
            <a:r>
              <a:rPr lang="en-US" sz="2000" dirty="0" err="1"/>
              <a:t>Azin</a:t>
            </a:r>
            <a:r>
              <a:rPr lang="en-US" sz="2000" dirty="0"/>
              <a:t> </a:t>
            </a:r>
            <a:r>
              <a:rPr lang="en-US" sz="2000" dirty="0" err="1"/>
              <a:t>Neishaboori</a:t>
            </a:r>
            <a:r>
              <a:rPr lang="en-US" sz="2000" dirty="0"/>
              <a:t> (General Motors) </a:t>
            </a:r>
            <a:r>
              <a:rPr lang="en-US" sz="2000" b="1" dirty="0"/>
              <a:t>24/0378R0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“Data offload using WLAN in connected vehicle case,“ Jing Ma (Toyota Motor Corporation) </a:t>
            </a:r>
            <a:r>
              <a:rPr lang="en-US" sz="2000" b="1" dirty="0"/>
              <a:t>24/415R1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</a:t>
            </a:r>
            <a:r>
              <a:rPr lang="en-GB" altLang="en-US" dirty="0">
                <a:solidFill>
                  <a:schemeClr val="accent2"/>
                </a:solidFill>
                <a:hlinkClick r:id="rId4"/>
              </a:rPr>
              <a:t>https://mentor.ieee.org/802.11/dcn/24/11-24-0581-00-0wng-wng-meeting-minutes-2024-march-denver-meeting.docx</a:t>
            </a:r>
            <a:r>
              <a:rPr lang="en-GB" altLang="en-US" dirty="0">
                <a:solidFill>
                  <a:schemeClr val="accent2"/>
                </a:solidFill>
              </a:rPr>
              <a:t> </a:t>
            </a:r>
            <a:endParaRPr lang="en-GB" altLang="en-US" b="1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TBD: call for presentations will be sent out in April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straw polls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24568</TotalTime>
  <Words>242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865</cp:revision>
  <cp:lastPrinted>1998-02-10T13:28:06Z</cp:lastPrinted>
  <dcterms:created xsi:type="dcterms:W3CDTF">2004-12-02T14:01:45Z</dcterms:created>
  <dcterms:modified xsi:type="dcterms:W3CDTF">2024-03-14T18:19:44Z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