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396" r:id="rId7"/>
    <p:sldId id="265" r:id="rId8"/>
    <p:sldId id="397" r:id="rId9"/>
    <p:sldId id="395" r:id="rId1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396"/>
            <p14:sldId id="265"/>
            <p14:sldId id="397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1132" autoAdjust="0"/>
  </p:normalViewPr>
  <p:slideViewPr>
    <p:cSldViewPr>
      <p:cViewPr varScale="1">
        <p:scale>
          <a:sx n="66" d="100"/>
          <a:sy n="66" d="100"/>
        </p:scale>
        <p:origin x="164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11-24-0592r0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802.19 WG </a:t>
            </a:r>
            <a:r>
              <a:rPr lang="en-US" dirty="0"/>
              <a:t>March </a:t>
            </a:r>
            <a:r>
              <a:rPr lang="en-US" i="0" dirty="0">
                <a:solidFill>
                  <a:srgbClr val="000000"/>
                </a:solidFill>
                <a:effectLst/>
              </a:rPr>
              <a:t>2024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47 voters as of March 2024.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Officers before elections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FBA7E-FAE2-F78B-0BAE-25FB186B78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9ACD1-9C33-02B7-EC18-771839F040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1FEEA-2D54-A8F4-B71F-5B6279ADB9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D03C1B9-7403-0407-5658-ABD7ABA1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2" y="731522"/>
            <a:ext cx="10454909" cy="1136227"/>
          </a:xfrm>
        </p:spPr>
        <p:txBody>
          <a:bodyPr/>
          <a:lstStyle/>
          <a:p>
            <a:r>
              <a:rPr lang="en-US" sz="3200" dirty="0"/>
              <a:t>Coexistence Assessment documents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D330CA7-E0BB-9580-6E63-1CE76CBBF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10469880" cy="4387427"/>
          </a:xfrm>
        </p:spPr>
        <p:txBody>
          <a:bodyPr/>
          <a:lstStyle/>
          <a:p>
            <a:r>
              <a:rPr lang="en-US" sz="2400" dirty="0"/>
              <a:t>There were no ballots on Coexistence Assessment documents since the January Interim session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2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Agenda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9A6542-1261-19FD-7B55-DE337AFDAD29}"/>
              </a:ext>
            </a:extLst>
          </p:cNvPr>
          <p:cNvSpPr txBox="1">
            <a:spLocks/>
          </p:cNvSpPr>
          <p:nvPr/>
        </p:nvSpPr>
        <p:spPr bwMode="auto">
          <a:xfrm>
            <a:off x="935737" y="1219200"/>
            <a:ext cx="10361084" cy="521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sz="2400" kern="0" dirty="0"/>
          </a:p>
          <a:p>
            <a:pPr marL="457200" indent="-457200">
              <a:buFont typeface="+mj-lt"/>
              <a:buAutoNum type="arabicPeriod"/>
            </a:pPr>
            <a:r>
              <a:rPr lang="en-US" sz="2800" kern="0" dirty="0"/>
              <a:t>Elections (Monday PM2)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kern="0" dirty="0"/>
              <a:t>Tuncer Baykas, Chair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kern="0" dirty="0"/>
              <a:t>Steve </a:t>
            </a:r>
            <a:r>
              <a:rPr lang="en-US" sz="2600" kern="0" dirty="0" err="1"/>
              <a:t>Shellhammer</a:t>
            </a:r>
            <a:r>
              <a:rPr lang="en-US" sz="2600" kern="0" dirty="0"/>
              <a:t>, Vice Chair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kern="0" dirty="0"/>
              <a:t>Benjamin Rolfe, TG3a Chair</a:t>
            </a:r>
            <a:endParaRPr lang="en-US" sz="2800" kern="0" dirty="0"/>
          </a:p>
          <a:p>
            <a:pPr marL="457200" indent="-457200">
              <a:buFont typeface="+mj-lt"/>
              <a:buAutoNum type="arabicPeriod"/>
            </a:pPr>
            <a:r>
              <a:rPr lang="en-US" sz="2800" kern="0" dirty="0"/>
              <a:t> 802 Rule Change Discussion (Monday PM2)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kern="0" dirty="0"/>
              <a:t>TG3a Enhancing Sub-1GHz Coexistence (Thursday PM3)</a:t>
            </a:r>
            <a:endParaRPr lang="en-US" sz="2900" kern="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900" kern="0" dirty="0"/>
              <a:t>Workplan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lvl="1"/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900" kern="0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Discussion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9A6542-1261-19FD-7B55-DE337AFDAD29}"/>
              </a:ext>
            </a:extLst>
          </p:cNvPr>
          <p:cNvSpPr txBox="1">
            <a:spLocks/>
          </p:cNvSpPr>
          <p:nvPr/>
        </p:nvSpPr>
        <p:spPr bwMode="auto">
          <a:xfrm>
            <a:off x="935737" y="1219200"/>
            <a:ext cx="10361084" cy="521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/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Require in-person attendance to obtain and retain voting right of IEEE 802 WGs.</a:t>
            </a:r>
          </a:p>
          <a:p>
            <a:pPr lvl="1"/>
            <a:endParaRPr lang="en-US" sz="3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SP: What is the earliest this rule should become effectively?</a:t>
            </a:r>
          </a:p>
          <a:p>
            <a:pPr lvl="1"/>
            <a:endParaRPr lang="en-US" sz="3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lvl="1"/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Never:                                                         5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March 2024:                                               1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July 2024:                                                   5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March 2025:                                               4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ea typeface="MS Gothic" panose="020B0609070205080204" pitchFamily="49" charset="-128"/>
              </a:rPr>
              <a:t>After March 2025, based on Data:             5</a:t>
            </a:r>
          </a:p>
          <a:p>
            <a:pPr lvl="1"/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900" kern="0" dirty="0"/>
          </a:p>
        </p:txBody>
      </p:sp>
    </p:spTree>
    <p:extLst>
      <p:ext uri="{BB962C8B-B14F-4D97-AF65-F5344CB8AC3E}">
        <p14:creationId xmlns:p14="http://schemas.microsoft.com/office/powerpoint/2010/main" val="424193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March 2024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D838B8-CC34-7753-0F74-3AA66D381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160" y="1870488"/>
            <a:ext cx="7949565" cy="417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038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35592</TotalTime>
  <Words>288</Words>
  <Application>Microsoft Office PowerPoint</Application>
  <PresentationFormat>Widescreen</PresentationFormat>
  <Paragraphs>68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 Theme</vt:lpstr>
      <vt:lpstr>Document</vt:lpstr>
      <vt:lpstr>802.19 WG March 2024 Liaison Report</vt:lpstr>
      <vt:lpstr>IEEE 802.19 Overview</vt:lpstr>
      <vt:lpstr>Coexistence Assessment documents</vt:lpstr>
      <vt:lpstr>Agenda</vt:lpstr>
      <vt:lpstr>Discussion</vt:lpstr>
      <vt:lpstr>March 2024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/>
  <dc:description>Tuncer Baykas (Ofinno)</dc:description>
  <cp:lastModifiedBy>Tuncer Baykas</cp:lastModifiedBy>
  <cp:revision>58</cp:revision>
  <cp:lastPrinted>1601-01-01T00:00:00Z</cp:lastPrinted>
  <dcterms:created xsi:type="dcterms:W3CDTF">2020-01-12T14:48:27Z</dcterms:created>
  <dcterms:modified xsi:type="dcterms:W3CDTF">2024-03-12T23:12:54Z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