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4" r:id="rId3"/>
    <p:sldId id="326" r:id="rId4"/>
    <p:sldId id="348" r:id="rId5"/>
    <p:sldId id="351" r:id="rId6"/>
    <p:sldId id="358" r:id="rId7"/>
    <p:sldId id="349" r:id="rId8"/>
    <p:sldId id="356" r:id="rId9"/>
    <p:sldId id="357" r:id="rId10"/>
    <p:sldId id="352" r:id="rId11"/>
    <p:sldId id="355" r:id="rId12"/>
    <p:sldId id="362" r:id="rId13"/>
    <p:sldId id="354" r:id="rId14"/>
    <p:sldId id="360" r:id="rId15"/>
    <p:sldId id="361" r:id="rId16"/>
    <p:sldId id="359" r:id="rId17"/>
    <p:sldId id="329" r:id="rId18"/>
    <p:sldId id="313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7" autoAdjust="0"/>
    <p:restoredTop sz="94660"/>
  </p:normalViewPr>
  <p:slideViewPr>
    <p:cSldViewPr>
      <p:cViewPr varScale="1">
        <p:scale>
          <a:sx n="53" d="100"/>
          <a:sy n="53" d="100"/>
        </p:scale>
        <p:origin x="2118" y="14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802.11-24/0589r1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TID-To-Link Mapping for AP MLD Power Save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548068"/>
              </p:ext>
            </p:extLst>
          </p:nvPr>
        </p:nvGraphicFramePr>
        <p:xfrm>
          <a:off x="993775" y="2417763"/>
          <a:ext cx="10217150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" name="Document" r:id="rId4" imgW="10448057" imgH="2539535" progId="Word.Document.8">
                  <p:embed/>
                </p:oleObj>
              </mc:Choice>
              <mc:Fallback>
                <p:oleObj name="Document" r:id="rId4" imgW="10448057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7763"/>
                        <a:ext cx="10217150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A994-F17C-49C1-A5C5-4DECB2DD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TTLM for AP MLD Power Save: Options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53C23-40D5-4699-B512-286DCF312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AP and non-AP STA operations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AP MLD and non-AP MLD negotiate a new TTLM to support switching of the links.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Through the new TTLM, the AP could do the following on certain link(s):</a:t>
            </a:r>
          </a:p>
          <a:p>
            <a:pPr marL="1201737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Keeps the link(s) enabled, and may operate in reduced capability and with less TID(s) mapped</a:t>
            </a:r>
          </a:p>
          <a:p>
            <a:pPr marL="1201737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Keeps the link(s) disabled, and performs BSS transition/termination for non-MLD non-AP STAs</a:t>
            </a:r>
          </a:p>
          <a:p>
            <a:pPr marL="1201737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Keeps the link(s) disabled for user data, but enabled for management type operations, and continues to transmit Beacons and respond to Probe Request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To support non-AP MLDs/STAs that do not operate on all bands (including to support coexistence), non-AP MLDs may select certain link(s) for transmissions/receptions.</a:t>
            </a:r>
          </a:p>
          <a:p>
            <a:pPr marL="1201737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AP MLD may determine to continue or stop Beaconing based on the non-AP MLDs/</a:t>
            </a:r>
            <a:r>
              <a:rPr lang="en-US" dirty="0" err="1"/>
              <a:t>STAs’</a:t>
            </a:r>
            <a:r>
              <a:rPr lang="en-US" dirty="0"/>
              <a:t> selection.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0026C-612D-4298-91A8-FA0DFC4A1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767-128C-4214-B0CA-7C3B727B0D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53891D-9A76-4777-AFE8-D99507EF34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65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A994-F17C-49C1-A5C5-4DECB2DD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TTLM for AP MLD Power Save: Options (2/2)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53C23-40D5-4699-B512-286DCF312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Can be used together with other AP power save protocols/options in slide 3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For example, the AP may gradually shift the traffic/TID load from one link to another link, and the link with reducing traffic/TID load can reduce the BW/NSS or turn to Doze state.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Multi-AP coordination for traffic/TID load balancing and spatial/time/frequency/… resource allocation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0026C-612D-4298-91A8-FA0DFC4A1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767-128C-4214-B0CA-7C3B727B0D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53891D-9A76-4777-AFE8-D99507EF34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044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97186-66A6-444A-A442-AF563EAF6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TTLM for AP MLD Power Save: Examples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057A200-C271-4FE8-A54A-524DEF1416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0"/>
            <a:ext cx="6548831" cy="489118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5665A-BE09-4727-96D3-FA9E674228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EECF2-3395-4652-B602-8BF5DBD50FD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B1D06-27C2-4630-9D50-6F755F664F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A67561-0ED5-43D6-9679-524F5AB87E80}"/>
              </a:ext>
            </a:extLst>
          </p:cNvPr>
          <p:cNvSpPr txBox="1"/>
          <p:nvPr/>
        </p:nvSpPr>
        <p:spPr>
          <a:xfrm>
            <a:off x="7143757" y="1524000"/>
            <a:ext cx="504824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 AP MLD may adjust the TTLM and Operating Mode based on pre-determined scheduling (e.g., office, shopping mall, stadium), dynamic adjustment (e.g., smart AP that can measure and predict traffic/channel load), and other conditions.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AP1 (link1) is always operating in full capability with all TIDs mapped for this example, but it may also operate in other modes.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AP2 (link2) may operate 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Full capability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Reduced capability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All TIDs mapped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Certain TID(s) mapped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 TID mapped, link disabled for user data but enabled for management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 TID mapped, link disabled</a:t>
            </a:r>
          </a:p>
        </p:txBody>
      </p:sp>
    </p:spTree>
    <p:extLst>
      <p:ext uri="{BB962C8B-B14F-4D97-AF65-F5344CB8AC3E}">
        <p14:creationId xmlns:p14="http://schemas.microsoft.com/office/powerpoint/2010/main" val="1440898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A994-F17C-49C1-A5C5-4DECB2DD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TTLM for AP MLD Power Save: Example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0026C-612D-4298-91A8-FA0DFC4A1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767-128C-4214-B0CA-7C3B727B0D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53891D-9A76-4777-AFE8-D99507EF34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365644-3FB4-49FD-94AC-EDF49039F67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002" y="3160248"/>
            <a:ext cx="8715882" cy="2934166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EE83F60-E9AF-417F-BFA0-D15C80F58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Load balancing with </a:t>
            </a:r>
            <a:r>
              <a:rPr lang="en-US" dirty="0"/>
              <a:t>reduced capability</a:t>
            </a:r>
            <a:r>
              <a:rPr lang="en-US" dirty="0">
                <a:solidFill>
                  <a:schemeClr val="tx1"/>
                </a:solidFill>
              </a:rPr>
              <a:t> and link disablement/enablement based on traffic/link load</a:t>
            </a:r>
          </a:p>
        </p:txBody>
      </p:sp>
    </p:spTree>
    <p:extLst>
      <p:ext uri="{BB962C8B-B14F-4D97-AF65-F5344CB8AC3E}">
        <p14:creationId xmlns:p14="http://schemas.microsoft.com/office/powerpoint/2010/main" val="2894944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702D99BF-3C06-459E-BCB6-77C35DF0C92A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Link1 disabled for MLD user data, management operations still on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CA84E368-6060-420B-9D35-B4714E659A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543" y="2629758"/>
            <a:ext cx="7162800" cy="317834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35A994-F17C-49C1-A5C5-4DECB2DD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TTLM for AP MLD Power Save: Example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0026C-612D-4298-91A8-FA0DFC4A1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767-128C-4214-B0CA-7C3B727B0D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53891D-9A76-4777-AFE8-D99507EF34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423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A994-F17C-49C1-A5C5-4DECB2DD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TTLM for AP MLD Power Save: Example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0026C-612D-4298-91A8-FA0DFC4A1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767-128C-4214-B0CA-7C3B727B0D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53891D-9A76-4777-AFE8-D99507EF34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5E410F6-6A05-46BB-BFB6-D1F685B7C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Duty cycling by link disablement/enablement</a:t>
            </a:r>
          </a:p>
          <a:p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CCA1157-C755-456A-9BA1-DF374149F8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439" y="3156935"/>
            <a:ext cx="8487007" cy="230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745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A994-F17C-49C1-A5C5-4DECB2DD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TTLM for AP MLD Power Save: Example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0026C-612D-4298-91A8-FA0DFC4A1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767-128C-4214-B0CA-7C3B727B0D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53891D-9A76-4777-AFE8-D99507EF34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0947B50-91BC-4801-8AD7-9E6EF723C8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563" y="3156163"/>
            <a:ext cx="8672759" cy="2354643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634C994-928E-4237-9FE5-C24F94637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938245"/>
            <a:ext cx="10361084" cy="4113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Duty cycling by traffic/TID load balancing and reduced capability</a:t>
            </a:r>
          </a:p>
        </p:txBody>
      </p:sp>
    </p:spTree>
    <p:extLst>
      <p:ext uri="{BB962C8B-B14F-4D97-AF65-F5344CB8AC3E}">
        <p14:creationId xmlns:p14="http://schemas.microsoft.com/office/powerpoint/2010/main" val="3730371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27D92-1AF4-427F-9B22-78F88FD3C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DBDE2-9C1F-4F57-95BE-AAE50780C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contribution presents a power save protocol for AP MLDs utilizing TID-To-Link Mapping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Reuse TTLM for traffic load balancing, link disablement/enablement, and duty cycling to improve energy efficiency of AP MLDs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Potentially to extend the TTLM element to support periodic/predictable/dynamic TTLM patterns and to reduce transition overhead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Extend signalling between non-AP MLD and AP MLD to allow disabled links (no TID mapped for DL and UL) to be used for Beacon and other critical management operations (connection keep alive, Probe Request/Response, etc.)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C6932-9273-4654-B6B9-06F04506B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D5CD2-2C96-47D0-A839-0F4B461003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3BA77A-D8FE-4E4F-97D4-5D1391EBE0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9022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8177F-4851-475B-825A-08E462F4E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CFDFB-7FF2-463A-BA82-5099BD266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100" dirty="0"/>
              <a:t>[1] Dorothy Stanley, Liaison statement from Wi-Fi Alliance re: energy efficiency, IEEE 802.11-23/0917r0, 2023</a:t>
            </a:r>
          </a:p>
          <a:p>
            <a:r>
              <a:rPr lang="en-GB" sz="1100" dirty="0"/>
              <a:t>[2] Amelia </a:t>
            </a:r>
            <a:r>
              <a:rPr lang="en-GB" sz="1100" dirty="0" err="1"/>
              <a:t>Andersdotter</a:t>
            </a:r>
            <a:r>
              <a:rPr lang="en-GB" sz="1100" dirty="0"/>
              <a:t>, et al., 802.11 AP Power Save PAR addition proposal, IEEE 802.11-23/0244r1, 2023</a:t>
            </a:r>
          </a:p>
          <a:p>
            <a:r>
              <a:rPr lang="en-GB" sz="1100" dirty="0"/>
              <a:t>[3] Amelia </a:t>
            </a:r>
            <a:r>
              <a:rPr lang="en-GB" sz="1100" dirty="0" err="1"/>
              <a:t>Andersdotter</a:t>
            </a:r>
            <a:r>
              <a:rPr lang="en-GB" sz="1100" dirty="0"/>
              <a:t>, et al., </a:t>
            </a:r>
            <a:r>
              <a:rPr lang="en-US" sz="1100" dirty="0"/>
              <a:t>Green AP and resilience requirements for home networks</a:t>
            </a:r>
            <a:r>
              <a:rPr lang="en-GB" sz="1100" dirty="0"/>
              <a:t>, IEEE 802.11-22/1790r0, 2022</a:t>
            </a:r>
          </a:p>
          <a:p>
            <a:r>
              <a:rPr lang="en-GB" sz="1100" dirty="0"/>
              <a:t>[4] Lili </a:t>
            </a:r>
            <a:r>
              <a:rPr lang="en-GB" sz="1100" dirty="0" err="1"/>
              <a:t>Hervieu</a:t>
            </a:r>
            <a:r>
              <a:rPr lang="en-GB" sz="1100" dirty="0"/>
              <a:t>, et al., </a:t>
            </a:r>
            <a:r>
              <a:rPr lang="en-US" sz="1100" dirty="0"/>
              <a:t>A Perspective on UHR Features for Operator Residential Deployments</a:t>
            </a:r>
            <a:r>
              <a:rPr lang="en-GB" sz="1100" dirty="0"/>
              <a:t>, IEEE 802.11-22/1809r0, 2022</a:t>
            </a:r>
          </a:p>
          <a:p>
            <a:r>
              <a:rPr lang="en-GB" sz="1100" dirty="0"/>
              <a:t>[5] Yongsen Ma, et al., AP Power Management, IEEE 802.11-23/1835r0, 2023</a:t>
            </a:r>
          </a:p>
          <a:p>
            <a:r>
              <a:rPr lang="en-GB" sz="1100" dirty="0"/>
              <a:t>[6] </a:t>
            </a:r>
            <a:r>
              <a:rPr lang="en-GB" sz="1100" dirty="0" err="1"/>
              <a:t>Liwen</a:t>
            </a:r>
            <a:r>
              <a:rPr lang="en-GB" sz="1100" dirty="0"/>
              <a:t> Chu, et al., AP MLD power management, IEEE 802.11-23/0015r0, 2023</a:t>
            </a:r>
          </a:p>
          <a:p>
            <a:r>
              <a:rPr lang="en-GB" sz="1100" dirty="0"/>
              <a:t>[7] Alfred </a:t>
            </a:r>
            <a:r>
              <a:rPr lang="en-GB" sz="1100" dirty="0" err="1"/>
              <a:t>Asterjadhi</a:t>
            </a:r>
            <a:r>
              <a:rPr lang="en-GB" sz="1100" dirty="0"/>
              <a:t>, et al., Considerations for enabling AP power save, IEEE 802.11-23/0010r0, 2023</a:t>
            </a:r>
          </a:p>
          <a:p>
            <a:r>
              <a:rPr lang="en-GB" sz="1100" dirty="0"/>
              <a:t>[8] </a:t>
            </a:r>
            <a:r>
              <a:rPr lang="en-GB" sz="1100" dirty="0" err="1"/>
              <a:t>Guogang</a:t>
            </a:r>
            <a:r>
              <a:rPr lang="en-GB" sz="1100" dirty="0"/>
              <a:t> Huang, et al., Considering Unscheduled AP Power Save, IEEE 802.11-23/0225r0, 2023</a:t>
            </a:r>
          </a:p>
          <a:p>
            <a:r>
              <a:rPr lang="en-GB" sz="1100" dirty="0"/>
              <a:t>[9] Stefan </a:t>
            </a:r>
            <a:r>
              <a:rPr lang="en-GB" sz="1100" dirty="0" err="1"/>
              <a:t>Aust</a:t>
            </a:r>
            <a:r>
              <a:rPr lang="en-GB" sz="1100" dirty="0"/>
              <a:t>, AP Power Saving, IEEE 802.11-11/0046r2, 2011</a:t>
            </a:r>
          </a:p>
          <a:p>
            <a:r>
              <a:rPr lang="en-GB" sz="1100" dirty="0"/>
              <a:t>[10] Stefan </a:t>
            </a:r>
            <a:r>
              <a:rPr lang="en-GB" sz="1100" dirty="0" err="1"/>
              <a:t>Aust</a:t>
            </a:r>
            <a:r>
              <a:rPr lang="en-GB" sz="1100" dirty="0"/>
              <a:t>, </a:t>
            </a:r>
            <a:r>
              <a:rPr lang="en-US" sz="1100" dirty="0" err="1"/>
              <a:t>TGah</a:t>
            </a:r>
            <a:r>
              <a:rPr lang="en-US" sz="1100" dirty="0"/>
              <a:t> Use Case AP Power Saving in Smart Grid, IEEE 802.11-11/0273r0, 2011</a:t>
            </a:r>
            <a:endParaRPr lang="en-GB" sz="1100" dirty="0"/>
          </a:p>
          <a:p>
            <a:r>
              <a:rPr lang="en-GB" sz="1100" dirty="0"/>
              <a:t>[11] </a:t>
            </a:r>
            <a:r>
              <a:rPr lang="en-GB" sz="1100" dirty="0" err="1"/>
              <a:t>Xiaofei</a:t>
            </a:r>
            <a:r>
              <a:rPr lang="en-GB" sz="1100" dirty="0"/>
              <a:t> Wang, et al., AP Power Saving, IEEE 802.11-17/0728r2, 2017</a:t>
            </a:r>
          </a:p>
          <a:p>
            <a:r>
              <a:rPr lang="en-GB" sz="1100" dirty="0"/>
              <a:t>[12] </a:t>
            </a:r>
            <a:r>
              <a:rPr lang="en-GB" sz="1100" dirty="0" err="1"/>
              <a:t>Xiaofei</a:t>
            </a:r>
            <a:r>
              <a:rPr lang="en-GB" sz="1100" dirty="0"/>
              <a:t> Wang, et al., On AP Power Saving Usage Model, IEEE 802.11-17/1388r2, 2017</a:t>
            </a:r>
          </a:p>
          <a:p>
            <a:r>
              <a:rPr lang="en-GB" sz="1100" dirty="0"/>
              <a:t>[13] Jay Yang, et al., </a:t>
            </a:r>
            <a:r>
              <a:rPr lang="en-US" sz="1100" dirty="0"/>
              <a:t>MLD AP Power-saving(PS) Considerations</a:t>
            </a:r>
            <a:r>
              <a:rPr lang="en-GB" sz="1100" dirty="0"/>
              <a:t>, IEEE 802.11-20/1115r6, 2020</a:t>
            </a:r>
          </a:p>
          <a:p>
            <a:r>
              <a:rPr lang="en-GB" sz="1100" dirty="0"/>
              <a:t>[14] </a:t>
            </a:r>
            <a:r>
              <a:rPr lang="en-GB" sz="1100" dirty="0" err="1"/>
              <a:t>Kyumin</a:t>
            </a:r>
            <a:r>
              <a:rPr lang="en-GB" sz="1100" dirty="0"/>
              <a:t> Kang, et al., Considerations on Soft AP Power Saving, IEEE 802.11-21/0885r1, 2021</a:t>
            </a:r>
          </a:p>
          <a:p>
            <a:r>
              <a:rPr lang="en-GB" sz="1100" dirty="0"/>
              <a:t>[15] </a:t>
            </a:r>
            <a:r>
              <a:rPr lang="en-US" sz="1100" dirty="0"/>
              <a:t>George Cherian , et al., Enabling AP power </a:t>
            </a:r>
            <a:r>
              <a:rPr lang="en-US" sz="1100" dirty="0" err="1"/>
              <a:t>save_follow</a:t>
            </a:r>
            <a:r>
              <a:rPr lang="en-US" sz="1100" dirty="0"/>
              <a:t> up, IEEE 802.11-23/2040r1, 2023</a:t>
            </a:r>
          </a:p>
          <a:p>
            <a:r>
              <a:rPr lang="en-US" sz="1100" dirty="0"/>
              <a:t>[16] </a:t>
            </a:r>
            <a:r>
              <a:rPr lang="en-US" sz="1100" dirty="0" err="1"/>
              <a:t>Liwen</a:t>
            </a:r>
            <a:r>
              <a:rPr lang="en-US" sz="1100" dirty="0"/>
              <a:t> Chu, et al., AP MLD power save follow up, IEEE 802.11-23/1936, 2023</a:t>
            </a:r>
          </a:p>
          <a:p>
            <a:r>
              <a:rPr lang="en-US" sz="1100" dirty="0"/>
              <a:t>[17] Yongsen Ma, et al., AP Power Management – Follow-up, IEEE 802.11-24/0097, 2024</a:t>
            </a:r>
          </a:p>
          <a:p>
            <a:r>
              <a:rPr lang="en-US" sz="1100" dirty="0"/>
              <a:t>[18] Stefan </a:t>
            </a:r>
            <a:r>
              <a:rPr lang="en-US" sz="1100" dirty="0" err="1"/>
              <a:t>Tschimben</a:t>
            </a:r>
            <a:r>
              <a:rPr lang="en-US" sz="1100" dirty="0"/>
              <a:t>, Modeling and Generation of Realistic Network Activity, IEEE 802.11-24/0548, 2024</a:t>
            </a:r>
            <a:endParaRPr lang="en-GB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90B0C-425E-44B5-A950-1BA2B0A4A0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53063-2618-4D41-92AC-060CF28E5E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47C906-A769-4F12-91F2-630581B0DE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726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20E0C-4052-4FEA-9D6D-B440F1DF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30C86-E570-46BF-A970-A393FB996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There are requirements and recommendations to improve the energy efficiency of APs [1-4].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Previous contributions and proposals [5-16] for scheduled, unscheduled and dynamic AP power save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for example, utilizing TWT, SMPS, MLD, EMLSR, and limiting BW/NSS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contribution presents a traffic aware power save protocol for AP MLD utilizing TID-To-Link Mapping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AP MLD can use TID-To-Link Mapping (TTLM) for traffic/TID load balancing, link disablement/enablement, and duty cycling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Can be used together with other AP power save protocols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770DE-2A3C-48F2-BBA3-91831AF92A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CA848-9F41-4228-BA3C-36545D960D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F38B86-41E5-40C3-82CE-1B7EF495A5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02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47C42-261B-435E-94AF-EEE2120C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A6AE8-1B5D-4597-918D-34BC32074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Existing protocols and proposals </a:t>
            </a:r>
            <a:r>
              <a:rPr lang="en-US" sz="2000" dirty="0"/>
              <a:t>mainly focus on limiting the AP’s capability in timing (TWT), frequency (BW/MLD), spatial (NSS, SMPS), power state (Active/Doze) domains [5]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Limit the channel bandwidth, # antenna, NSS [7] or the 802.11 generation/version/feature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BSS Termination (AP power down notification) [9]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802.11ba WUR and Wake Up AP [11, 12]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RAW/S-APSD/TWT with limited SP or Listen Interval [13, 14], then the AP turns into Doze state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Unscheduled AP PS and utilize MLD: certain link in active mode and other links in PS mode [6, 7, 8, 15, 16]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Scheduled: TWT-based duty cycling [7, 14, 16]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Dynamic: SMPS/EMLSR for APs [7], limited AP capability (BW/NSS) [15]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BAA738-A300-430E-A64F-85F1F1DC68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24B21-7B04-49B1-9618-9767B3A6B5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E9C115-50CB-4C74-9AF8-0409FA40E7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02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A994-F17C-49C1-A5C5-4DECB2DD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53C23-40D5-4699-B512-286DCF312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Motivation: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Traffic load and TID distribution can have different patterns during different time of the day in some scenarios such as home, shopping mall, office, warehouse, stadium, college campus [18]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Different TID-To-Link Mapping settings can have different impact on energy efficiency for AP MLDs.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We propose to use TID-To-Link Mapping for AP MLD power save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The AP MLD may adjust the TTLM and Operating Mode, for example based on number of STAs, buffer status, channel load, traffic load of each TID/link on downlink and uplink.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It may adapt and support different modes: load balancing, link disablement/enablement, duty cycling.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TTLM may be extended to support new modes and reduced transition overhead.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It could be used together with other AP power save options, e.g., adjust settings such as TWT, BW, and NSS.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  <a:p>
            <a:pPr marL="517524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0026C-612D-4298-91A8-FA0DFC4A1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767-128C-4214-B0CA-7C3B727B0D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53891D-9A76-4777-AFE8-D99507EF34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650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A994-F17C-49C1-A5C5-4DECB2DD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TTLM for AP MLD Power Save: Mechanism #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53C23-40D5-4699-B512-286DCF312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Mapping of </a:t>
            </a:r>
            <a:r>
              <a:rPr lang="en-US" sz="2000" b="1" dirty="0"/>
              <a:t>some TID(s)</a:t>
            </a:r>
            <a:r>
              <a:rPr lang="en-US" sz="2000" dirty="0"/>
              <a:t> to certain link(s) -&gt; Traffic/TID load balancing between links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Handled by MLD in UMAC, usually </a:t>
            </a:r>
            <a:r>
              <a:rPr lang="en-US" sz="1800" b="1" dirty="0"/>
              <a:t>quick</a:t>
            </a:r>
            <a:r>
              <a:rPr lang="en-US" sz="1800" dirty="0"/>
              <a:t> to switch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The AP may allocate less traffic/TID on certain link(s) and reduce the BW/NSS/… for the link(s) with low traffic/channel load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This mapping can be set such that high volume traffic (e.g., real-time video/gaming) on high performance link(s), and low volume traffic (e.g., background and IoT) on the link with low BW/NSS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The goal is to improve the energy efficiency for AP MLDs by using lower capability, lower power/energy for lower load and using high capability when the load is high.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0026C-612D-4298-91A8-FA0DFC4A1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767-128C-4214-B0CA-7C3B727B0D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53891D-9A76-4777-AFE8-D99507EF34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21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A994-F17C-49C1-A5C5-4DECB2DD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TTLM for AP MLD Power Save: Mechanism #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53C23-40D5-4699-B512-286DCF312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Mapping of </a:t>
            </a:r>
            <a:r>
              <a:rPr lang="en-US" sz="2000" b="1" dirty="0"/>
              <a:t>all/none TIDs </a:t>
            </a:r>
            <a:r>
              <a:rPr lang="en-US" sz="2000" dirty="0"/>
              <a:t>to certain link(s) -&gt; link enablement/disablement, duty cycling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This operation needs hardware switching and other transitions, e.g., (dis/re)association, (re)setup; the process of switching/transitioning is usually </a:t>
            </a:r>
            <a:r>
              <a:rPr lang="en-US" sz="1800" b="1" dirty="0"/>
              <a:t>slow</a:t>
            </a:r>
            <a:endParaRPr lang="en-US" sz="1800" dirty="0"/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For non-MLD non-AP STAs, the AP also needs to perform BSS transition/termination for (dis/re)association on the disabled link(s) (35.3.7.5.2 Affiliated AP link disablement, 11be_D5.0)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The AP MLD can disable certain link(s) for certain duration and enable the link(s) later, or change the duty cycle of certain link(s) by link disablement/enablement. STAs that know the AP MLD’s TTLM and link state can take actions accordingly.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0026C-612D-4298-91A8-FA0DFC4A1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767-128C-4214-B0CA-7C3B727B0D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53891D-9A76-4777-AFE8-D99507EF34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38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A994-F17C-49C1-A5C5-4DECB2DD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TTLM Element used for AP MLD Power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53C23-40D5-4699-B512-286DCF312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Timing information: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Mapping Switch Time and Expected Duration provide timing and scheduling information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Support mostly static operations and not easy to support periodic/predictable/dynamic TTLM patterns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Disadvantages of link disablement/enablement: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High transition overhead/delay, long turn-around time.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Need BSS termination/transition for non-MLD non-AP STAs for disabled link(s) to do (dis/re)association 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Unassociated non-AP STAs shall not transmit multi-link probe request, Authentication, and (Re)association Request frames on disabled link(s)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Takes time and introduces overhead for TTLM maintenance/update, ML (re)setup,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0026C-612D-4298-91A8-FA0DFC4A1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767-128C-4214-B0CA-7C3B727B0D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53891D-9A76-4777-AFE8-D99507EF34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666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A994-F17C-49C1-A5C5-4DECB2DD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Changes to Extend the TTLM Element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53C23-40D5-4699-B512-286DCF312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To support periodic/predictable/dynamic patterns: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Add subfields, such as interval, persistence, and count information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AP may adjust the TTLM dynamically, and non-AP STAs may know the TTLM pattern and the AP’s link/power state in advance and take actions accordingly, e.g., PS mode, Probe Request, ML (re)setup.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0026C-612D-4298-91A8-FA0DFC4A1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767-128C-4214-B0CA-7C3B727B0D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53891D-9A76-4777-AFE8-D99507EF34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370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5A994-F17C-49C1-A5C5-4DECB2DD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Changes to Extend the TTLM Element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53C23-40D5-4699-B512-286DCF312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To reduce transition overhead: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Add subfields for simplified BSS/MLD operations for link disablement/enablement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Add a mode for a link being partially disabled for user data (no TID mapped to the link), while keeping up to support management operations, and have options for non-AP MLDs and AP MLDs to negotiate/indicate such mode on certain link(s).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AP may switch between Active state and Doze state quickly on certain link(s), which helps reduce transition overhead in terms of BSS transition/termination, (dis/re)association, ML (re)setup,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0026C-612D-4298-91A8-FA0DFC4A16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767-128C-4214-B0CA-7C3B727B0D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53891D-9A76-4777-AFE8-D99507EF34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64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.11 templete1.potx" id="{DBF99F34-589B-41D3-8A44-12F30218179F}" vid="{A808D713-924E-43C9-AAD6-91484B472D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 templete1</Template>
  <TotalTime>170857</TotalTime>
  <Words>2180</Words>
  <Application>Microsoft Office PowerPoint</Application>
  <PresentationFormat>Widescreen</PresentationFormat>
  <Paragraphs>172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 Unicode MS</vt:lpstr>
      <vt:lpstr>MS Gothic</vt:lpstr>
      <vt:lpstr>Arial</vt:lpstr>
      <vt:lpstr>Times New Roman</vt:lpstr>
      <vt:lpstr>Office Theme</vt:lpstr>
      <vt:lpstr>Document</vt:lpstr>
      <vt:lpstr>Dynamic TID-To-Link Mapping for AP MLD Power Save</vt:lpstr>
      <vt:lpstr>Abstract</vt:lpstr>
      <vt:lpstr>Related Work</vt:lpstr>
      <vt:lpstr>Motivation</vt:lpstr>
      <vt:lpstr>TTLM for AP MLD Power Save: Mechanism # 1</vt:lpstr>
      <vt:lpstr>TTLM for AP MLD Power Save: Mechanism # 2</vt:lpstr>
      <vt:lpstr>802.11be TTLM Element used for AP MLD Power Save</vt:lpstr>
      <vt:lpstr>Potential Changes to Extend the TTLM Element (1/2)</vt:lpstr>
      <vt:lpstr>Potential Changes to Extend the TTLM Element (2/2)</vt:lpstr>
      <vt:lpstr>TTLM for AP MLD Power Save: Options (1/2)</vt:lpstr>
      <vt:lpstr>TTLM for AP MLD Power Save: Options (2/2) </vt:lpstr>
      <vt:lpstr>TTLM for AP MLD Power Save: Examples</vt:lpstr>
      <vt:lpstr>TTLM for AP MLD Power Save: Example 1</vt:lpstr>
      <vt:lpstr>TTLM for AP MLD Power Save: Example 2</vt:lpstr>
      <vt:lpstr>TTLM for AP MLD Power Save: Example 3</vt:lpstr>
      <vt:lpstr>TTLM for AP MLD Power Save: Example 4</vt:lpstr>
      <vt:lpstr>Conclusion</vt:lpstr>
      <vt:lpstr>References</vt:lpstr>
    </vt:vector>
  </TitlesOfParts>
  <Company>Samsung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TID-To-Link Mapping for AP MLD Power Save</dc:title>
  <dc:creator>Yongsen Ma</dc:creator>
  <cp:keywords/>
  <cp:lastModifiedBy>Yongsen Ma</cp:lastModifiedBy>
  <cp:revision>703</cp:revision>
  <cp:lastPrinted>1601-01-01T00:00:00Z</cp:lastPrinted>
  <dcterms:created xsi:type="dcterms:W3CDTF">2023-12-11T19:43:29Z</dcterms:created>
  <dcterms:modified xsi:type="dcterms:W3CDTF">2024-06-25T19:00:06Z</dcterms:modified>
  <cp:category>Yongsen Ma, Samsung</cp:category>
</cp:coreProperties>
</file>