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57" r:id="rId3"/>
    <p:sldId id="270" r:id="rId4"/>
    <p:sldId id="271" r:id="rId5"/>
    <p:sldId id="272" r:id="rId6"/>
    <p:sldId id="273" r:id="rId7"/>
    <p:sldId id="276" r:id="rId8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EF9A56-BA3C-4D46-A23D-CD5990FF0557}" v="3" dt="2024-03-11T16:48:54.74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73449" autoAdjust="0"/>
  </p:normalViewPr>
  <p:slideViewPr>
    <p:cSldViewPr>
      <p:cViewPr varScale="1">
        <p:scale>
          <a:sx n="79" d="100"/>
          <a:sy n="79" d="100"/>
        </p:scale>
        <p:origin x="1062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56EF9A56-BA3C-4D46-A23D-CD5990FF0557}"/>
    <pc:docChg chg="modSld modMainMaster">
      <pc:chgData name="Jon Rosdahl" userId="2820f357-2dd4-4127-8713-e0bfde0fd756" providerId="ADAL" clId="{56EF9A56-BA3C-4D46-A23D-CD5990FF0557}" dt="2024-03-11T16:49:50.804" v="24" actId="6549"/>
      <pc:docMkLst>
        <pc:docMk/>
      </pc:docMkLst>
      <pc:sldChg chg="modSp mod">
        <pc:chgData name="Jon Rosdahl" userId="2820f357-2dd4-4127-8713-e0bfde0fd756" providerId="ADAL" clId="{56EF9A56-BA3C-4D46-A23D-CD5990FF0557}" dt="2024-03-11T16:49:50.804" v="24" actId="6549"/>
        <pc:sldMkLst>
          <pc:docMk/>
          <pc:sldMk cId="0" sldId="269"/>
        </pc:sldMkLst>
        <pc:spChg chg="mod">
          <ac:chgData name="Jon Rosdahl" userId="2820f357-2dd4-4127-8713-e0bfde0fd756" providerId="ADAL" clId="{56EF9A56-BA3C-4D46-A23D-CD5990FF0557}" dt="2024-03-11T16:49:50.804" v="24" actId="6549"/>
          <ac:spMkLst>
            <pc:docMk/>
            <pc:sldMk cId="0" sldId="269"/>
            <ac:spMk id="30726" creationId="{00000000-0000-0000-0000-000000000000}"/>
          </ac:spMkLst>
        </pc:spChg>
      </pc:sldChg>
      <pc:sldChg chg="modSp mod">
        <pc:chgData name="Jon Rosdahl" userId="2820f357-2dd4-4127-8713-e0bfde0fd756" providerId="ADAL" clId="{56EF9A56-BA3C-4D46-A23D-CD5990FF0557}" dt="2024-03-11T16:44:46.478" v="1" actId="6549"/>
        <pc:sldMkLst>
          <pc:docMk/>
          <pc:sldMk cId="0" sldId="270"/>
        </pc:sldMkLst>
        <pc:spChg chg="mod">
          <ac:chgData name="Jon Rosdahl" userId="2820f357-2dd4-4127-8713-e0bfde0fd756" providerId="ADAL" clId="{56EF9A56-BA3C-4D46-A23D-CD5990FF0557}" dt="2024-03-11T16:44:46.478" v="1" actId="6549"/>
          <ac:spMkLst>
            <pc:docMk/>
            <pc:sldMk cId="0" sldId="270"/>
            <ac:spMk id="33795" creationId="{00000000-0000-0000-0000-000000000000}"/>
          </ac:spMkLst>
        </pc:spChg>
      </pc:sldChg>
      <pc:sldChg chg="modSp mod">
        <pc:chgData name="Jon Rosdahl" userId="2820f357-2dd4-4127-8713-e0bfde0fd756" providerId="ADAL" clId="{56EF9A56-BA3C-4D46-A23D-CD5990FF0557}" dt="2024-03-11T16:44:55.735" v="2" actId="20577"/>
        <pc:sldMkLst>
          <pc:docMk/>
          <pc:sldMk cId="0" sldId="271"/>
        </pc:sldMkLst>
        <pc:spChg chg="mod">
          <ac:chgData name="Jon Rosdahl" userId="2820f357-2dd4-4127-8713-e0bfde0fd756" providerId="ADAL" clId="{56EF9A56-BA3C-4D46-A23D-CD5990FF0557}" dt="2024-03-11T16:44:55.735" v="2" actId="20577"/>
          <ac:spMkLst>
            <pc:docMk/>
            <pc:sldMk cId="0" sldId="271"/>
            <ac:spMk id="34819" creationId="{00000000-0000-0000-0000-000000000000}"/>
          </ac:spMkLst>
        </pc:spChg>
      </pc:sldChg>
      <pc:sldChg chg="modSp mod">
        <pc:chgData name="Jon Rosdahl" userId="2820f357-2dd4-4127-8713-e0bfde0fd756" providerId="ADAL" clId="{56EF9A56-BA3C-4D46-A23D-CD5990FF0557}" dt="2024-03-11T16:47:27.307" v="11" actId="20577"/>
        <pc:sldMkLst>
          <pc:docMk/>
          <pc:sldMk cId="0" sldId="272"/>
        </pc:sldMkLst>
        <pc:spChg chg="mod">
          <ac:chgData name="Jon Rosdahl" userId="2820f357-2dd4-4127-8713-e0bfde0fd756" providerId="ADAL" clId="{56EF9A56-BA3C-4D46-A23D-CD5990FF0557}" dt="2024-03-11T16:47:27.307" v="11" actId="20577"/>
          <ac:spMkLst>
            <pc:docMk/>
            <pc:sldMk cId="0" sldId="272"/>
            <ac:spMk id="35843" creationId="{00000000-0000-0000-0000-000000000000}"/>
          </ac:spMkLst>
        </pc:spChg>
      </pc:sldChg>
      <pc:sldMasterChg chg="modSp mod">
        <pc:chgData name="Jon Rosdahl" userId="2820f357-2dd4-4127-8713-e0bfde0fd756" providerId="ADAL" clId="{56EF9A56-BA3C-4D46-A23D-CD5990FF0557}" dt="2024-03-11T16:49:36.646" v="19" actId="6549"/>
        <pc:sldMasterMkLst>
          <pc:docMk/>
          <pc:sldMasterMk cId="0" sldId="2147483648"/>
        </pc:sldMasterMkLst>
        <pc:spChg chg="mod">
          <ac:chgData name="Jon Rosdahl" userId="2820f357-2dd4-4127-8713-e0bfde0fd756" providerId="ADAL" clId="{56EF9A56-BA3C-4D46-A23D-CD5990FF0557}" dt="2024-03-11T16:49:36.646" v="19" actId="6549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802.11-22/0432r0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March 20122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B85AA238-1468-4827-AD2F-F2868384BBD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802.11-22/0432r0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March 20122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149911E-001F-4DFE-BA3F-F7FDE1F1E29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802.11-22/0432r0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March 20122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25EBF796-CB90-4699-8AEE-AE7AA5E275D4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802.11-22/0432r0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March 20122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BAB5B52-CCFA-4544-88AB-054ADC935746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 dirty="0"/>
              <a:t>I believe:</a:t>
            </a:r>
          </a:p>
          <a:p>
            <a:pPr lvl="1"/>
            <a:r>
              <a:rPr lang="en-US" sz="2400" dirty="0"/>
              <a:t>Working Group Officers serve the needs of the Working Group.</a:t>
            </a:r>
          </a:p>
          <a:p>
            <a:pPr lvl="1"/>
            <a:r>
              <a:rPr lang="en-US" sz="2400" dirty="0"/>
              <a:t>Diligence, integrity and stability are as important as capability and execution.</a:t>
            </a:r>
          </a:p>
          <a:p>
            <a:pPr lvl="1"/>
            <a:r>
              <a:rPr lang="en-US" sz="2400" dirty="0"/>
              <a:t>The IEEE 802.11WG members should choose officers that are able to facilitate the Working Group process in order to provide standards that fulfill the requirements of the consumers in marketplace.</a:t>
            </a:r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/>
              <a:t>doc.: IEEE 802.11-22/0432r0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March 20122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2149911E-001F-4DFE-BA3F-F7FDE1F1E297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1635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67571551-DB3B-4B3C-97A8-12FDBD6D99C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87416AD-4172-4DFB-BDD6-3B4B25A4F52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637BAD6-7BB4-4492-88F8-0B914C9EADA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32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29217" y="332602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872254" y="6475413"/>
            <a:ext cx="1519647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79100" y="6475413"/>
            <a:ext cx="53540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85291C09-DEE9-4DD7-8ECB-95CD27E632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45BB63D6-53BD-45E2-ADDF-6F08EDFF4B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2C4C223D-17E8-4D17-91E9-1CCC56122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C9DC09F1-E87B-4F04-987C-AD2CC2F1D1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9B3880C5-ECA7-4EC4-9BA3-4EC7BF53FD2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70131B3A-0A61-4619-9099-80ACEDA36DA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CE204B73-6943-4A8A-96CA-3F0852C8B23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3FCE205E-C1DF-46DB-8DCB-A80E487A42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C5011BD4-817D-49C2-94B2-CEFE834C92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2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/>
              <a:t>March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872254" y="6475413"/>
            <a:ext cx="151964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FBA66F-D8D3-450A-9808-635485DE65AD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802.11-24/0565r0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2024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/>
              <a:t>Slide </a:t>
            </a:r>
            <a:fld id="{EAEB047A-4915-4E60-9D3B-358E060DBEEC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Introduction of Vice Chair Candidate </a:t>
            </a:r>
            <a:br>
              <a:rPr lang="en-US"/>
            </a:br>
            <a:r>
              <a:rPr lang="en-US"/>
              <a:t>Jon Rosdahl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09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</a:t>
            </a:r>
            <a:r>
              <a:rPr lang="en-US" sz="2000"/>
              <a:t>:</a:t>
            </a:r>
            <a:r>
              <a:rPr lang="en-US" sz="2000" b="0"/>
              <a:t> 2024-03-11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961784"/>
              </p:ext>
            </p:extLst>
          </p:nvPr>
        </p:nvGraphicFramePr>
        <p:xfrm>
          <a:off x="2057400" y="2743200"/>
          <a:ext cx="8115300" cy="248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29995" imgH="2539515" progId="Word.Document.8">
                  <p:embed/>
                </p:oleObj>
              </mc:Choice>
              <mc:Fallback>
                <p:oleObj name="Document" r:id="rId3" imgW="8229995" imgH="2539515" progId="Word.Document.8">
                  <p:embed/>
                  <p:pic>
                    <p:nvPicPr>
                      <p:cNvPr id="30731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2743200"/>
                        <a:ext cx="8115300" cy="2489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2057400" y="2286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/>
              <a:t>Slide </a:t>
            </a:r>
            <a:fld id="{5BA1A879-0389-4DE3-AF92-17A96874C37A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/>
              <a:t>Candidate information presentation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/>
              <a:t>Slide </a:t>
            </a:r>
            <a:fld id="{C0DBEB31-A42B-480E-A683-231E7DC7653C}" type="slidenum">
              <a:rPr lang="en-US"/>
              <a:pPr/>
              <a:t>3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0" y="3505200"/>
            <a:ext cx="7772400" cy="1085850"/>
          </a:xfrm>
        </p:spPr>
        <p:txBody>
          <a:bodyPr/>
          <a:lstStyle/>
          <a:p>
            <a:r>
              <a:rPr lang="en-US" dirty="0"/>
              <a:t>Jon Rosdahl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4876800"/>
            <a:ext cx="6400800" cy="533400"/>
          </a:xfrm>
        </p:spPr>
        <p:txBody>
          <a:bodyPr/>
          <a:lstStyle/>
          <a:p>
            <a:r>
              <a:rPr lang="en-US" dirty="0"/>
              <a:t>2024 Candidate for IEEE 802.11 Vice-Chair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14AC7B4-3FA2-4A71-AB91-0D94328791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326" y="951707"/>
            <a:ext cx="2771775" cy="27051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/>
              <a:t>Slide </a:t>
            </a:r>
            <a:fld id="{2AC31CC0-8EE1-4F1F-8387-6C9160E853A8}" type="slidenum">
              <a:rPr lang="en-US"/>
              <a:pPr/>
              <a:t>4</a:t>
            </a:fld>
            <a:endParaRPr lang="en-US"/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US" dirty="0"/>
              <a:t>My Expectations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219201"/>
            <a:ext cx="10287000" cy="52562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b="0" dirty="0"/>
              <a:t>I would like to start by saying “Thank You!!”</a:t>
            </a:r>
          </a:p>
          <a:p>
            <a:pPr marL="0" indent="0">
              <a:lnSpc>
                <a:spcPct val="80000"/>
              </a:lnSpc>
              <a:buNone/>
            </a:pPr>
            <a:endParaRPr lang="en-US" sz="2800" b="0" dirty="0"/>
          </a:p>
          <a:p>
            <a:pPr>
              <a:lnSpc>
                <a:spcPct val="80000"/>
              </a:lnSpc>
            </a:pPr>
            <a:r>
              <a:rPr lang="en-US" sz="2800" b="0" dirty="0"/>
              <a:t>Having served as the IEEE 802.11 Vice Chair since 2008, I hope you would continue your support of my service to the Working Group.</a:t>
            </a:r>
          </a:p>
          <a:p>
            <a:pPr>
              <a:lnSpc>
                <a:spcPct val="80000"/>
              </a:lnSpc>
            </a:pPr>
            <a:endParaRPr lang="en-US" sz="2800" dirty="0"/>
          </a:p>
          <a:p>
            <a:pPr>
              <a:lnSpc>
                <a:spcPct val="80000"/>
              </a:lnSpc>
            </a:pPr>
            <a:r>
              <a:rPr lang="en-US" sz="2800" b="0" dirty="0"/>
              <a:t>My success does not depend on someone else’s failure.  </a:t>
            </a:r>
          </a:p>
          <a:p>
            <a:pPr>
              <a:lnSpc>
                <a:spcPct val="80000"/>
              </a:lnSpc>
            </a:pPr>
            <a:endParaRPr lang="en-US" sz="2800" b="0" dirty="0"/>
          </a:p>
          <a:p>
            <a:pPr>
              <a:lnSpc>
                <a:spcPct val="80000"/>
              </a:lnSpc>
            </a:pPr>
            <a:r>
              <a:rPr lang="en-US" sz="2800" b="0" dirty="0"/>
              <a:t>The IEEE 802.11 WG is a model of efficient collaboration and operation.  Over the 16 years of service, we have improved on automation, collaboration and communication tools.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/>
              <a:t>Slide </a:t>
            </a:r>
            <a:fld id="{F5A1FF06-F848-4971-A176-E1C8BFADD1A4}" type="slidenum">
              <a:rPr lang="en-US"/>
              <a:pPr/>
              <a:t>5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457200"/>
          </a:xfrm>
        </p:spPr>
        <p:txBody>
          <a:bodyPr/>
          <a:lstStyle/>
          <a:p>
            <a:r>
              <a:rPr lang="en-US" dirty="0"/>
              <a:t>IEEE Experience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799" y="1295400"/>
            <a:ext cx="10325102" cy="5181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/>
              <a:t>31</a:t>
            </a:r>
            <a:r>
              <a:rPr lang="en-US" sz="2000" baseline="30000" dirty="0"/>
              <a:t>th</a:t>
            </a:r>
            <a:r>
              <a:rPr lang="en-US" sz="2000" dirty="0"/>
              <a:t> Anniversary of participating in 802 sessions this month.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 Over the course of the 31 years, I have served as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Vice-Chair of 802.11 for 18 years.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Treasurer for 16 years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Task Group leader (</a:t>
            </a:r>
            <a:r>
              <a:rPr lang="en-US" dirty="0" err="1"/>
              <a:t>TGm</a:t>
            </a:r>
            <a:r>
              <a:rPr lang="en-US" dirty="0"/>
              <a:t> – Secretary/Vice Chair); SG Chair (HT SG)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PAR Review SC Chair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Assisted Various WG Assignments – P&amp;P, Counting, PAR etc.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802 Executive Committee: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Executive Secretary for 14 years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Served on the IEEE-SA Standards Board and Standing Committees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IEEE-SA Standards Board  (member 10 years) – (Vice Chair 4 years)</a:t>
            </a:r>
          </a:p>
          <a:p>
            <a:pPr lvl="1">
              <a:lnSpc>
                <a:spcPct val="80000"/>
              </a:lnSpc>
            </a:pPr>
            <a:r>
              <a:rPr lang="en-US" dirty="0" err="1"/>
              <a:t>NesCom</a:t>
            </a:r>
            <a:r>
              <a:rPr lang="en-US" dirty="0"/>
              <a:t> (8 </a:t>
            </a:r>
            <a:r>
              <a:rPr lang="en-US" dirty="0" err="1"/>
              <a:t>yrs</a:t>
            </a:r>
            <a:r>
              <a:rPr lang="en-US" dirty="0"/>
              <a:t>); </a:t>
            </a:r>
            <a:r>
              <a:rPr lang="en-US" dirty="0" err="1"/>
              <a:t>PatCom</a:t>
            </a:r>
            <a:r>
              <a:rPr lang="en-US" dirty="0"/>
              <a:t> (3 </a:t>
            </a:r>
            <a:r>
              <a:rPr lang="en-US" dirty="0" err="1"/>
              <a:t>yrs</a:t>
            </a:r>
            <a:r>
              <a:rPr lang="en-US" dirty="0"/>
              <a:t>); </a:t>
            </a:r>
            <a:r>
              <a:rPr lang="en-US" dirty="0" err="1"/>
              <a:t>ProCom</a:t>
            </a:r>
            <a:r>
              <a:rPr lang="en-US" dirty="0"/>
              <a:t> (4 </a:t>
            </a:r>
            <a:r>
              <a:rPr lang="en-US" dirty="0" err="1"/>
              <a:t>yrs</a:t>
            </a:r>
            <a:r>
              <a:rPr lang="en-US" dirty="0"/>
              <a:t>); RevCom (8 </a:t>
            </a:r>
            <a:r>
              <a:rPr lang="en-US" dirty="0" err="1"/>
              <a:t>yrs</a:t>
            </a:r>
            <a:r>
              <a:rPr lang="en-US" dirty="0"/>
              <a:t>); </a:t>
            </a:r>
            <a:r>
              <a:rPr lang="en-US" dirty="0" err="1"/>
              <a:t>AudCom</a:t>
            </a:r>
            <a:r>
              <a:rPr lang="en-US" dirty="0"/>
              <a:t> (1 </a:t>
            </a:r>
            <a:r>
              <a:rPr lang="en-US" dirty="0" err="1"/>
              <a:t>yr</a:t>
            </a:r>
            <a:r>
              <a:rPr lang="en-US" dirty="0"/>
              <a:t>)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Computer Society Vice President Standards Activities </a:t>
            </a:r>
            <a:r>
              <a:rPr lang="en-US" sz="2000" b="0" dirty="0"/>
              <a:t>– 2017-2018</a:t>
            </a:r>
          </a:p>
          <a:p>
            <a:pPr>
              <a:lnSpc>
                <a:spcPct val="80000"/>
              </a:lnSpc>
            </a:pPr>
            <a:r>
              <a:rPr lang="en-US" sz="2000" dirty="0" err="1"/>
              <a:t>ComSoc</a:t>
            </a:r>
            <a:r>
              <a:rPr lang="en-US" sz="2000" dirty="0"/>
              <a:t> Society Standards Development Board </a:t>
            </a:r>
            <a:r>
              <a:rPr lang="en-US" sz="2000" b="0" dirty="0"/>
              <a:t>– 2016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IEEE Governance Committee </a:t>
            </a:r>
            <a:r>
              <a:rPr lang="en-US" sz="2000" b="0" dirty="0"/>
              <a:t>2021-2022; </a:t>
            </a:r>
            <a:r>
              <a:rPr lang="en-US" sz="2000" dirty="0"/>
              <a:t>IEEE Conferences Committee </a:t>
            </a:r>
            <a:r>
              <a:rPr lang="en-US" sz="2000" b="0" dirty="0"/>
              <a:t>2021-2022</a:t>
            </a:r>
          </a:p>
          <a:p>
            <a:pPr>
              <a:lnSpc>
                <a:spcPct val="80000"/>
              </a:lnSpc>
            </a:pPr>
            <a:r>
              <a:rPr lang="en-US" sz="2000" dirty="0"/>
              <a:t>Senior Member of the IEEE  -- Member of IEEE-SA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Affiliation and endorsement filed with 802 EC Recording Secretary</a:t>
            </a:r>
          </a:p>
          <a:p>
            <a:pPr marL="0" indent="0">
              <a:lnSpc>
                <a:spcPct val="80000"/>
              </a:lnSpc>
              <a:buNone/>
            </a:pPr>
            <a:endParaRPr 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/>
              <a:t>Slide </a:t>
            </a:r>
            <a:fld id="{0E46D654-C65A-4C40-BE0A-F8621B24DB88}" type="slidenum">
              <a:rPr lang="en-US"/>
              <a:pPr/>
              <a:t>6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US" dirty="0"/>
              <a:t>Why Continue?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95400" y="1227221"/>
            <a:ext cx="9448800" cy="5181600"/>
          </a:xfrm>
        </p:spPr>
        <p:txBody>
          <a:bodyPr/>
          <a:lstStyle/>
          <a:p>
            <a:r>
              <a:rPr lang="en-US" sz="3200" dirty="0"/>
              <a:t>I enjoy working with you.</a:t>
            </a:r>
          </a:p>
          <a:p>
            <a:r>
              <a:rPr lang="en-US" sz="3200" dirty="0"/>
              <a:t>I believe that my contributions to the group have made an impact.</a:t>
            </a:r>
          </a:p>
          <a:p>
            <a:r>
              <a:rPr lang="en-US" sz="3200" dirty="0"/>
              <a:t>I believe my experience and skill set can be utilized to make a difference in the future of IEEE 802.11.</a:t>
            </a:r>
          </a:p>
          <a:p>
            <a:r>
              <a:rPr lang="en-US" sz="3200" dirty="0"/>
              <a:t>Today’s challenges are going to be solved with cooperation of the </a:t>
            </a:r>
            <a:r>
              <a:rPr lang="en-US" sz="3200"/>
              <a:t>committee members.  </a:t>
            </a:r>
            <a:endParaRPr lang="en-US" sz="3200" dirty="0"/>
          </a:p>
          <a:p>
            <a:r>
              <a:rPr lang="en-US" sz="3200" dirty="0"/>
              <a:t>We all just need the opportunity to engage in the process.</a:t>
            </a:r>
          </a:p>
          <a:p>
            <a:endParaRPr lang="en-US" sz="3200" dirty="0"/>
          </a:p>
          <a:p>
            <a:pPr>
              <a:buNone/>
            </a:pPr>
            <a:endParaRPr lang="en-US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March 2024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930396" y="6475413"/>
            <a:ext cx="432811" cy="184666"/>
          </a:xfrm>
        </p:spPr>
        <p:txBody>
          <a:bodyPr/>
          <a:lstStyle/>
          <a:p>
            <a:r>
              <a:rPr lang="en-US"/>
              <a:t>Slide </a:t>
            </a:r>
            <a:fld id="{FDEFB67D-E798-48C4-A1A7-10C08EC5A414}" type="slidenum">
              <a:rPr lang="en-US"/>
              <a:pPr/>
              <a:t>7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Thanks, and Request for your Support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09800" y="1981200"/>
            <a:ext cx="4038600" cy="3276600"/>
          </a:xfrm>
        </p:spPr>
        <p:txBody>
          <a:bodyPr/>
          <a:lstStyle/>
          <a:p>
            <a:r>
              <a:rPr lang="en-US" dirty="0"/>
              <a:t>I thank you for your confidence in me over the years, and hope that I have earned your trust and confidence to re-elect me as your Vice-Chair.</a:t>
            </a:r>
          </a:p>
          <a:p>
            <a:pPr lvl="2">
              <a:buFontTx/>
              <a:buNone/>
            </a:pPr>
            <a:r>
              <a:rPr lang="en-US" dirty="0">
                <a:latin typeface="Script MT Bold" panose="03040602040607080904" pitchFamily="66" charset="0"/>
              </a:rPr>
              <a:t>Jon Walter Rosdahl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D289421-20E4-4E81-9F4A-32DDAF49AAD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1969168"/>
            <a:ext cx="2489634" cy="317626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d747bccc-1f7a-43de-9506-0ef23dd23464}" enabled="1" method="Privilege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573</TotalTime>
  <Words>534</Words>
  <Application>Microsoft Office PowerPoint</Application>
  <PresentationFormat>Widescreen</PresentationFormat>
  <Paragraphs>79</Paragraphs>
  <Slides>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Script MT Bold</vt:lpstr>
      <vt:lpstr>Times New Roman</vt:lpstr>
      <vt:lpstr>802-11-Submission</vt:lpstr>
      <vt:lpstr>Document</vt:lpstr>
      <vt:lpstr>Introduction of Vice Chair Candidate  Jon Rosdahl</vt:lpstr>
      <vt:lpstr>Abstract</vt:lpstr>
      <vt:lpstr>Jon Rosdahl</vt:lpstr>
      <vt:lpstr>My Expectations</vt:lpstr>
      <vt:lpstr>IEEE Experience</vt:lpstr>
      <vt:lpstr>Why Continue?</vt:lpstr>
      <vt:lpstr>Thanks, and Request for your Support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Officer Candidate Statement-Jon-Rosdahl</dc:title>
  <dc:subject>March 2024</dc:subject>
  <dc:creator>Jon Rosdahl (Qualcomm)</dc:creator>
  <cp:keywords>Officer Elections - Candidate information</cp:keywords>
  <dc:description>Jon Rosdahl (Qualcomm)</dc:description>
  <cp:lastModifiedBy>Jon Rosdahl</cp:lastModifiedBy>
  <cp:revision>15</cp:revision>
  <cp:lastPrinted>1998-02-10T13:28:06Z</cp:lastPrinted>
  <dcterms:created xsi:type="dcterms:W3CDTF">2008-03-19T15:22:32Z</dcterms:created>
  <dcterms:modified xsi:type="dcterms:W3CDTF">2024-03-11T16:49:55Z</dcterms:modified>
  <cp:category>Submission</cp:category>
</cp:coreProperties>
</file>