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 snapToGrid="0">
      <p:cViewPr varScale="1">
        <p:scale>
          <a:sx n="113" d="100"/>
          <a:sy n="113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8C8C4-98DA-5B41-ACEC-077914D81EB5}" type="datetimeFigureOut">
              <a:rPr lang="en-US" smtClean="0"/>
              <a:t>3/11/24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643BE-CE9B-AD4B-B6B7-D3768BBB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62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Antonio de la Oliva, IDCC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0B197D-F50D-554C-8141-584051A6F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9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0B197D-F50D-554C-8141-584051A6F35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Antonio de la Oliva, IDCC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March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7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Antonio de la Oliva, IDCC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0B197D-F50D-554C-8141-584051A6F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54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Antonio de la Oliva, IDCC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0B197D-F50D-554C-8141-584051A6F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3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Antonio de la Oliva, IDCC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0B197D-F50D-554C-8141-584051A6F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5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Antonio de la Oliva, IDCC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0B197D-F50D-554C-8141-584051A6F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8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Antonio de la Oliva, IDCC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0B197D-F50D-554C-8141-584051A6F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5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Antonio de la Oliva, IDCC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0B197D-F50D-554C-8141-584051A6F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58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Antonio de la Oliva, IDCC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0B197D-F50D-554C-8141-584051A6F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0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March 2024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Antonio de la Oliva, IDCC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40B197D-F50D-554C-8141-584051A6F35C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Gothic" charset="-128"/>
                <a:cs typeface="Arial Unicode MS" charset="0"/>
              </a:rPr>
              <a:t>802.11-24/561r0</a:t>
            </a:r>
          </a:p>
        </p:txBody>
      </p:sp>
    </p:spTree>
    <p:extLst>
      <p:ext uri="{BB962C8B-B14F-4D97-AF65-F5344CB8AC3E}">
        <p14:creationId xmlns:p14="http://schemas.microsoft.com/office/powerpoint/2010/main" val="284965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A0650-3222-CE19-05AE-0F6F8DA0E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9217" y="776287"/>
            <a:ext cx="10363200" cy="1470025"/>
          </a:xfrm>
        </p:spPr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: Group vs Individual epochs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6480A-4B85-5CBB-2BA3-EB42E6A5246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March 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F1A56-D27C-C082-E217-5C24916D32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Antonio de la Oliva, IDCC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6B0F40-92A7-B4EA-F088-248A2B66CC49}"/>
              </a:ext>
            </a:extLst>
          </p:cNvPr>
          <p:cNvSpPr txBox="1"/>
          <p:nvPr/>
        </p:nvSpPr>
        <p:spPr>
          <a:xfrm>
            <a:off x="1296194" y="2519659"/>
            <a:ext cx="15760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06D0D3-8DA8-9CE4-FE74-6858AD19F20A}"/>
              </a:ext>
            </a:extLst>
          </p:cNvPr>
          <p:cNvSpPr txBox="1"/>
          <p:nvPr/>
        </p:nvSpPr>
        <p:spPr>
          <a:xfrm>
            <a:off x="3046207" y="1784647"/>
            <a:ext cx="60995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>
                <a:solidFill>
                  <a:schemeClr val="tx1"/>
                </a:solidFill>
              </a:rPr>
              <a:t>Date:</a:t>
            </a:r>
            <a:r>
              <a:rPr lang="en-GB" sz="2400" b="0" dirty="0">
                <a:solidFill>
                  <a:schemeClr val="tx1"/>
                </a:solidFill>
              </a:rPr>
              <a:t> 2024-03-12</a:t>
            </a:r>
          </a:p>
        </p:txBody>
      </p:sp>
      <p:graphicFrame>
        <p:nvGraphicFramePr>
          <p:cNvPr id="10" name="Table 3">
            <a:extLst>
              <a:ext uri="{FF2B5EF4-FFF2-40B4-BE49-F238E27FC236}">
                <a16:creationId xmlns:a16="http://schemas.microsoft.com/office/drawing/2014/main" id="{92AFA3B7-9407-BD3E-D0DE-0EF714275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35944"/>
              </p:ext>
            </p:extLst>
          </p:nvPr>
        </p:nvGraphicFramePr>
        <p:xfrm>
          <a:off x="1296194" y="3254672"/>
          <a:ext cx="9629245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Levy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067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F3632-07C7-5B57-613B-FE192598D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1DBEF-8C70-BFB0-7824-DCA90A297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Trigger discussion on the differences between group and individual epochs, to facilitate agreement and writing of specification</a:t>
            </a:r>
          </a:p>
          <a:p>
            <a:r>
              <a:rPr lang="en-US" dirty="0"/>
              <a:t>Current IEEE 802.11bi/DXX has defined two types of epochs:</a:t>
            </a:r>
          </a:p>
          <a:p>
            <a:pPr lvl="1"/>
            <a:r>
              <a:rPr lang="en-US" dirty="0"/>
              <a:t>Group epoch: all or selected STAs simultaneously transition their </a:t>
            </a:r>
            <a:r>
              <a:rPr lang="en-US" dirty="0" err="1"/>
              <a:t>MAC+other</a:t>
            </a:r>
            <a:r>
              <a:rPr lang="en-US" dirty="0"/>
              <a:t> parameters based on AP trigger</a:t>
            </a:r>
          </a:p>
          <a:p>
            <a:pPr lvl="1"/>
            <a:r>
              <a:rPr lang="en-US" dirty="0"/>
              <a:t>Individual epoch: each STA transitions its </a:t>
            </a:r>
            <a:r>
              <a:rPr lang="en-US" dirty="0" err="1"/>
              <a:t>MAC+other</a:t>
            </a:r>
            <a:r>
              <a:rPr lang="en-US" dirty="0"/>
              <a:t> parameters simultaneously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AA59B-15BD-1EDB-56B4-2D4F481CD7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March 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491D8-8B43-7C9F-96E4-6672847AC3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Antonio de la Oliva, IDCC</a:t>
            </a:r>
          </a:p>
        </p:txBody>
      </p:sp>
    </p:spTree>
    <p:extLst>
      <p:ext uri="{BB962C8B-B14F-4D97-AF65-F5344CB8AC3E}">
        <p14:creationId xmlns:p14="http://schemas.microsoft.com/office/powerpoint/2010/main" val="248707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858D1-AE93-A37F-CBF3-A0B49FA7B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epoch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755CA-9F05-2593-9A4E-FEE8BA2AF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Main idea: hide in the group</a:t>
            </a:r>
          </a:p>
          <a:p>
            <a:r>
              <a:rPr lang="en-US" dirty="0"/>
              <a:t>The AP and STA negotiates:</a:t>
            </a:r>
          </a:p>
          <a:p>
            <a:pPr lvl="1"/>
            <a:r>
              <a:rPr lang="en-US" dirty="0"/>
              <a:t>Epoch duration</a:t>
            </a:r>
          </a:p>
          <a:p>
            <a:pPr lvl="1"/>
            <a:r>
              <a:rPr lang="en-US" dirty="0"/>
              <a:t>Epoch starting time</a:t>
            </a:r>
          </a:p>
          <a:p>
            <a:pPr lvl="1"/>
            <a:r>
              <a:rPr lang="en-US" dirty="0"/>
              <a:t>Others: e.g., AID offset, MAC address generation mechanism</a:t>
            </a:r>
          </a:p>
          <a:p>
            <a:r>
              <a:rPr lang="en-US" dirty="0"/>
              <a:t>The Epoch is periodic with interim periods where two MAC addresses are used simultaneously (the new one for the new epoch and the previous one for remaining frames in buffer, </a:t>
            </a:r>
            <a:r>
              <a:rPr lang="en-US" dirty="0" err="1"/>
              <a:t>retx</a:t>
            </a:r>
            <a:r>
              <a:rPr lang="en-US" dirty="0"/>
              <a:t>, etc..)</a:t>
            </a:r>
          </a:p>
          <a:p>
            <a:r>
              <a:rPr lang="en-US" dirty="0"/>
              <a:t>Epoch parameters are exchanged on protected frames</a:t>
            </a:r>
          </a:p>
          <a:p>
            <a:r>
              <a:rPr lang="en-US" dirty="0"/>
              <a:t>Open questions:</a:t>
            </a:r>
          </a:p>
          <a:p>
            <a:pPr lvl="1"/>
            <a:r>
              <a:rPr lang="en-US" dirty="0"/>
              <a:t>New MAC address is exchanged or generated?</a:t>
            </a:r>
          </a:p>
          <a:p>
            <a:pPr lvl="1"/>
            <a:r>
              <a:rPr lang="en-US" dirty="0"/>
              <a:t>What happens if there is a MAC address collision</a:t>
            </a:r>
          </a:p>
          <a:p>
            <a:pPr lvl="1"/>
            <a:r>
              <a:rPr lang="en-US" dirty="0"/>
              <a:t>Is there a minimum set of STAs to be included in the epoch to consider it valid?</a:t>
            </a:r>
          </a:p>
          <a:p>
            <a:pPr lvl="1"/>
            <a:r>
              <a:rPr lang="en-US" dirty="0"/>
              <a:t>May we have multiple different group epochs simultaneously in the </a:t>
            </a:r>
            <a:r>
              <a:rPr lang="en-US" dirty="0" err="1"/>
              <a:t>bss</a:t>
            </a:r>
            <a:r>
              <a:rPr lang="en-US" dirty="0"/>
              <a:t>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DC82C-3D1E-0FB2-5FF2-5E95A78B43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March 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B6EAE-5B51-83B5-59BE-B2AB77A6F9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Antonio de la Oliva, IDCC</a:t>
            </a:r>
          </a:p>
        </p:txBody>
      </p:sp>
    </p:spTree>
    <p:extLst>
      <p:ext uri="{BB962C8B-B14F-4D97-AF65-F5344CB8AC3E}">
        <p14:creationId xmlns:p14="http://schemas.microsoft.com/office/powerpoint/2010/main" val="364010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D3200-3976-1DD1-05DE-E49D8553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epoch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862A2-CA07-A60C-6838-0CA71786E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 idea: confuse observer</a:t>
            </a:r>
          </a:p>
          <a:p>
            <a:r>
              <a:rPr lang="en-US" dirty="0"/>
              <a:t>Change MAC address independently and very often</a:t>
            </a:r>
          </a:p>
          <a:p>
            <a:pPr lvl="1"/>
            <a:r>
              <a:rPr lang="en-US" dirty="0"/>
              <a:t>Reduce number of parameters to be exchanged with AP – autogenerate as much as possible</a:t>
            </a:r>
          </a:p>
          <a:p>
            <a:pPr lvl="1"/>
            <a:r>
              <a:rPr lang="en-US" dirty="0"/>
              <a:t>Change them potentially in a very short period</a:t>
            </a:r>
          </a:p>
          <a:p>
            <a:r>
              <a:rPr lang="en-US" dirty="0"/>
              <a:t>Open points</a:t>
            </a:r>
          </a:p>
          <a:p>
            <a:pPr lvl="1"/>
            <a:r>
              <a:rPr lang="en-US" dirty="0"/>
              <a:t>There is a variety of Tx Ops, will they change MAC independently of their duration?</a:t>
            </a:r>
          </a:p>
          <a:p>
            <a:pPr lvl="1"/>
            <a:r>
              <a:rPr lang="en-US" dirty="0"/>
              <a:t>Can we use individual and group epochs simultaneously?</a:t>
            </a:r>
          </a:p>
          <a:p>
            <a:pPr lvl="1"/>
            <a:r>
              <a:rPr lang="en-US" dirty="0"/>
              <a:t>Makes sense to use this even if you are the only one in the </a:t>
            </a:r>
            <a:r>
              <a:rPr lang="en-US" dirty="0" err="1"/>
              <a:t>bss</a:t>
            </a:r>
            <a:r>
              <a:rPr lang="en-US" dirty="0"/>
              <a:t> doing it?</a:t>
            </a:r>
          </a:p>
          <a:p>
            <a:pPr lvl="1"/>
            <a:r>
              <a:rPr lang="en-US" dirty="0"/>
              <a:t>What happens with </a:t>
            </a:r>
            <a:r>
              <a:rPr lang="en-US" dirty="0" err="1"/>
              <a:t>retx</a:t>
            </a:r>
            <a:r>
              <a:rPr lang="en-US" dirty="0"/>
              <a:t> out of the </a:t>
            </a:r>
            <a:r>
              <a:rPr lang="en-US" dirty="0" err="1"/>
              <a:t>tx</a:t>
            </a:r>
            <a:r>
              <a:rPr lang="en-US" dirty="0"/>
              <a:t> op? are they using new or old parameters?</a:t>
            </a:r>
          </a:p>
          <a:p>
            <a:pPr lvl="1"/>
            <a:r>
              <a:rPr lang="en-US" dirty="0"/>
              <a:t>Makes sense to define individual epochs of longer duration?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B6A90-6CE3-60D3-902E-2E78E39170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March 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CF3DB-5A5C-0A80-1987-4FCC51E1DC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Antonio de la Oliva, IDCC</a:t>
            </a:r>
          </a:p>
        </p:txBody>
      </p:sp>
    </p:spTree>
    <p:extLst>
      <p:ext uri="{BB962C8B-B14F-4D97-AF65-F5344CB8AC3E}">
        <p14:creationId xmlns:p14="http://schemas.microsoft.com/office/powerpoint/2010/main" val="85257409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contribu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3-2088-00-00bi-analysis_change_MAC_simult" id="{8DD8567A-ACE0-9346-958D-5D21DC2BF913}" vid="{BB884D5E-5E51-6543-97EF-382B8D3A05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template_contribution</Template>
  <TotalTime>41</TotalTime>
  <Words>383</Words>
  <Application>Microsoft Macintosh PowerPoint</Application>
  <PresentationFormat>Widescreen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 Unicode MS</vt:lpstr>
      <vt:lpstr>Aptos</vt:lpstr>
      <vt:lpstr>Times New Roman</vt:lpstr>
      <vt:lpstr>template_contribution</vt:lpstr>
      <vt:lpstr>Tgbi: Group vs Individual epochs</vt:lpstr>
      <vt:lpstr>Scope</vt:lpstr>
      <vt:lpstr>Group epoch</vt:lpstr>
      <vt:lpstr>Individual epoch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Antonio de la Oliva (Consultant)</dc:creator>
  <cp:lastModifiedBy>Antonio de la Oliva (Consultant)</cp:lastModifiedBy>
  <cp:revision>7</cp:revision>
  <dcterms:created xsi:type="dcterms:W3CDTF">2024-03-10T15:37:47Z</dcterms:created>
  <dcterms:modified xsi:type="dcterms:W3CDTF">2024-03-11T15:38:09Z</dcterms:modified>
</cp:coreProperties>
</file>