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4" r:id="rId4"/>
    <p:sldId id="272" r:id="rId5"/>
    <p:sldId id="273" r:id="rId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282"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802.11-18/0297r1</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March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85AA238-1468-4827-AD2F-F2868384BBD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802.11-18/0297r1</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March 2018</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149911E-001F-4DFE-BA3F-F7FDE1F1E29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802.11-18/0297r1</a:t>
            </a:r>
          </a:p>
        </p:txBody>
      </p:sp>
      <p:sp>
        <p:nvSpPr>
          <p:cNvPr id="5" name="Rectangle 3"/>
          <p:cNvSpPr>
            <a:spLocks noGrp="1" noChangeArrowheads="1"/>
          </p:cNvSpPr>
          <p:nvPr>
            <p:ph type="dt" idx="1"/>
          </p:nvPr>
        </p:nvSpPr>
        <p:spPr>
          <a:ln/>
        </p:spPr>
        <p:txBody>
          <a:bodyPr/>
          <a:lstStyle/>
          <a:p>
            <a:r>
              <a:rPr lang="en-US"/>
              <a:t>March 2018</a:t>
            </a:r>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25EBF796-CB90-4699-8AEE-AE7AA5E275D4}" type="slidenum">
              <a:rPr lang="en-US"/>
              <a:pPr/>
              <a:t>1</a:t>
            </a:fld>
            <a:endParaRPr lang="en-US"/>
          </a:p>
        </p:txBody>
      </p:sp>
      <p:sp>
        <p:nvSpPr>
          <p:cNvPr id="31746" name="Rectangle 2"/>
          <p:cNvSpPr>
            <a:spLocks noGrp="1" noRot="1" noChangeAspect="1" noChangeArrowheads="1" noTextEdit="1"/>
          </p:cNvSpPr>
          <p:nvPr>
            <p:ph type="sldImg"/>
          </p:nvPr>
        </p:nvSpPr>
        <p:spPr>
          <a:xfrm>
            <a:off x="384175" y="701675"/>
            <a:ext cx="6165850"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802.11-18/0297r1</a:t>
            </a:r>
          </a:p>
        </p:txBody>
      </p:sp>
      <p:sp>
        <p:nvSpPr>
          <p:cNvPr id="5" name="Rectangle 3"/>
          <p:cNvSpPr>
            <a:spLocks noGrp="1" noChangeArrowheads="1"/>
          </p:cNvSpPr>
          <p:nvPr>
            <p:ph type="dt" idx="1"/>
          </p:nvPr>
        </p:nvSpPr>
        <p:spPr>
          <a:ln/>
        </p:spPr>
        <p:txBody>
          <a:bodyPr/>
          <a:lstStyle/>
          <a:p>
            <a:r>
              <a:rPr lang="en-US"/>
              <a:t>March 2018</a:t>
            </a:r>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EBAB5B52-CCFA-4544-88AB-054ADC935746}" type="slidenum">
              <a:rPr lang="en-US"/>
              <a:pPr/>
              <a:t>2</a:t>
            </a:fld>
            <a:endParaRPr lang="en-US"/>
          </a:p>
        </p:txBody>
      </p:sp>
      <p:sp>
        <p:nvSpPr>
          <p:cNvPr id="6146" name="Rectangle 2"/>
          <p:cNvSpPr>
            <a:spLocks noGrp="1" noRot="1" noChangeAspect="1" noChangeArrowheads="1" noTextEdit="1"/>
          </p:cNvSpPr>
          <p:nvPr>
            <p:ph type="sldImg"/>
          </p:nvPr>
        </p:nvSpPr>
        <p:spPr>
          <a:xfrm>
            <a:off x="384175" y="701675"/>
            <a:ext cx="6165850"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US" sz="2800" dirty="0"/>
              <a:t>I believe:</a:t>
            </a:r>
          </a:p>
          <a:p>
            <a:pPr lvl="1"/>
            <a:r>
              <a:rPr lang="en-US" sz="2400" dirty="0"/>
              <a:t>Working Group Officers serve the needs of the Working Group.</a:t>
            </a:r>
          </a:p>
          <a:p>
            <a:pPr lvl="1"/>
            <a:r>
              <a:rPr lang="en-US" sz="2400" dirty="0"/>
              <a:t>Diligence, integrity and stability are as important as capability and execution.</a:t>
            </a:r>
          </a:p>
          <a:p>
            <a:pPr lvl="1"/>
            <a:r>
              <a:rPr lang="en-US" sz="2400" dirty="0"/>
              <a:t>The IEEE 802.11WG members should choose officers that are able to facilitate the Working Group process in order to provide standards that fulfill the requirements of the consumers in marketplace.</a:t>
            </a:r>
          </a:p>
          <a:p>
            <a:endParaRPr lang="en-US" dirty="0"/>
          </a:p>
        </p:txBody>
      </p:sp>
      <p:sp>
        <p:nvSpPr>
          <p:cNvPr id="4" name="Header Placeholder 3"/>
          <p:cNvSpPr>
            <a:spLocks noGrp="1"/>
          </p:cNvSpPr>
          <p:nvPr>
            <p:ph type="hdr" sz="quarter" idx="10"/>
          </p:nvPr>
        </p:nvSpPr>
        <p:spPr/>
        <p:txBody>
          <a:bodyPr/>
          <a:lstStyle/>
          <a:p>
            <a:r>
              <a:rPr lang="en-US"/>
              <a:t>doc.: IEEE 802.11-18/0297r1</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sz="quarter" idx="12"/>
          </p:nvPr>
        </p:nvSpPr>
        <p:spPr/>
        <p:txBody>
          <a:bodyPr/>
          <a:lstStyle/>
          <a:p>
            <a:pPr lvl="4"/>
            <a:r>
              <a:rPr lang="en-US"/>
              <a:t>Jon Rosdahl, CSR</a:t>
            </a:r>
          </a:p>
        </p:txBody>
      </p:sp>
      <p:sp>
        <p:nvSpPr>
          <p:cNvPr id="7" name="Slide Number Placeholder 6"/>
          <p:cNvSpPr>
            <a:spLocks noGrp="1"/>
          </p:cNvSpPr>
          <p:nvPr>
            <p:ph type="sldNum" sz="quarter" idx="13"/>
          </p:nvPr>
        </p:nvSpPr>
        <p:spPr/>
        <p:txBody>
          <a:bodyPr/>
          <a:lstStyle/>
          <a:p>
            <a:r>
              <a:rPr lang="en-US"/>
              <a:t>Page </a:t>
            </a:r>
            <a:fld id="{2149911E-001F-4DFE-BA3F-F7FDE1F1E297}" type="slidenum">
              <a:rPr lang="en-US" smtClean="0"/>
              <a:pPr/>
              <a:t>5</a:t>
            </a:fld>
            <a:endParaRPr lang="en-US"/>
          </a:p>
        </p:txBody>
      </p:sp>
    </p:spTree>
    <p:extLst>
      <p:ext uri="{BB962C8B-B14F-4D97-AF65-F5344CB8AC3E}">
        <p14:creationId xmlns:p14="http://schemas.microsoft.com/office/powerpoint/2010/main" val="349163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March 2018</a:t>
            </a:r>
          </a:p>
        </p:txBody>
      </p:sp>
      <p:sp>
        <p:nvSpPr>
          <p:cNvPr id="5" name="Footer Placeholder 4"/>
          <p:cNvSpPr>
            <a:spLocks noGrp="1"/>
          </p:cNvSpPr>
          <p:nvPr>
            <p:ph type="ftr" sz="quarter" idx="11"/>
          </p:nvPr>
        </p:nvSpPr>
        <p:spPr/>
        <p:txBody>
          <a:bodyPr/>
          <a:lstStyle>
            <a:lvl1pPr>
              <a:defRPr/>
            </a:lvl1pPr>
          </a:lstStyle>
          <a:p>
            <a:r>
              <a:rPr lang="en-US"/>
              <a:t>Jon Rosdahl, Qualcomm</a:t>
            </a:r>
          </a:p>
        </p:txBody>
      </p:sp>
      <p:sp>
        <p:nvSpPr>
          <p:cNvPr id="6" name="Slide Number Placeholder 5"/>
          <p:cNvSpPr>
            <a:spLocks noGrp="1"/>
          </p:cNvSpPr>
          <p:nvPr>
            <p:ph type="sldNum" sz="quarter" idx="12"/>
          </p:nvPr>
        </p:nvSpPr>
        <p:spPr/>
        <p:txBody>
          <a:bodyPr/>
          <a:lstStyle>
            <a:lvl1pPr>
              <a:defRPr/>
            </a:lvl1pPr>
          </a:lstStyle>
          <a:p>
            <a:r>
              <a:rPr lang="en-US"/>
              <a:t>Slide </a:t>
            </a:r>
            <a:fld id="{67571551-DB3B-4B3C-97A8-12FDBD6D99C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March 2018</a:t>
            </a:r>
          </a:p>
        </p:txBody>
      </p:sp>
      <p:sp>
        <p:nvSpPr>
          <p:cNvPr id="5" name="Footer Placeholder 4"/>
          <p:cNvSpPr>
            <a:spLocks noGrp="1"/>
          </p:cNvSpPr>
          <p:nvPr>
            <p:ph type="ftr" sz="quarter" idx="11"/>
          </p:nvPr>
        </p:nvSpPr>
        <p:spPr/>
        <p:txBody>
          <a:bodyPr/>
          <a:lstStyle>
            <a:lvl1pPr>
              <a:defRPr/>
            </a:lvl1pPr>
          </a:lstStyle>
          <a:p>
            <a:r>
              <a:rPr lang="en-US"/>
              <a:t>Jon Rosdahl, Qualcomm</a:t>
            </a:r>
          </a:p>
        </p:txBody>
      </p:sp>
      <p:sp>
        <p:nvSpPr>
          <p:cNvPr id="6" name="Slide Number Placeholder 5"/>
          <p:cNvSpPr>
            <a:spLocks noGrp="1"/>
          </p:cNvSpPr>
          <p:nvPr>
            <p:ph type="sldNum" sz="quarter" idx="12"/>
          </p:nvPr>
        </p:nvSpPr>
        <p:spPr/>
        <p:txBody>
          <a:bodyPr/>
          <a:lstStyle>
            <a:lvl1pPr>
              <a:defRPr/>
            </a:lvl1pPr>
          </a:lstStyle>
          <a:p>
            <a:r>
              <a:rPr lang="en-US"/>
              <a:t>Slide </a:t>
            </a:r>
            <a:fld id="{387416AD-4172-4DFB-BDD6-3B4B25A4F52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March 2018</a:t>
            </a:r>
          </a:p>
        </p:txBody>
      </p:sp>
      <p:sp>
        <p:nvSpPr>
          <p:cNvPr id="5" name="Footer Placeholder 4"/>
          <p:cNvSpPr>
            <a:spLocks noGrp="1"/>
          </p:cNvSpPr>
          <p:nvPr>
            <p:ph type="ftr" sz="quarter" idx="11"/>
          </p:nvPr>
        </p:nvSpPr>
        <p:spPr/>
        <p:txBody>
          <a:bodyPr/>
          <a:lstStyle>
            <a:lvl1pPr>
              <a:defRPr/>
            </a:lvl1pPr>
          </a:lstStyle>
          <a:p>
            <a:r>
              <a:rPr lang="en-US"/>
              <a:t>Jon Rosdahl, Qualcomm</a:t>
            </a:r>
          </a:p>
        </p:txBody>
      </p:sp>
      <p:sp>
        <p:nvSpPr>
          <p:cNvPr id="6" name="Slide Number Placeholder 5"/>
          <p:cNvSpPr>
            <a:spLocks noGrp="1"/>
          </p:cNvSpPr>
          <p:nvPr>
            <p:ph type="sldNum" sz="quarter" idx="12"/>
          </p:nvPr>
        </p:nvSpPr>
        <p:spPr/>
        <p:txBody>
          <a:bodyPr/>
          <a:lstStyle>
            <a:lvl1pPr>
              <a:defRPr/>
            </a:lvl1pPr>
          </a:lstStyle>
          <a:p>
            <a:r>
              <a:rPr lang="en-US"/>
              <a:t>Slide </a:t>
            </a:r>
            <a:fld id="{3637BAD6-7BB4-4492-88F8-0B914C9EADA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29217" y="332602"/>
            <a:ext cx="1182055" cy="276999"/>
          </a:xfrm>
        </p:spPr>
        <p:txBody>
          <a:bodyPr/>
          <a:lstStyle>
            <a:lvl1pPr>
              <a:defRPr/>
            </a:lvl1pPr>
          </a:lstStyle>
          <a:p>
            <a:r>
              <a:rPr lang="en-US"/>
              <a:t>March 2018</a:t>
            </a:r>
          </a:p>
        </p:txBody>
      </p:sp>
      <p:sp>
        <p:nvSpPr>
          <p:cNvPr id="6" name="Footer Placeholder 5"/>
          <p:cNvSpPr>
            <a:spLocks noGrp="1"/>
          </p:cNvSpPr>
          <p:nvPr>
            <p:ph type="ftr" sz="quarter" idx="11"/>
          </p:nvPr>
        </p:nvSpPr>
        <p:spPr>
          <a:xfrm>
            <a:off x="9872254" y="6475413"/>
            <a:ext cx="1519647" cy="184666"/>
          </a:xfrm>
        </p:spPr>
        <p:txBody>
          <a:bodyPr/>
          <a:lstStyle>
            <a:lvl1pPr>
              <a:defRPr/>
            </a:lvl1pPr>
          </a:lstStyle>
          <a:p>
            <a:r>
              <a:rPr lang="en-US"/>
              <a:t>Jon Rosdahl, Qualcomm</a:t>
            </a:r>
          </a:p>
        </p:txBody>
      </p:sp>
      <p:sp>
        <p:nvSpPr>
          <p:cNvPr id="7" name="Slide Number Placeholder 6"/>
          <p:cNvSpPr>
            <a:spLocks noGrp="1"/>
          </p:cNvSpPr>
          <p:nvPr>
            <p:ph type="sldNum" sz="quarter" idx="12"/>
          </p:nvPr>
        </p:nvSpPr>
        <p:spPr>
          <a:xfrm>
            <a:off x="5879100" y="6475413"/>
            <a:ext cx="535403" cy="184666"/>
          </a:xfrm>
        </p:spPr>
        <p:txBody>
          <a:bodyPr/>
          <a:lstStyle>
            <a:lvl1pPr>
              <a:defRPr/>
            </a:lvl1pPr>
          </a:lstStyle>
          <a:p>
            <a:r>
              <a:rPr lang="en-US"/>
              <a:t>Slide </a:t>
            </a:r>
            <a:fld id="{85291C09-DEE9-4DD7-8ECB-95CD27E6328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March 2018</a:t>
            </a:r>
          </a:p>
        </p:txBody>
      </p:sp>
      <p:sp>
        <p:nvSpPr>
          <p:cNvPr id="5" name="Footer Placeholder 4"/>
          <p:cNvSpPr>
            <a:spLocks noGrp="1"/>
          </p:cNvSpPr>
          <p:nvPr>
            <p:ph type="ftr" sz="quarter" idx="11"/>
          </p:nvPr>
        </p:nvSpPr>
        <p:spPr/>
        <p:txBody>
          <a:bodyPr/>
          <a:lstStyle>
            <a:lvl1pPr>
              <a:defRPr/>
            </a:lvl1pPr>
          </a:lstStyle>
          <a:p>
            <a:r>
              <a:rPr lang="en-US"/>
              <a:t>Jon Rosdahl, Qualcomm</a:t>
            </a:r>
          </a:p>
        </p:txBody>
      </p:sp>
      <p:sp>
        <p:nvSpPr>
          <p:cNvPr id="6" name="Slide Number Placeholder 5"/>
          <p:cNvSpPr>
            <a:spLocks noGrp="1"/>
          </p:cNvSpPr>
          <p:nvPr>
            <p:ph type="sldNum" sz="quarter" idx="12"/>
          </p:nvPr>
        </p:nvSpPr>
        <p:spPr/>
        <p:txBody>
          <a:bodyPr/>
          <a:lstStyle>
            <a:lvl1pPr>
              <a:defRPr/>
            </a:lvl1pPr>
          </a:lstStyle>
          <a:p>
            <a:r>
              <a:rPr lang="en-US"/>
              <a:t>Slide </a:t>
            </a:r>
            <a:fld id="{45BB63D6-53BD-45E2-ADDF-6F08EDFF4BB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March 2018</a:t>
            </a:r>
          </a:p>
        </p:txBody>
      </p:sp>
      <p:sp>
        <p:nvSpPr>
          <p:cNvPr id="5" name="Footer Placeholder 4"/>
          <p:cNvSpPr>
            <a:spLocks noGrp="1"/>
          </p:cNvSpPr>
          <p:nvPr>
            <p:ph type="ftr" sz="quarter" idx="11"/>
          </p:nvPr>
        </p:nvSpPr>
        <p:spPr/>
        <p:txBody>
          <a:bodyPr/>
          <a:lstStyle>
            <a:lvl1pPr>
              <a:defRPr/>
            </a:lvl1pPr>
          </a:lstStyle>
          <a:p>
            <a:r>
              <a:rPr lang="en-US"/>
              <a:t>Jon Rosdahl, Qualcomm</a:t>
            </a:r>
          </a:p>
        </p:txBody>
      </p:sp>
      <p:sp>
        <p:nvSpPr>
          <p:cNvPr id="6" name="Slide Number Placeholder 5"/>
          <p:cNvSpPr>
            <a:spLocks noGrp="1"/>
          </p:cNvSpPr>
          <p:nvPr>
            <p:ph type="sldNum" sz="quarter" idx="12"/>
          </p:nvPr>
        </p:nvSpPr>
        <p:spPr/>
        <p:txBody>
          <a:bodyPr/>
          <a:lstStyle>
            <a:lvl1pPr>
              <a:defRPr/>
            </a:lvl1pPr>
          </a:lstStyle>
          <a:p>
            <a:r>
              <a:rPr lang="en-US"/>
              <a:t>Slide </a:t>
            </a:r>
            <a:fld id="{2C4C223D-17E8-4D17-91E9-1CCC561224E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March 2018</a:t>
            </a:r>
          </a:p>
        </p:txBody>
      </p:sp>
      <p:sp>
        <p:nvSpPr>
          <p:cNvPr id="6" name="Footer Placeholder 5"/>
          <p:cNvSpPr>
            <a:spLocks noGrp="1"/>
          </p:cNvSpPr>
          <p:nvPr>
            <p:ph type="ftr" sz="quarter" idx="11"/>
          </p:nvPr>
        </p:nvSpPr>
        <p:spPr/>
        <p:txBody>
          <a:bodyPr/>
          <a:lstStyle>
            <a:lvl1pPr>
              <a:defRPr/>
            </a:lvl1pPr>
          </a:lstStyle>
          <a:p>
            <a:r>
              <a:rPr lang="en-US"/>
              <a:t>Jon Rosdahl, Qualcomm</a:t>
            </a:r>
          </a:p>
        </p:txBody>
      </p:sp>
      <p:sp>
        <p:nvSpPr>
          <p:cNvPr id="7" name="Slide Number Placeholder 6"/>
          <p:cNvSpPr>
            <a:spLocks noGrp="1"/>
          </p:cNvSpPr>
          <p:nvPr>
            <p:ph type="sldNum" sz="quarter" idx="12"/>
          </p:nvPr>
        </p:nvSpPr>
        <p:spPr/>
        <p:txBody>
          <a:bodyPr/>
          <a:lstStyle>
            <a:lvl1pPr>
              <a:defRPr/>
            </a:lvl1pPr>
          </a:lstStyle>
          <a:p>
            <a:r>
              <a:rPr lang="en-US"/>
              <a:t>Slide </a:t>
            </a:r>
            <a:fld id="{C9DC09F1-E87B-4F04-987C-AD2CC2F1D12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March 2018</a:t>
            </a:r>
          </a:p>
        </p:txBody>
      </p:sp>
      <p:sp>
        <p:nvSpPr>
          <p:cNvPr id="8" name="Footer Placeholder 7"/>
          <p:cNvSpPr>
            <a:spLocks noGrp="1"/>
          </p:cNvSpPr>
          <p:nvPr>
            <p:ph type="ftr" sz="quarter" idx="11"/>
          </p:nvPr>
        </p:nvSpPr>
        <p:spPr/>
        <p:txBody>
          <a:bodyPr/>
          <a:lstStyle>
            <a:lvl1pPr>
              <a:defRPr/>
            </a:lvl1pPr>
          </a:lstStyle>
          <a:p>
            <a:r>
              <a:rPr lang="en-US"/>
              <a:t>Jon Rosdahl, Qualcomm</a:t>
            </a:r>
          </a:p>
        </p:txBody>
      </p:sp>
      <p:sp>
        <p:nvSpPr>
          <p:cNvPr id="9" name="Slide Number Placeholder 8"/>
          <p:cNvSpPr>
            <a:spLocks noGrp="1"/>
          </p:cNvSpPr>
          <p:nvPr>
            <p:ph type="sldNum" sz="quarter" idx="12"/>
          </p:nvPr>
        </p:nvSpPr>
        <p:spPr/>
        <p:txBody>
          <a:bodyPr/>
          <a:lstStyle>
            <a:lvl1pPr>
              <a:defRPr/>
            </a:lvl1pPr>
          </a:lstStyle>
          <a:p>
            <a:r>
              <a:rPr lang="en-US"/>
              <a:t>Slide </a:t>
            </a:r>
            <a:fld id="{9B3880C5-ECA7-4EC4-9BA3-4EC7BF53FD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March 2018</a:t>
            </a:r>
          </a:p>
        </p:txBody>
      </p:sp>
      <p:sp>
        <p:nvSpPr>
          <p:cNvPr id="4" name="Footer Placeholder 3"/>
          <p:cNvSpPr>
            <a:spLocks noGrp="1"/>
          </p:cNvSpPr>
          <p:nvPr>
            <p:ph type="ftr" sz="quarter" idx="11"/>
          </p:nvPr>
        </p:nvSpPr>
        <p:spPr/>
        <p:txBody>
          <a:bodyPr/>
          <a:lstStyle>
            <a:lvl1pPr>
              <a:defRPr/>
            </a:lvl1pPr>
          </a:lstStyle>
          <a:p>
            <a:r>
              <a:rPr lang="en-US"/>
              <a:t>Jon Rosdahl, Qualcomm</a:t>
            </a:r>
          </a:p>
        </p:txBody>
      </p:sp>
      <p:sp>
        <p:nvSpPr>
          <p:cNvPr id="5" name="Slide Number Placeholder 4"/>
          <p:cNvSpPr>
            <a:spLocks noGrp="1"/>
          </p:cNvSpPr>
          <p:nvPr>
            <p:ph type="sldNum" sz="quarter" idx="12"/>
          </p:nvPr>
        </p:nvSpPr>
        <p:spPr/>
        <p:txBody>
          <a:bodyPr/>
          <a:lstStyle>
            <a:lvl1pPr>
              <a:defRPr/>
            </a:lvl1pPr>
          </a:lstStyle>
          <a:p>
            <a:r>
              <a:rPr lang="en-US"/>
              <a:t>Slide </a:t>
            </a:r>
            <a:fld id="{70131B3A-0A61-4619-9099-80ACEDA36DA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March 2018</a:t>
            </a:r>
          </a:p>
        </p:txBody>
      </p:sp>
      <p:sp>
        <p:nvSpPr>
          <p:cNvPr id="3" name="Footer Placeholder 2"/>
          <p:cNvSpPr>
            <a:spLocks noGrp="1"/>
          </p:cNvSpPr>
          <p:nvPr>
            <p:ph type="ftr" sz="quarter" idx="11"/>
          </p:nvPr>
        </p:nvSpPr>
        <p:spPr/>
        <p:txBody>
          <a:bodyPr/>
          <a:lstStyle>
            <a:lvl1pPr>
              <a:defRPr/>
            </a:lvl1pPr>
          </a:lstStyle>
          <a:p>
            <a:r>
              <a:rPr lang="en-US"/>
              <a:t>Jon Rosdahl, Qualcomm</a:t>
            </a:r>
          </a:p>
        </p:txBody>
      </p:sp>
      <p:sp>
        <p:nvSpPr>
          <p:cNvPr id="4" name="Slide Number Placeholder 3"/>
          <p:cNvSpPr>
            <a:spLocks noGrp="1"/>
          </p:cNvSpPr>
          <p:nvPr>
            <p:ph type="sldNum" sz="quarter" idx="12"/>
          </p:nvPr>
        </p:nvSpPr>
        <p:spPr/>
        <p:txBody>
          <a:bodyPr/>
          <a:lstStyle>
            <a:lvl1pPr>
              <a:defRPr/>
            </a:lvl1pPr>
          </a:lstStyle>
          <a:p>
            <a:r>
              <a:rPr lang="en-US"/>
              <a:t>Slide </a:t>
            </a:r>
            <a:fld id="{CE204B73-6943-4A8A-96CA-3F0852C8B23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March 2018</a:t>
            </a:r>
          </a:p>
        </p:txBody>
      </p:sp>
      <p:sp>
        <p:nvSpPr>
          <p:cNvPr id="6" name="Footer Placeholder 5"/>
          <p:cNvSpPr>
            <a:spLocks noGrp="1"/>
          </p:cNvSpPr>
          <p:nvPr>
            <p:ph type="ftr" sz="quarter" idx="11"/>
          </p:nvPr>
        </p:nvSpPr>
        <p:spPr/>
        <p:txBody>
          <a:bodyPr/>
          <a:lstStyle>
            <a:lvl1pPr>
              <a:defRPr/>
            </a:lvl1pPr>
          </a:lstStyle>
          <a:p>
            <a:r>
              <a:rPr lang="en-US"/>
              <a:t>Jon Rosdahl, Qualcomm</a:t>
            </a:r>
          </a:p>
        </p:txBody>
      </p:sp>
      <p:sp>
        <p:nvSpPr>
          <p:cNvPr id="7" name="Slide Number Placeholder 6"/>
          <p:cNvSpPr>
            <a:spLocks noGrp="1"/>
          </p:cNvSpPr>
          <p:nvPr>
            <p:ph type="sldNum" sz="quarter" idx="12"/>
          </p:nvPr>
        </p:nvSpPr>
        <p:spPr/>
        <p:txBody>
          <a:bodyPr/>
          <a:lstStyle>
            <a:lvl1pPr>
              <a:defRPr/>
            </a:lvl1pPr>
          </a:lstStyle>
          <a:p>
            <a:r>
              <a:rPr lang="en-US"/>
              <a:t>Slide </a:t>
            </a:r>
            <a:fld id="{3FCE205E-C1DF-46DB-8DCB-A80E487A426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March 2018</a:t>
            </a:r>
          </a:p>
        </p:txBody>
      </p:sp>
      <p:sp>
        <p:nvSpPr>
          <p:cNvPr id="6" name="Footer Placeholder 5"/>
          <p:cNvSpPr>
            <a:spLocks noGrp="1"/>
          </p:cNvSpPr>
          <p:nvPr>
            <p:ph type="ftr" sz="quarter" idx="11"/>
          </p:nvPr>
        </p:nvSpPr>
        <p:spPr/>
        <p:txBody>
          <a:bodyPr/>
          <a:lstStyle>
            <a:lvl1pPr>
              <a:defRPr/>
            </a:lvl1pPr>
          </a:lstStyle>
          <a:p>
            <a:r>
              <a:rPr lang="en-US"/>
              <a:t>Jon Rosdahl, Qualcomm</a:t>
            </a:r>
          </a:p>
        </p:txBody>
      </p:sp>
      <p:sp>
        <p:nvSpPr>
          <p:cNvPr id="7" name="Slide Number Placeholder 6"/>
          <p:cNvSpPr>
            <a:spLocks noGrp="1"/>
          </p:cNvSpPr>
          <p:nvPr>
            <p:ph type="sldNum" sz="quarter" idx="12"/>
          </p:nvPr>
        </p:nvSpPr>
        <p:spPr/>
        <p:txBody>
          <a:bodyPr/>
          <a:lstStyle>
            <a:lvl1pPr>
              <a:defRPr/>
            </a:lvl1pPr>
          </a:lstStyle>
          <a:p>
            <a:r>
              <a:rPr lang="en-US"/>
              <a:t>Slide </a:t>
            </a:r>
            <a:fld id="{C5011BD4-817D-49C2-94B2-CEFE834C920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29217" y="332602"/>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March 2024</a:t>
            </a:r>
          </a:p>
        </p:txBody>
      </p:sp>
      <p:sp>
        <p:nvSpPr>
          <p:cNvPr id="1029" name="Rectangle 5"/>
          <p:cNvSpPr>
            <a:spLocks noGrp="1" noChangeArrowheads="1"/>
          </p:cNvSpPr>
          <p:nvPr>
            <p:ph type="ftr" sz="quarter" idx="3"/>
          </p:nvPr>
        </p:nvSpPr>
        <p:spPr bwMode="auto">
          <a:xfrm>
            <a:off x="9057929" y="6475413"/>
            <a:ext cx="23339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Mark Hamilton, Ruckus/CommScope</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FBA66F-D8D3-450A-9808-635485DE65AD}" type="slidenum">
              <a:rPr lang="en-US"/>
              <a:pPr/>
              <a:t>‹#›</a:t>
            </a:fld>
            <a:endParaRPr lang="en-US"/>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802.11-24/0559r1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r>
              <a:rPr 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929217" y="332602"/>
            <a:ext cx="1182055" cy="276999"/>
          </a:xfrm>
        </p:spPr>
        <p:txBody>
          <a:bodyPr/>
          <a:lstStyle/>
          <a:p>
            <a:r>
              <a:rPr lang="en-US" dirty="0"/>
              <a:t>March 2024</a:t>
            </a:r>
          </a:p>
        </p:txBody>
      </p:sp>
      <p:sp>
        <p:nvSpPr>
          <p:cNvPr id="7" name="Footer Placeholder 4"/>
          <p:cNvSpPr>
            <a:spLocks noGrp="1"/>
          </p:cNvSpPr>
          <p:nvPr>
            <p:ph type="ftr" sz="quarter" idx="11"/>
          </p:nvPr>
        </p:nvSpPr>
        <p:spPr>
          <a:xfrm>
            <a:off x="9057929" y="6475413"/>
            <a:ext cx="2333972" cy="184666"/>
          </a:xfrm>
        </p:spPr>
        <p:txBody>
          <a:bodyPr/>
          <a:lstStyle/>
          <a:p>
            <a:r>
              <a:rPr lang="en-US" dirty="0"/>
              <a:t>Mark Hamilton, Ruckus/CommScope</a:t>
            </a:r>
          </a:p>
        </p:txBody>
      </p:sp>
      <p:sp>
        <p:nvSpPr>
          <p:cNvPr id="8" name="Slide Number Placeholder 5"/>
          <p:cNvSpPr>
            <a:spLocks noGrp="1"/>
          </p:cNvSpPr>
          <p:nvPr>
            <p:ph type="sldNum" sz="quarter" idx="12"/>
          </p:nvPr>
        </p:nvSpPr>
        <p:spPr>
          <a:xfrm>
            <a:off x="5930396" y="6475413"/>
            <a:ext cx="432811" cy="184666"/>
          </a:xfrm>
        </p:spPr>
        <p:txBody>
          <a:bodyPr/>
          <a:lstStyle/>
          <a:p>
            <a:r>
              <a:rPr lang="en-US"/>
              <a:t>Slide </a:t>
            </a:r>
            <a:fld id="{EAEB047A-4915-4E60-9D3B-358E060DBEEC}"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a:t>Candidate Statement</a:t>
            </a:r>
            <a:br>
              <a:rPr lang="en-US" dirty="0"/>
            </a:br>
            <a:r>
              <a:rPr lang="en-US" dirty="0"/>
              <a:t>Mark Hamilton</a:t>
            </a:r>
          </a:p>
        </p:txBody>
      </p:sp>
      <p:sp>
        <p:nvSpPr>
          <p:cNvPr id="30726" name="Rectangle 6"/>
          <p:cNvSpPr>
            <a:spLocks noGrp="1" noChangeArrowheads="1"/>
          </p:cNvSpPr>
          <p:nvPr>
            <p:ph type="body" idx="1"/>
          </p:nvPr>
        </p:nvSpPr>
        <p:spPr>
          <a:xfrm>
            <a:off x="2209800" y="1676400"/>
            <a:ext cx="7772400" cy="381000"/>
          </a:xfrm>
          <a:noFill/>
          <a:ln/>
        </p:spPr>
        <p:txBody>
          <a:bodyPr/>
          <a:lstStyle/>
          <a:p>
            <a:pPr algn="ctr">
              <a:buFontTx/>
              <a:buNone/>
            </a:pPr>
            <a:r>
              <a:rPr lang="en-US" sz="2000" dirty="0"/>
              <a:t>Date:</a:t>
            </a:r>
            <a:r>
              <a:rPr lang="en-US" sz="2000" b="0" dirty="0"/>
              <a:t> 2024-03-11</a:t>
            </a:r>
          </a:p>
        </p:txBody>
      </p:sp>
      <p:graphicFrame>
        <p:nvGraphicFramePr>
          <p:cNvPr id="30731" name="Object 11"/>
          <p:cNvGraphicFramePr>
            <a:graphicFrameLocks noChangeAspect="1"/>
          </p:cNvGraphicFramePr>
          <p:nvPr>
            <p:extLst>
              <p:ext uri="{D42A27DB-BD31-4B8C-83A1-F6EECF244321}">
                <p14:modId xmlns:p14="http://schemas.microsoft.com/office/powerpoint/2010/main" val="1911864024"/>
              </p:ext>
            </p:extLst>
          </p:nvPr>
        </p:nvGraphicFramePr>
        <p:xfrm>
          <a:off x="1472119" y="2743200"/>
          <a:ext cx="9782175" cy="3265488"/>
        </p:xfrm>
        <a:graphic>
          <a:graphicData uri="http://schemas.openxmlformats.org/presentationml/2006/ole">
            <mc:AlternateContent xmlns:mc="http://schemas.openxmlformats.org/markup-compatibility/2006">
              <mc:Choice xmlns:v="urn:schemas-microsoft-com:vml" Requires="v">
                <p:oleObj name="Document" r:id="rId3" imgW="8241538" imgH="2749444" progId="Word.Document.8">
                  <p:embed/>
                </p:oleObj>
              </mc:Choice>
              <mc:Fallback>
                <p:oleObj name="Document" r:id="rId3" imgW="8241538" imgH="2749444" progId="Word.Document.8">
                  <p:embed/>
                  <p:pic>
                    <p:nvPicPr>
                      <p:cNvPr id="0" name="Picture 11"/>
                      <p:cNvPicPr>
                        <a:picLocks noChangeAspect="1" noChangeArrowheads="1"/>
                      </p:cNvPicPr>
                      <p:nvPr/>
                    </p:nvPicPr>
                    <p:blipFill>
                      <a:blip r:embed="rId4"/>
                      <a:srcRect/>
                      <a:stretch>
                        <a:fillRect/>
                      </a:stretch>
                    </p:blipFill>
                    <p:spPr bwMode="auto">
                      <a:xfrm>
                        <a:off x="1472119" y="2743200"/>
                        <a:ext cx="9782175" cy="326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2057400" y="22860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29217" y="332602"/>
            <a:ext cx="1182055" cy="276999"/>
          </a:xfrm>
        </p:spPr>
        <p:txBody>
          <a:bodyPr/>
          <a:lstStyle/>
          <a:p>
            <a:r>
              <a:rPr lang="en-US" dirty="0"/>
              <a:t>March 2024</a:t>
            </a:r>
          </a:p>
        </p:txBody>
      </p:sp>
      <p:sp>
        <p:nvSpPr>
          <p:cNvPr id="5" name="Footer Placeholder 4"/>
          <p:cNvSpPr>
            <a:spLocks noGrp="1"/>
          </p:cNvSpPr>
          <p:nvPr>
            <p:ph type="ftr" sz="quarter" idx="11"/>
          </p:nvPr>
        </p:nvSpPr>
        <p:spPr>
          <a:xfrm>
            <a:off x="9057929" y="6475413"/>
            <a:ext cx="2333972" cy="184666"/>
          </a:xfrm>
        </p:spPr>
        <p:txBody>
          <a:bodyPr/>
          <a:lstStyle/>
          <a:p>
            <a:r>
              <a:rPr lang="en-US" dirty="0"/>
              <a:t>Mark Hamilton, Ruckus/CommScope</a:t>
            </a:r>
          </a:p>
        </p:txBody>
      </p:sp>
      <p:sp>
        <p:nvSpPr>
          <p:cNvPr id="6" name="Slide Number Placeholder 5"/>
          <p:cNvSpPr>
            <a:spLocks noGrp="1"/>
          </p:cNvSpPr>
          <p:nvPr>
            <p:ph type="sldNum" sz="quarter" idx="12"/>
          </p:nvPr>
        </p:nvSpPr>
        <p:spPr>
          <a:xfrm>
            <a:off x="5930396" y="6475413"/>
            <a:ext cx="432811" cy="184666"/>
          </a:xfrm>
        </p:spPr>
        <p:txBody>
          <a:bodyPr/>
          <a:lstStyle/>
          <a:p>
            <a:r>
              <a:rPr lang="en-US"/>
              <a:t>Slide </a:t>
            </a:r>
            <a:fld id="{5BA1A879-0389-4DE3-AF92-17A96874C37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a:t>Candidate information statement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29217" y="332602"/>
            <a:ext cx="1182055" cy="276999"/>
          </a:xfrm>
        </p:spPr>
        <p:txBody>
          <a:bodyPr/>
          <a:lstStyle/>
          <a:p>
            <a:r>
              <a:rPr lang="en-US" dirty="0"/>
              <a:t>March 2024</a:t>
            </a:r>
          </a:p>
        </p:txBody>
      </p:sp>
      <p:sp>
        <p:nvSpPr>
          <p:cNvPr id="5" name="Footer Placeholder 4"/>
          <p:cNvSpPr>
            <a:spLocks noGrp="1"/>
          </p:cNvSpPr>
          <p:nvPr>
            <p:ph type="ftr" sz="quarter" idx="11"/>
          </p:nvPr>
        </p:nvSpPr>
        <p:spPr/>
        <p:txBody>
          <a:bodyPr/>
          <a:lstStyle/>
          <a:p>
            <a:r>
              <a:rPr lang="en-US" dirty="0"/>
              <a:t>Mark Hamilton, Ruckus/CommScope</a:t>
            </a:r>
          </a:p>
        </p:txBody>
      </p:sp>
      <p:sp>
        <p:nvSpPr>
          <p:cNvPr id="6" name="Slide Number Placeholder 5"/>
          <p:cNvSpPr>
            <a:spLocks noGrp="1"/>
          </p:cNvSpPr>
          <p:nvPr>
            <p:ph type="sldNum" sz="quarter" idx="12"/>
          </p:nvPr>
        </p:nvSpPr>
        <p:spPr>
          <a:xfrm>
            <a:off x="5930396" y="6475413"/>
            <a:ext cx="432811" cy="184666"/>
          </a:xfrm>
        </p:spPr>
        <p:txBody>
          <a:bodyPr/>
          <a:lstStyle/>
          <a:p>
            <a:r>
              <a:rPr lang="en-US"/>
              <a:t>Slide </a:t>
            </a:r>
            <a:fld id="{C0DBEB31-A42B-480E-A683-231E7DC7653C}" type="slidenum">
              <a:rPr lang="en-US"/>
              <a:pPr/>
              <a:t>3</a:t>
            </a:fld>
            <a:endParaRPr lang="en-US"/>
          </a:p>
        </p:txBody>
      </p:sp>
      <p:sp>
        <p:nvSpPr>
          <p:cNvPr id="33794" name="Rectangle 2"/>
          <p:cNvSpPr>
            <a:spLocks noGrp="1" noChangeArrowheads="1"/>
          </p:cNvSpPr>
          <p:nvPr>
            <p:ph type="ctrTitle"/>
          </p:nvPr>
        </p:nvSpPr>
        <p:spPr>
          <a:xfrm>
            <a:off x="2286000" y="4019550"/>
            <a:ext cx="7772400" cy="1085850"/>
          </a:xfrm>
        </p:spPr>
        <p:txBody>
          <a:bodyPr/>
          <a:lstStyle/>
          <a:p>
            <a:r>
              <a:rPr lang="en-US" dirty="0"/>
              <a:t>Mark Hamilton</a:t>
            </a:r>
          </a:p>
        </p:txBody>
      </p:sp>
      <p:sp>
        <p:nvSpPr>
          <p:cNvPr id="33795" name="Rectangle 3"/>
          <p:cNvSpPr>
            <a:spLocks noGrp="1" noChangeArrowheads="1"/>
          </p:cNvSpPr>
          <p:nvPr>
            <p:ph type="subTitle" idx="1"/>
          </p:nvPr>
        </p:nvSpPr>
        <p:spPr>
          <a:xfrm>
            <a:off x="2971800" y="5181600"/>
            <a:ext cx="6400800" cy="762000"/>
          </a:xfrm>
        </p:spPr>
        <p:txBody>
          <a:bodyPr/>
          <a:lstStyle/>
          <a:p>
            <a:r>
              <a:rPr lang="en-US" dirty="0"/>
              <a:t>2024 Candidate for IEEE 802.11 Vice-Chair</a:t>
            </a:r>
          </a:p>
        </p:txBody>
      </p:sp>
      <p:pic>
        <p:nvPicPr>
          <p:cNvPr id="9" name="Picture 8" descr="A person with a mustache smiling&#10;&#10;Description automatically generated">
            <a:extLst>
              <a:ext uri="{FF2B5EF4-FFF2-40B4-BE49-F238E27FC236}">
                <a16:creationId xmlns:a16="http://schemas.microsoft.com/office/drawing/2014/main" id="{4F0590AE-F755-0D42-8F66-EB7EC2512E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2037" y="914400"/>
            <a:ext cx="2600325" cy="324636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29217" y="332602"/>
            <a:ext cx="1182055" cy="276999"/>
          </a:xfrm>
        </p:spPr>
        <p:txBody>
          <a:bodyPr/>
          <a:lstStyle/>
          <a:p>
            <a:r>
              <a:rPr lang="en-US" dirty="0"/>
              <a:t>March 2024</a:t>
            </a:r>
          </a:p>
        </p:txBody>
      </p:sp>
      <p:sp>
        <p:nvSpPr>
          <p:cNvPr id="5" name="Footer Placeholder 4"/>
          <p:cNvSpPr>
            <a:spLocks noGrp="1"/>
          </p:cNvSpPr>
          <p:nvPr>
            <p:ph type="ftr" sz="quarter" idx="11"/>
          </p:nvPr>
        </p:nvSpPr>
        <p:spPr/>
        <p:txBody>
          <a:bodyPr/>
          <a:lstStyle/>
          <a:p>
            <a:r>
              <a:rPr lang="en-US" dirty="0"/>
              <a:t>Mark Hamilton, Ruckus/CommScope</a:t>
            </a:r>
          </a:p>
        </p:txBody>
      </p:sp>
      <p:sp>
        <p:nvSpPr>
          <p:cNvPr id="6" name="Slide Number Placeholder 5"/>
          <p:cNvSpPr>
            <a:spLocks noGrp="1"/>
          </p:cNvSpPr>
          <p:nvPr>
            <p:ph type="sldNum" sz="quarter" idx="12"/>
          </p:nvPr>
        </p:nvSpPr>
        <p:spPr>
          <a:xfrm>
            <a:off x="5930396" y="6475413"/>
            <a:ext cx="432811" cy="184666"/>
          </a:xfrm>
        </p:spPr>
        <p:txBody>
          <a:bodyPr/>
          <a:lstStyle/>
          <a:p>
            <a:r>
              <a:rPr lang="en-US"/>
              <a:t>Slide </a:t>
            </a:r>
            <a:fld id="{F5A1FF06-F848-4971-A176-E1C8BFADD1A4}" type="slidenum">
              <a:rPr lang="en-US"/>
              <a:pPr/>
              <a:t>4</a:t>
            </a:fld>
            <a:endParaRPr lang="en-US"/>
          </a:p>
        </p:txBody>
      </p:sp>
      <p:sp>
        <p:nvSpPr>
          <p:cNvPr id="35842" name="Rectangle 2"/>
          <p:cNvSpPr>
            <a:spLocks noGrp="1" noChangeArrowheads="1"/>
          </p:cNvSpPr>
          <p:nvPr>
            <p:ph type="title"/>
          </p:nvPr>
        </p:nvSpPr>
        <p:spPr>
          <a:xfrm>
            <a:off x="2209800" y="685799"/>
            <a:ext cx="7772400" cy="731321"/>
          </a:xfrm>
        </p:spPr>
        <p:txBody>
          <a:bodyPr/>
          <a:lstStyle/>
          <a:p>
            <a:r>
              <a:rPr lang="en-US" dirty="0"/>
              <a:t>IEEE Experience</a:t>
            </a:r>
          </a:p>
        </p:txBody>
      </p:sp>
      <p:sp>
        <p:nvSpPr>
          <p:cNvPr id="35843" name="Rectangle 3"/>
          <p:cNvSpPr>
            <a:spLocks noGrp="1" noChangeArrowheads="1"/>
          </p:cNvSpPr>
          <p:nvPr>
            <p:ph type="body" idx="1"/>
          </p:nvPr>
        </p:nvSpPr>
        <p:spPr>
          <a:xfrm>
            <a:off x="1219200" y="1600200"/>
            <a:ext cx="9982200" cy="4876800"/>
          </a:xfrm>
        </p:spPr>
        <p:txBody>
          <a:bodyPr/>
          <a:lstStyle/>
          <a:p>
            <a:r>
              <a:rPr lang="en-US" dirty="0"/>
              <a:t>Active 802.11 member, 2008-present</a:t>
            </a:r>
          </a:p>
          <a:p>
            <a:r>
              <a:rPr lang="en-US" dirty="0"/>
              <a:t>Chair, TGbh since Feb 2021</a:t>
            </a:r>
          </a:p>
          <a:p>
            <a:pPr lvl="1"/>
            <a:r>
              <a:rPr lang="en-US" dirty="0"/>
              <a:t>Instrumental in formation and completion of RCM TIG and SG, which led to TGbh and TGbi projects</a:t>
            </a:r>
          </a:p>
          <a:p>
            <a:r>
              <a:rPr lang="en-US" dirty="0"/>
              <a:t>Chair, ARC SC since July 2011</a:t>
            </a:r>
          </a:p>
          <a:p>
            <a:pPr lvl="1"/>
            <a:r>
              <a:rPr lang="en-US" dirty="0"/>
              <a:t>Represented 802.11 interests in IEEE Std 802, 802.1 projects (802.1Q, 802.1AC)</a:t>
            </a:r>
          </a:p>
          <a:p>
            <a:r>
              <a:rPr lang="en-US" dirty="0"/>
              <a:t>Vice Chair and MAC ad hoc Chair, REVmc/REVmd/REVme since Sept 2012</a:t>
            </a:r>
          </a:p>
          <a:p>
            <a:r>
              <a:rPr lang="en-US" dirty="0"/>
              <a:t>Vice Chair, TGak, March 2014-March 2018</a:t>
            </a:r>
          </a:p>
          <a:p>
            <a:pPr marL="0" indent="0">
              <a:buNone/>
            </a:pPr>
            <a:endParaRPr lang="en-US" dirty="0"/>
          </a:p>
          <a:p>
            <a:pPr marL="0" indent="0">
              <a:buNone/>
            </a:pPr>
            <a:r>
              <a:rPr lang="en-US" dirty="0"/>
              <a:t>Also, several Chair, Vice/Co-Chair and Editor roles in Wi-Fi Alliance and Wireless Broadband Alliance, and participation at CSA, WInnForum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29217" y="332602"/>
            <a:ext cx="1182055" cy="276999"/>
          </a:xfrm>
        </p:spPr>
        <p:txBody>
          <a:bodyPr/>
          <a:lstStyle/>
          <a:p>
            <a:r>
              <a:rPr lang="en-US" dirty="0"/>
              <a:t>March 2024</a:t>
            </a:r>
          </a:p>
        </p:txBody>
      </p:sp>
      <p:sp>
        <p:nvSpPr>
          <p:cNvPr id="5" name="Footer Placeholder 4"/>
          <p:cNvSpPr>
            <a:spLocks noGrp="1"/>
          </p:cNvSpPr>
          <p:nvPr>
            <p:ph type="ftr" sz="quarter" idx="11"/>
          </p:nvPr>
        </p:nvSpPr>
        <p:spPr/>
        <p:txBody>
          <a:bodyPr/>
          <a:lstStyle/>
          <a:p>
            <a:r>
              <a:rPr lang="en-US" dirty="0"/>
              <a:t>Mark Hamilton, Ruckus/CommScope</a:t>
            </a:r>
          </a:p>
        </p:txBody>
      </p:sp>
      <p:sp>
        <p:nvSpPr>
          <p:cNvPr id="6" name="Slide Number Placeholder 5"/>
          <p:cNvSpPr>
            <a:spLocks noGrp="1"/>
          </p:cNvSpPr>
          <p:nvPr>
            <p:ph type="sldNum" sz="quarter" idx="12"/>
          </p:nvPr>
        </p:nvSpPr>
        <p:spPr>
          <a:xfrm>
            <a:off x="5930396" y="6475413"/>
            <a:ext cx="432811" cy="184666"/>
          </a:xfrm>
        </p:spPr>
        <p:txBody>
          <a:bodyPr/>
          <a:lstStyle/>
          <a:p>
            <a:r>
              <a:rPr lang="en-US"/>
              <a:t>Slide </a:t>
            </a:r>
            <a:fld id="{0E46D654-C65A-4C40-BE0A-F8621B24DB88}" type="slidenum">
              <a:rPr lang="en-US"/>
              <a:pPr/>
              <a:t>5</a:t>
            </a:fld>
            <a:endParaRPr lang="en-US"/>
          </a:p>
        </p:txBody>
      </p:sp>
      <p:sp>
        <p:nvSpPr>
          <p:cNvPr id="36866" name="Rectangle 2"/>
          <p:cNvSpPr>
            <a:spLocks noGrp="1" noChangeArrowheads="1"/>
          </p:cNvSpPr>
          <p:nvPr>
            <p:ph type="title"/>
          </p:nvPr>
        </p:nvSpPr>
        <p:spPr>
          <a:xfrm>
            <a:off x="2209800" y="685800"/>
            <a:ext cx="7772400" cy="1143000"/>
          </a:xfrm>
        </p:spPr>
        <p:txBody>
          <a:bodyPr/>
          <a:lstStyle/>
          <a:p>
            <a:r>
              <a:rPr lang="en-US" dirty="0"/>
              <a:t>Vision for and Commitment to</a:t>
            </a:r>
            <a:br>
              <a:rPr lang="en-US" dirty="0"/>
            </a:br>
            <a:r>
              <a:rPr lang="en-US" dirty="0"/>
              <a:t> the Working Group</a:t>
            </a:r>
          </a:p>
        </p:txBody>
      </p:sp>
      <p:sp>
        <p:nvSpPr>
          <p:cNvPr id="36867" name="Rectangle 3"/>
          <p:cNvSpPr>
            <a:spLocks noGrp="1" noChangeArrowheads="1"/>
          </p:cNvSpPr>
          <p:nvPr>
            <p:ph type="body" idx="1"/>
          </p:nvPr>
        </p:nvSpPr>
        <p:spPr>
          <a:xfrm>
            <a:off x="1295400" y="1981200"/>
            <a:ext cx="9448800" cy="4427620"/>
          </a:xfrm>
        </p:spPr>
        <p:txBody>
          <a:bodyPr/>
          <a:lstStyle/>
          <a:p>
            <a:r>
              <a:rPr lang="en-US" b="0" dirty="0"/>
              <a:t>Vision: </a:t>
            </a:r>
          </a:p>
          <a:p>
            <a:pPr lvl="1"/>
            <a:r>
              <a:rPr lang="en-US" sz="2400" b="0" dirty="0"/>
              <a:t>Per my comments during the nomination topic in the Opening Plenary, my personal vision is to provide the support and smooth the process, so the Working Group members can set the vision and be successful (and efficient) in achieving it!</a:t>
            </a:r>
          </a:p>
          <a:p>
            <a:endParaRPr lang="en-US" b="0" dirty="0"/>
          </a:p>
          <a:p>
            <a:endParaRPr lang="en-US" b="0" dirty="0"/>
          </a:p>
          <a:p>
            <a:r>
              <a:rPr lang="en-US" b="0" dirty="0"/>
              <a:t>Commitment: Absolutely.  I have, and will continue, to participate in WG activities and help out the leadership at every opportunity!</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11778</TotalTime>
  <Words>350</Words>
  <Application>Microsoft Office PowerPoint</Application>
  <PresentationFormat>Widescreen</PresentationFormat>
  <Paragraphs>54</Paragraphs>
  <Slides>5</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8" baseType="lpstr">
      <vt:lpstr>Times New Roman</vt:lpstr>
      <vt:lpstr>802-11-Submission</vt:lpstr>
      <vt:lpstr>Document</vt:lpstr>
      <vt:lpstr>Candidate Statement Mark Hamilton</vt:lpstr>
      <vt:lpstr>Abstract</vt:lpstr>
      <vt:lpstr>Mark Hamilton</vt:lpstr>
      <vt:lpstr>IEEE Experience</vt:lpstr>
      <vt:lpstr>Vision for and Commitment to  the Working Group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Vice-Chair Candidate Jon Rosdahl</dc:title>
  <dc:creator>mark.hamilton@commscope.com</dc:creator>
  <cp:keywords>March 2024</cp:keywords>
  <cp:lastModifiedBy>Hamilton, Mark</cp:lastModifiedBy>
  <cp:revision>24</cp:revision>
  <cp:lastPrinted>1998-02-10T13:28:06Z</cp:lastPrinted>
  <dcterms:created xsi:type="dcterms:W3CDTF">2008-03-19T15:22:32Z</dcterms:created>
  <dcterms:modified xsi:type="dcterms:W3CDTF">2024-03-11T18:21:58Z</dcterms:modified>
</cp:coreProperties>
</file>