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57" r:id="rId3"/>
    <p:sldId id="274" r:id="rId4"/>
    <p:sldId id="272" r:id="rId5"/>
    <p:sldId id="273" r:id="rId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282" y="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802.11-18/0297r1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CSR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85AA238-1468-4827-AD2F-F2868384BB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802.11-18/0297r1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CSR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149911E-001F-4DFE-BA3F-F7FDE1F1E2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802.11-18/0297r1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5EBF796-CB90-4699-8AEE-AE7AA5E275D4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802.11-18/0297r1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BAB5B52-CCFA-4544-88AB-054ADC93574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/>
              <a:t>I believe:</a:t>
            </a:r>
          </a:p>
          <a:p>
            <a:pPr lvl="1"/>
            <a:r>
              <a:rPr lang="en-US" sz="2400" dirty="0"/>
              <a:t>Working Group Officers serve the needs of the Working Group.</a:t>
            </a:r>
          </a:p>
          <a:p>
            <a:pPr lvl="1"/>
            <a:r>
              <a:rPr lang="en-US" sz="2400" dirty="0"/>
              <a:t>Diligence, integrity and stability are as important as capability and execution.</a:t>
            </a:r>
          </a:p>
          <a:p>
            <a:pPr lvl="1"/>
            <a:r>
              <a:rPr lang="en-US" sz="2400" dirty="0"/>
              <a:t>The IEEE 802.11WG members should choose officers that are able to facilitate the Working Group process in order to provide standards that fulfill the requirements of the consumers in marketplace.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IEEE 802.11-18/0297r1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Jon Rosdahl, CSR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149911E-001F-4DFE-BA3F-F7FDE1F1E29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35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7571551-DB3B-4B3C-97A8-12FDBD6D9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87416AD-4172-4DFB-BDD6-3B4B25A4F5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637BAD6-7BB4-4492-88F8-0B914C9EAD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2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872254" y="6475413"/>
            <a:ext cx="151964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79100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5291C09-DEE9-4DD7-8ECB-95CD27E632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BB63D6-53BD-45E2-ADDF-6F08EDFF4B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C4C223D-17E8-4D17-91E9-1CCC56122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9DC09F1-E87B-4F04-987C-AD2CC2F1D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3880C5-ECA7-4EC4-9BA3-4EC7BF53FD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0131B3A-0A61-4619-9099-80ACEDA36D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204B73-6943-4A8A-96CA-3F0852C8B2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FCE205E-C1DF-46DB-8DCB-A80E487A4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5011BD4-817D-49C2-94B2-CEFE834C92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2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057929" y="6475413"/>
            <a:ext cx="23339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/>
              <a:t>Mark Hamilton, Ruckus/CommScope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FBA66F-D8D3-450A-9808-635485DE65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802.11-24/0559r0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2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57929" y="6475413"/>
            <a:ext cx="2333972" cy="184666"/>
          </a:xfrm>
        </p:spPr>
        <p:txBody>
          <a:bodyPr/>
          <a:lstStyle/>
          <a:p>
            <a:r>
              <a:rPr lang="en-US" dirty="0"/>
              <a:t>Mark Hamilton, Ruckus/CommScope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EAEB047A-4915-4E60-9D3B-358E060DBEEC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Candidate Statement</a:t>
            </a:r>
            <a:br>
              <a:rPr lang="en-US" dirty="0"/>
            </a:br>
            <a:r>
              <a:rPr lang="en-US" dirty="0"/>
              <a:t>Mark Hamilton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2024-03-11</a:t>
            </a: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864024"/>
              </p:ext>
            </p:extLst>
          </p:nvPr>
        </p:nvGraphicFramePr>
        <p:xfrm>
          <a:off x="1472119" y="2743200"/>
          <a:ext cx="9782175" cy="3265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1538" imgH="2749444" progId="Word.Document.8">
                  <p:embed/>
                </p:oleObj>
              </mc:Choice>
              <mc:Fallback>
                <p:oleObj name="Document" r:id="rId3" imgW="8241538" imgH="2749444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2119" y="2743200"/>
                        <a:ext cx="9782175" cy="3265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0574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2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057929" y="6475413"/>
            <a:ext cx="2333972" cy="184666"/>
          </a:xfrm>
        </p:spPr>
        <p:txBody>
          <a:bodyPr/>
          <a:lstStyle/>
          <a:p>
            <a:r>
              <a:rPr lang="en-US" dirty="0"/>
              <a:t>Mark Hamilton, Ruckus/CommScope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5BA1A879-0389-4DE3-AF92-17A96874C37A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Candidate information statement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9217" y="332602"/>
            <a:ext cx="1182055" cy="276999"/>
          </a:xfrm>
        </p:spPr>
        <p:txBody>
          <a:bodyPr/>
          <a:lstStyle/>
          <a:p>
            <a:r>
              <a:rPr lang="en-US" dirty="0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C0DBEB31-A42B-480E-A683-231E7DC7653C}" type="slidenum">
              <a:rPr lang="en-US"/>
              <a:pPr/>
              <a:t>3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4019550"/>
            <a:ext cx="7772400" cy="1085850"/>
          </a:xfrm>
        </p:spPr>
        <p:txBody>
          <a:bodyPr/>
          <a:lstStyle/>
          <a:p>
            <a:r>
              <a:rPr lang="en-US" dirty="0"/>
              <a:t>Mark Hamilton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5181600"/>
            <a:ext cx="6400800" cy="762000"/>
          </a:xfrm>
        </p:spPr>
        <p:txBody>
          <a:bodyPr/>
          <a:lstStyle/>
          <a:p>
            <a:r>
              <a:rPr lang="en-US" dirty="0"/>
              <a:t>2024 Candidate for IEEE 802.11 Vice-Chair</a:t>
            </a:r>
          </a:p>
        </p:txBody>
      </p:sp>
      <p:pic>
        <p:nvPicPr>
          <p:cNvPr id="9" name="Picture 8" descr="A person with a mustache smiling&#10;&#10;Description automatically generated">
            <a:extLst>
              <a:ext uri="{FF2B5EF4-FFF2-40B4-BE49-F238E27FC236}">
                <a16:creationId xmlns:a16="http://schemas.microsoft.com/office/drawing/2014/main" id="{4F0590AE-F755-0D42-8F66-EB7EC2512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2037" y="914400"/>
            <a:ext cx="2600325" cy="324636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F5A1FF06-F848-4971-A176-E1C8BFADD1A4}" type="slidenum">
              <a:rPr lang="en-US"/>
              <a:pPr/>
              <a:t>4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799"/>
            <a:ext cx="7772400" cy="731321"/>
          </a:xfrm>
        </p:spPr>
        <p:txBody>
          <a:bodyPr/>
          <a:lstStyle/>
          <a:p>
            <a:r>
              <a:rPr lang="en-US" dirty="0"/>
              <a:t>IEEE Experience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600200"/>
            <a:ext cx="9982200" cy="4876800"/>
          </a:xfrm>
        </p:spPr>
        <p:txBody>
          <a:bodyPr/>
          <a:lstStyle/>
          <a:p>
            <a:r>
              <a:rPr lang="en-US" dirty="0"/>
              <a:t>Active 802.11 member, 2008-present</a:t>
            </a:r>
          </a:p>
          <a:p>
            <a:r>
              <a:rPr lang="en-US" dirty="0"/>
              <a:t>Chair, TGbh since Feb 2021</a:t>
            </a:r>
          </a:p>
          <a:p>
            <a:pPr lvl="1"/>
            <a:r>
              <a:rPr lang="en-US" dirty="0"/>
              <a:t>Instrumental in formation and completion of RCM TIG and SG, which led to TGbh and TGbi projects</a:t>
            </a:r>
          </a:p>
          <a:p>
            <a:r>
              <a:rPr lang="en-US" dirty="0"/>
              <a:t>Chair, ARC SC since July 2011</a:t>
            </a:r>
          </a:p>
          <a:p>
            <a:pPr lvl="1"/>
            <a:r>
              <a:rPr lang="en-US" dirty="0"/>
              <a:t>Represented 802.11 interests in IEEE Std 802, 802.1 projects (802.1Q, 802.1AC)</a:t>
            </a:r>
          </a:p>
          <a:p>
            <a:r>
              <a:rPr lang="en-US" dirty="0"/>
              <a:t>Vice Chair and MAC ad hoc Chair, REVmc/REVmd/REVme since Sept 2012</a:t>
            </a:r>
          </a:p>
          <a:p>
            <a:r>
              <a:rPr lang="en-US" dirty="0"/>
              <a:t>Vice Chair, TGak, March 2014-March 2018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Also, several Chair, Vice/Co-Chair and Editor roles in Wi-Fi Alliance and Wireless Broadband Alliance, and participation at CSA, WInnForum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0E46D654-C65A-4C40-BE0A-F8621B24DB88}" type="slidenum">
              <a:rPr lang="en-US"/>
              <a:pPr/>
              <a:t>5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143000"/>
          </a:xfrm>
        </p:spPr>
        <p:txBody>
          <a:bodyPr/>
          <a:lstStyle/>
          <a:p>
            <a:r>
              <a:rPr lang="en-US" dirty="0"/>
              <a:t>Vision for and Commitment to</a:t>
            </a:r>
            <a:br>
              <a:rPr lang="en-US" dirty="0"/>
            </a:br>
            <a:r>
              <a:rPr lang="en-US" dirty="0"/>
              <a:t> the Working Group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981200"/>
            <a:ext cx="9448800" cy="4427620"/>
          </a:xfrm>
        </p:spPr>
        <p:txBody>
          <a:bodyPr/>
          <a:lstStyle/>
          <a:p>
            <a:r>
              <a:rPr lang="en-US" b="0" dirty="0"/>
              <a:t>Vision: Well …</a:t>
            </a:r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Commitment: Absolutely.  I have, and will continue, to participate in WG activities and help out the leadership at every opportunity!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11590</TotalTime>
  <Words>301</Words>
  <Application>Microsoft Office PowerPoint</Application>
  <PresentationFormat>Widescreen</PresentationFormat>
  <Paragraphs>55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Times New Roman</vt:lpstr>
      <vt:lpstr>802-11-Submission</vt:lpstr>
      <vt:lpstr>Document</vt:lpstr>
      <vt:lpstr>Candidate Statement Mark Hamilton</vt:lpstr>
      <vt:lpstr>Abstract</vt:lpstr>
      <vt:lpstr>Mark Hamilton</vt:lpstr>
      <vt:lpstr>IEEE Experience</vt:lpstr>
      <vt:lpstr>Vision for and Commitment to  the Working Group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of Vice-Chair Candidate Jon Rosdahl</dc:title>
  <dc:creator>mark.hamilton@commscope.com</dc:creator>
  <cp:keywords>March 2024</cp:keywords>
  <cp:lastModifiedBy>Hamilton, Mark</cp:lastModifiedBy>
  <cp:revision>21</cp:revision>
  <cp:lastPrinted>1998-02-10T13:28:06Z</cp:lastPrinted>
  <dcterms:created xsi:type="dcterms:W3CDTF">2008-03-19T15:22:32Z</dcterms:created>
  <dcterms:modified xsi:type="dcterms:W3CDTF">2024-03-11T15:14:15Z</dcterms:modified>
</cp:coreProperties>
</file>