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95" d="100"/>
          <a:sy n="95" d="100"/>
        </p:scale>
        <p:origin x="163" y="7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3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Robert Stacey, Intel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Robert Stacey, Intel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802.11-24/0558r0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Robert Stacey: Candidate for 802.11 WG Chair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2024-03-10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Robert Stacey, Intel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475495"/>
              </p:ext>
            </p:extLst>
          </p:nvPr>
        </p:nvGraphicFramePr>
        <p:xfrm>
          <a:off x="990600" y="2413000"/>
          <a:ext cx="10210800" cy="248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66184" imgH="2539535" progId="Word.Document.8">
                  <p:embed/>
                </p:oleObj>
              </mc:Choice>
              <mc:Fallback>
                <p:oleObj name="Document" r:id="rId3" imgW="10466184" imgH="2539535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413000"/>
                        <a:ext cx="10210800" cy="2481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3428999"/>
          </a:xfrm>
          <a:ln/>
        </p:spPr>
        <p:txBody>
          <a:bodyPr/>
          <a:lstStyle/>
          <a:p>
            <a:pPr algn="l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Robert Stacey</a:t>
            </a:r>
            <a:br>
              <a:rPr lang="en-GB" dirty="0"/>
            </a:br>
            <a:br>
              <a:rPr lang="en-GB" dirty="0"/>
            </a:br>
            <a:r>
              <a:rPr lang="en-GB" dirty="0"/>
              <a:t>Candidate for 802.11 WG Chair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Member of IEEE and IEEE SA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Letters of Affiliation and Support with 802 EC recording secretary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Stacey, Intel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D5EF3199-153B-4CA5-A8EF-AB5FF1DFAEC6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34370" y="914400"/>
            <a:ext cx="4341116" cy="434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Qualifications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1"/>
            <a:ext cx="10361084" cy="4343399"/>
          </a:xfrm>
          <a:ln/>
        </p:spPr>
        <p:txBody>
          <a:bodyPr/>
          <a:lstStyle/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Active member of 802.11 since around 2002.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802.11 WG Vice Chair (2018 – present)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802.11 Technical Editor (2014 – present)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802.11 ANA (2014 – present)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802.11 </a:t>
            </a:r>
            <a:r>
              <a:rPr lang="en-US" dirty="0" err="1"/>
              <a:t>TGac</a:t>
            </a:r>
            <a:r>
              <a:rPr lang="en-US" dirty="0"/>
              <a:t> Technical Editor (2009 – 2013)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802.11 </a:t>
            </a:r>
            <a:r>
              <a:rPr lang="en-US" dirty="0" err="1"/>
              <a:t>TGax</a:t>
            </a:r>
            <a:r>
              <a:rPr lang="en-US" dirty="0"/>
              <a:t> Technical Editor (2014 – 2021)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IEEE SA RevCom member 2022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Experience outside of IEEE: Wi-Fi Alliance board member (2012-2013), Wi-Fi Alliance participant, 3GPP participant (2006-2007)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Stacey, Intel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D6367-BBB5-9C58-8FCD-F91AD9A49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8915399" cy="1065213"/>
          </a:xfrm>
        </p:spPr>
        <p:txBody>
          <a:bodyPr/>
          <a:lstStyle/>
          <a:p>
            <a:r>
              <a:rPr lang="en-US" dirty="0"/>
              <a:t>Candidate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3E34F-6632-AE3C-AF29-DEEF4DEA4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830390"/>
            <a:ext cx="9220200" cy="4494209"/>
          </a:xfrm>
        </p:spPr>
        <p:txBody>
          <a:bodyPr/>
          <a:lstStyle/>
          <a:p>
            <a:r>
              <a:rPr lang="en-US" sz="2000" dirty="0"/>
              <a:t>I have both a deep technical understanding of the 802.11 standard and the group’s policies and procedures.</a:t>
            </a:r>
          </a:p>
          <a:p>
            <a:r>
              <a:rPr lang="en-US" sz="2000" dirty="0"/>
              <a:t>I have been with the group long enough to appreciate its culture and what makes it an effective force in the industry.</a:t>
            </a:r>
          </a:p>
          <a:p>
            <a:r>
              <a:rPr lang="en-US" sz="2000" dirty="0"/>
              <a:t>I promise to</a:t>
            </a:r>
          </a:p>
          <a:p>
            <a:r>
              <a:rPr lang="en-US" sz="2000" dirty="0"/>
              <a:t>	Progress our work with high quality and a predictable schedule</a:t>
            </a:r>
          </a:p>
          <a:p>
            <a:r>
              <a:rPr lang="en-US" sz="2000" dirty="0"/>
              <a:t>	Make 802.11 a truly international organization</a:t>
            </a:r>
          </a:p>
          <a:p>
            <a:r>
              <a:rPr lang="en-US" sz="2000" dirty="0"/>
              <a:t>	Continue and strengthen our outreach to other organizations: WFA, IETF, ITU, and others</a:t>
            </a:r>
          </a:p>
          <a:p>
            <a:r>
              <a:rPr lang="en-US" sz="2000" dirty="0"/>
              <a:t>	Advocate for 802.11 on the 802 EC and inside IEEE SA</a:t>
            </a:r>
          </a:p>
          <a:p>
            <a:r>
              <a:rPr lang="en-US" sz="2000" dirty="0"/>
              <a:t>	Promote 802.11 publicly</a:t>
            </a:r>
          </a:p>
          <a:p>
            <a:r>
              <a:rPr lang="en-US" sz="2000" dirty="0"/>
              <a:t>	Improve our tools and processes</a:t>
            </a:r>
          </a:p>
          <a:p>
            <a:r>
              <a:rPr lang="en-US" sz="2000" dirty="0"/>
              <a:t> 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AD937-7D40-99E5-21D1-68814436BD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CA4A6-8B9A-E9B7-BAC6-362D1BCCB9C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Stacey, Intel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5F7A49-2584-AE13-BE45-83304D93849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pic>
        <p:nvPicPr>
          <p:cNvPr id="1026" name="Picture 2" descr="Next Generation Wireless LANs: 802.11n and 802.11ac 2nd edition by Perahia,  Eldad, Stacey, Robert (2013) Hardcover">
            <a:extLst>
              <a:ext uri="{FF2B5EF4-FFF2-40B4-BE49-F238E27FC236}">
                <a16:creationId xmlns:a16="http://schemas.microsoft.com/office/drawing/2014/main" id="{57384B11-A37A-37F3-3A05-1C1A8C52D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873701"/>
            <a:ext cx="1978025" cy="27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988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ce presentation subject title text here].potx" id="{9F2EEA62-9711-4D79-A2F1-C9EE3C92C099}" vid="{BDB7B821-D8C8-422B-824F-241F074B201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802.11 template widescreen</Template>
  <TotalTime>217</TotalTime>
  <Words>297</Words>
  <Application>Microsoft Office PowerPoint</Application>
  <PresentationFormat>Widescreen</PresentationFormat>
  <Paragraphs>58</Paragraphs>
  <Slides>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Unicode MS</vt:lpstr>
      <vt:lpstr>Times New Roman</vt:lpstr>
      <vt:lpstr>Office Theme</vt:lpstr>
      <vt:lpstr>Document</vt:lpstr>
      <vt:lpstr>Robert Stacey: Candidate for 802.11 WG Chair</vt:lpstr>
      <vt:lpstr>Robert Stacey  Candidate for 802.11 WG Chair</vt:lpstr>
      <vt:lpstr>Qualifications</vt:lpstr>
      <vt:lpstr>Candidate statement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Stacey, Robert</dc:creator>
  <cp:keywords>CTPClassification=CTP_PUBLIC:VisualMarkings=</cp:keywords>
  <cp:lastModifiedBy>Stacey, Robert</cp:lastModifiedBy>
  <cp:revision>4</cp:revision>
  <cp:lastPrinted>1601-01-01T00:00:00Z</cp:lastPrinted>
  <dcterms:created xsi:type="dcterms:W3CDTF">2024-03-10T19:59:59Z</dcterms:created>
  <dcterms:modified xsi:type="dcterms:W3CDTF">2024-03-11T14:54:13Z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ce0d76af-a3b6-4e03-a421-b6b5e100c5c7</vt:lpwstr>
  </property>
  <property fmtid="{D5CDD505-2E9C-101B-9397-08002B2CF9AE}" pid="3" name="CTP_TimeStamp">
    <vt:lpwstr>2017-11-05 13:33:19Z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CTP_PUBLIC</vt:lpwstr>
  </property>
</Properties>
</file>