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7" r:id="rId4"/>
    <p:sldId id="269" r:id="rId5"/>
    <p:sldId id="270" r:id="rId6"/>
    <p:sldId id="268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0BD763-14AF-104D-9051-53DB5190C534}" name="Mike Montemurro" initials="MM" userId="40c20c913ca7511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0" autoAdjust="0"/>
    <p:restoredTop sz="96819" autoAdjust="0"/>
  </p:normalViewPr>
  <p:slideViewPr>
    <p:cSldViewPr>
      <p:cViewPr varScale="1">
        <p:scale>
          <a:sx n="85" d="100"/>
          <a:sy n="85" d="100"/>
        </p:scale>
        <p:origin x="53" y="29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802.11-24/0551r0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802.11-24/0551r0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29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45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5F85F6-44DC-FA18-41EA-826531141B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2C4FDAF-3792-413F-16AF-36BBD19072E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802.11-24/0551r0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7DB545D-EE0D-DEC4-7B59-F61DC9BA40C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F2B8FD-EDE1-3756-4FD8-D8BEAE35AA4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304F49D-0B3E-86BD-6E96-EEE2FDDF906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1E830AEB-6544-AF35-A496-B0158235791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81F58EDC-FAB2-7268-590C-E6A5253AAE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81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99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</a:t>
            </a:r>
            <a:r>
              <a:rPr lang="en-GB" dirty="0" err="1"/>
              <a:t>ominee</a:t>
            </a:r>
            <a:r>
              <a:rPr lang="en-GB" dirty="0"/>
              <a:t> Statement – Stephen McCann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550689"/>
              </p:ext>
            </p:extLst>
          </p:nvPr>
        </p:nvGraphicFramePr>
        <p:xfrm>
          <a:off x="995363" y="2422525"/>
          <a:ext cx="10009187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6463" progId="Word.Document.8">
                  <p:embed/>
                </p:oleObj>
              </mc:Choice>
              <mc:Fallback>
                <p:oleObj name="Document" r:id="rId3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2525"/>
                        <a:ext cx="10009187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3200" dirty="0"/>
              <a:t>Nominee statement for Stephen McCann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</a:t>
            </a:r>
            <a:r>
              <a:rPr lang="en-GB" dirty="0" err="1"/>
              <a:t>chievements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26215" cy="4494213"/>
          </a:xfrm>
          <a:ln/>
        </p:spPr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IEEE 802.11 Secretary since 2007 – </a:t>
            </a:r>
            <a:r>
              <a:rPr lang="en-US" i="1" dirty="0"/>
              <a:t>extensive experience in leadership and operations of IEEE 802.11 and interactions with WG members and IEEE 802 EC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IEEE 802.11u and IEEE 802.11aq Chair for both Study Group and Task Group – </a:t>
            </a:r>
            <a:r>
              <a:rPr lang="en-US" i="1" dirty="0"/>
              <a:t>extensive experience running IEEE SA projects, including problematic issues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Wi-Fi Alliance Task Group Chair/Vice-Chair/Editor – </a:t>
            </a:r>
            <a:r>
              <a:rPr lang="en-US" i="1" dirty="0"/>
              <a:t>multiple leadership positions in the organization over 13 years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IEEE 802.11 New Members and IEEE 802.11 Publicity Chair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IEEE Senior Member and Member of IEEE SA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Letters of endorsement and affiliation filed with the IEEE 802 EC recording secretary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9482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Plans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26424" y="1447798"/>
            <a:ext cx="10361084" cy="5027615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Operational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Today IEEE 802.11 is working well, but there is always room for improvement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Solicit ideas from the membership, IEEE 802 EC and the IEEE SA to identify areas for improvement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Vision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Add a WG teleconference between sessions for WG internal business &amp; motions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Improved WG processes and tools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Standing Committee (SC) reports to WG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Support EC Venue Manager on making balanced future venue selection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967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CFE90A-7845-1D1E-10F3-EFA4F568A1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E9C4B5F5-49C0-0618-1F7B-ADBD9D820C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Strategy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5751E1EF-71AE-2325-2671-7AF3077E8E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6424" y="1447798"/>
            <a:ext cx="10361084" cy="5027615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Technology thoughts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Wi-Fi is dynamic and evolving – we need to keep moving onward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Educate WG members about current research trends in wireless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Improve external relationships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Work with IEEE Computer Society to promote IEEE 802.11 within the society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WFA/IETF/WBA relationships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F1F12-680C-7605-B3C1-47DF3398B7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2D854-FE16-8CE7-7841-29653DA1DB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EC127-86ED-411B-7A0C-BD2F04AEF8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6382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</a:t>
            </a:r>
            <a:r>
              <a:rPr lang="en-GB" dirty="0" err="1"/>
              <a:t>hy</a:t>
            </a:r>
            <a:r>
              <a:rPr lang="en-GB" dirty="0"/>
              <a:t> me?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Known for my INTEGRITY, COLLABORATION and FAIRNESS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Track record for getting things done in IEEE 802.11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Excellent organizational and leadership skills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Over 25 </a:t>
            </a:r>
            <a:r>
              <a:rPr lang="en-US" dirty="0" err="1"/>
              <a:t>yrs</a:t>
            </a:r>
            <a:r>
              <a:rPr lang="en-US" dirty="0"/>
              <a:t> experience in the Wi-Fi industry, working in multiple SDOs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Objectives as chair: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Timely delivery of WLAN standards to the growing Wi-Fi eco-system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Promote the use of WLAN standards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Industry evolution through the development of new WLAN standards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Represent IEEE 802.11 members in the IEEE 802 Executive Committee and IEEE 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297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</TotalTime>
  <Words>432</Words>
  <Application>Microsoft Office PowerPoint</Application>
  <PresentationFormat>Widescreen</PresentationFormat>
  <Paragraphs>80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 Unicode MS</vt:lpstr>
      <vt:lpstr>Times New Roman</vt:lpstr>
      <vt:lpstr>Office Theme</vt:lpstr>
      <vt:lpstr>Document</vt:lpstr>
      <vt:lpstr>Nominee Statement – Stephen McCann</vt:lpstr>
      <vt:lpstr>Abstract</vt:lpstr>
      <vt:lpstr>Achievements</vt:lpstr>
      <vt:lpstr>Plans</vt:lpstr>
      <vt:lpstr>Strategy</vt:lpstr>
      <vt:lpstr>Why me?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Stephen McCann</dc:creator>
  <cp:keywords/>
  <cp:lastModifiedBy>Stephen McCann</cp:lastModifiedBy>
  <cp:revision>32</cp:revision>
  <cp:lastPrinted>1601-01-01T00:00:00Z</cp:lastPrinted>
  <dcterms:created xsi:type="dcterms:W3CDTF">2024-01-23T11:41:01Z</dcterms:created>
  <dcterms:modified xsi:type="dcterms:W3CDTF">2024-03-11T10:45:16Z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1706884837</vt:lpwstr>
  </property>
</Properties>
</file>