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65" r:id="rId4"/>
    <p:sldId id="275" r:id="rId5"/>
    <p:sldId id="278" r:id="rId6"/>
    <p:sldId id="273" r:id="rId7"/>
    <p:sldId id="280" r:id="rId8"/>
    <p:sldId id="279" r:id="rId9"/>
    <p:sldId id="286" r:id="rId10"/>
    <p:sldId id="287" r:id="rId11"/>
    <p:sldId id="277" r:id="rId12"/>
    <p:sldId id="282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67BD28-2422-9B9D-E856-515A17DC277C}" name="Juan Carlos Zuniga (juzuniga)" initials="J(" userId="S::juzuniga@cisco.com::819d4d47-0e26-4d9e-a140-ac575e3de652" providerId="AD"/>
  <p188:author id="{2DDBE16E-D2A2-5AF7-BBD4-69E2BB8FAD92}" name="Ugo Campiglio (ucampigl)" initials="UC(" userId="S::ucampigl@cisco.com::95a6968b-48a6-45fa-b946-49655c5ea166" providerId="AD"/>
  <p188:author id="{77D06CC5-0E82-E8CE-999F-3BAB96A15141}" name="Domenico Ficara (dficara)" initials="D(" userId="S::dficara@cisco.com::d598fe88-b88c-443a-91e5-1e91599d5e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3E76-B9F4-994A-9E33-732908B108C2}" v="5" dt="2024-05-10T09:46:45.616"/>
    <p1510:client id="{308A9ED4-64AD-D415-A13D-3717C41E1756}" v="2" dt="2024-05-09T15:31:58.578"/>
    <p1510:client id="{31A1A7CA-23E6-4EA7-A3C4-7711BF21A31F}" v="153" dt="2024-05-10T09:57:03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52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1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Carlos Zuniga (juzuniga)" userId="S::juzuniga@cisco.com::819d4d47-0e26-4d9e-a140-ac575e3de652" providerId="AD" clId="Web-{308A9ED4-64AD-D415-A13D-3717C41E1756}"/>
    <pc:docChg chg="mod">
      <pc:chgData name="Juan Carlos Zuniga (juzuniga)" userId="S::juzuniga@cisco.com::819d4d47-0e26-4d9e-a140-ac575e3de652" providerId="AD" clId="Web-{308A9ED4-64AD-D415-A13D-3717C41E1756}" dt="2024-05-09T15:31:58.578" v="1"/>
      <pc:docMkLst>
        <pc:docMk/>
      </pc:docMkLst>
      <pc:sldChg chg="modCm">
        <pc:chgData name="Juan Carlos Zuniga (juzuniga)" userId="S::juzuniga@cisco.com::819d4d47-0e26-4d9e-a140-ac575e3de652" providerId="AD" clId="Web-{308A9ED4-64AD-D415-A13D-3717C41E1756}" dt="2024-05-09T15:31:58.578" v="1"/>
        <pc:sldMkLst>
          <pc:docMk/>
          <pc:sldMk cId="1122212895" sldId="28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Juan Carlos Zuniga (juzuniga)" userId="S::juzuniga@cisco.com::819d4d47-0e26-4d9e-a140-ac575e3de652" providerId="AD" clId="Web-{308A9ED4-64AD-D415-A13D-3717C41E1756}" dt="2024-05-09T15:31:58.578" v="1"/>
              <pc2:cmMkLst xmlns:pc2="http://schemas.microsoft.com/office/powerpoint/2019/9/main/command">
                <pc:docMk/>
                <pc:sldMk cId="1122212895" sldId="281"/>
                <pc2:cmMk id="{12C40EE1-F327-4C2B-9855-AC49450B34A6}"/>
              </pc2:cmMkLst>
              <pc226:cmRplyChg chg="add">
                <pc226:chgData name="Juan Carlos Zuniga (juzuniga)" userId="S::juzuniga@cisco.com::819d4d47-0e26-4d9e-a140-ac575e3de652" providerId="AD" clId="Web-{308A9ED4-64AD-D415-A13D-3717C41E1756}" dt="2024-05-09T15:31:58.578" v="1"/>
                <pc2:cmRplyMkLst xmlns:pc2="http://schemas.microsoft.com/office/powerpoint/2019/9/main/command">
                  <pc:docMk/>
                  <pc:sldMk cId="1122212895" sldId="281"/>
                  <pc2:cmMk id="{12C40EE1-F327-4C2B-9855-AC49450B34A6}"/>
                  <pc2:cmRplyMk id="{CC0C45F4-4689-4222-86AC-73F6DDF738BE}"/>
                </pc2:cmRplyMkLst>
              </pc226:cmRplyChg>
            </pc226:cmChg>
          </p:ext>
        </pc:extLst>
      </pc:sldChg>
    </pc:docChg>
  </pc:docChgLst>
  <pc:docChgLst>
    <pc:chgData name="Domenico Ficara (dficara)" userId="S::dficara@cisco.com::d598fe88-b88c-443a-91e5-1e91599d5eed" providerId="AD" clId="Web-{C96B714B-BF13-6018-B092-49F2EC0269F6}"/>
    <pc:docChg chg="mod">
      <pc:chgData name="Domenico Ficara (dficara)" userId="S::dficara@cisco.com::d598fe88-b88c-443a-91e5-1e91599d5eed" providerId="AD" clId="Web-{C96B714B-BF13-6018-B092-49F2EC0269F6}" dt="2024-05-06T08:43:17.545" v="1"/>
      <pc:docMkLst>
        <pc:docMk/>
      </pc:docMkLst>
      <pc:sldChg chg="addCm">
        <pc:chgData name="Domenico Ficara (dficara)" userId="S::dficara@cisco.com::d598fe88-b88c-443a-91e5-1e91599d5eed" providerId="AD" clId="Web-{C96B714B-BF13-6018-B092-49F2EC0269F6}" dt="2024-05-06T08:43:17.545" v="1"/>
        <pc:sldMkLst>
          <pc:docMk/>
          <pc:sldMk cId="1122212895" sldId="28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omenico Ficara (dficara)" userId="S::dficara@cisco.com::d598fe88-b88c-443a-91e5-1e91599d5eed" providerId="AD" clId="Web-{C96B714B-BF13-6018-B092-49F2EC0269F6}" dt="2024-05-06T08:43:17.545" v="1"/>
              <pc2:cmMkLst xmlns:pc2="http://schemas.microsoft.com/office/powerpoint/2019/9/main/command">
                <pc:docMk/>
                <pc:sldMk cId="1122212895" sldId="281"/>
                <pc2:cmMk id="{12C40EE1-F327-4C2B-9855-AC49450B34A6}"/>
              </pc2:cmMkLst>
            </pc226:cmChg>
          </p:ext>
        </pc:extLst>
      </pc:sldChg>
    </pc:docChg>
  </pc:docChgLst>
  <pc:docChgLst>
    <pc:chgData name="Ugo Campiglio (ucampigl)" userId="S::ucampigl@cisco.com::95a6968b-48a6-45fa-b946-49655c5ea166" providerId="AD" clId="Web-{7A58056D-27A0-265E-FFFB-D33CAED7F61C}"/>
    <pc:docChg chg="addSld delSld modSld">
      <pc:chgData name="Ugo Campiglio (ucampigl)" userId="S::ucampigl@cisco.com::95a6968b-48a6-45fa-b946-49655c5ea166" providerId="AD" clId="Web-{7A58056D-27A0-265E-FFFB-D33CAED7F61C}" dt="2024-05-06T06:52:21.610" v="155" actId="20577"/>
      <pc:docMkLst>
        <pc:docMk/>
      </pc:docMkLst>
      <pc:sldChg chg="del">
        <pc:chgData name="Ugo Campiglio (ucampigl)" userId="S::ucampigl@cisco.com::95a6968b-48a6-45fa-b946-49655c5ea166" providerId="AD" clId="Web-{7A58056D-27A0-265E-FFFB-D33CAED7F61C}" dt="2024-05-06T06:46:32.458" v="2"/>
        <pc:sldMkLst>
          <pc:docMk/>
          <pc:sldMk cId="0" sldId="270"/>
        </pc:sldMkLst>
      </pc:sldChg>
      <pc:sldChg chg="del">
        <pc:chgData name="Ugo Campiglio (ucampigl)" userId="S::ucampigl@cisco.com::95a6968b-48a6-45fa-b946-49655c5ea166" providerId="AD" clId="Web-{7A58056D-27A0-265E-FFFB-D33CAED7F61C}" dt="2024-05-06T06:46:46.240" v="3"/>
        <pc:sldMkLst>
          <pc:docMk/>
          <pc:sldMk cId="1865683790" sldId="276"/>
        </pc:sldMkLst>
      </pc:sldChg>
      <pc:sldChg chg="addSp delSp modSp">
        <pc:chgData name="Ugo Campiglio (ucampigl)" userId="S::ucampigl@cisco.com::95a6968b-48a6-45fa-b946-49655c5ea166" providerId="AD" clId="Web-{7A58056D-27A0-265E-FFFB-D33CAED7F61C}" dt="2024-05-06T06:47:14.834" v="8"/>
        <pc:sldMkLst>
          <pc:docMk/>
          <pc:sldMk cId="4223901397" sldId="277"/>
        </pc:sldMkLst>
        <pc:spChg chg="add del mod">
          <ac:chgData name="Ugo Campiglio (ucampigl)" userId="S::ucampigl@cisco.com::95a6968b-48a6-45fa-b946-49655c5ea166" providerId="AD" clId="Web-{7A58056D-27A0-265E-FFFB-D33CAED7F61C}" dt="2024-05-06T06:47:14.834" v="8"/>
          <ac:spMkLst>
            <pc:docMk/>
            <pc:sldMk cId="4223901397" sldId="277"/>
            <ac:spMk id="5" creationId="{F64BFEF1-F246-FD90-867A-B286F0813226}"/>
          </ac:spMkLst>
        </pc:spChg>
        <pc:spChg chg="mod">
          <ac:chgData name="Ugo Campiglio (ucampigl)" userId="S::ucampigl@cisco.com::95a6968b-48a6-45fa-b946-49655c5ea166" providerId="AD" clId="Web-{7A58056D-27A0-265E-FFFB-D33CAED7F61C}" dt="2024-05-06T06:46:50.131" v="4" actId="20577"/>
          <ac:spMkLst>
            <pc:docMk/>
            <pc:sldMk cId="4223901397" sldId="277"/>
            <ac:spMk id="32770" creationId="{A18A3BE0-B42B-41F9-7BCF-EF5A26FC498D}"/>
          </ac:spMkLst>
        </pc:spChg>
      </pc:sldChg>
      <pc:sldChg chg="modSp addCm modCm">
        <pc:chgData name="Ugo Campiglio (ucampigl)" userId="S::ucampigl@cisco.com::95a6968b-48a6-45fa-b946-49655c5ea166" providerId="AD" clId="Web-{7A58056D-27A0-265E-FFFB-D33CAED7F61C}" dt="2024-05-06T06:50:56.435" v="100" actId="20577"/>
        <pc:sldMkLst>
          <pc:docMk/>
          <pc:sldMk cId="1122212895" sldId="281"/>
        </pc:sldMkLst>
        <pc:spChg chg="mod">
          <ac:chgData name="Ugo Campiglio (ucampigl)" userId="S::ucampigl@cisco.com::95a6968b-48a6-45fa-b946-49655c5ea166" providerId="AD" clId="Web-{7A58056D-27A0-265E-FFFB-D33CAED7F61C}" dt="2024-05-06T06:50:56.435" v="100" actId="20577"/>
          <ac:spMkLst>
            <pc:docMk/>
            <pc:sldMk cId="1122212895" sldId="281"/>
            <ac:spMk id="20483" creationId="{6C01054F-49B8-FB2F-A7CE-7B694CFC869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go Campiglio (ucampigl)" userId="S::ucampigl@cisco.com::95a6968b-48a6-45fa-b946-49655c5ea166" providerId="AD" clId="Web-{7A58056D-27A0-265E-FFFB-D33CAED7F61C}" dt="2024-05-06T06:46:21.848" v="1"/>
              <pc2:cmMkLst xmlns:pc2="http://schemas.microsoft.com/office/powerpoint/2019/9/main/command">
                <pc:docMk/>
                <pc:sldMk cId="1122212895" sldId="281"/>
                <pc2:cmMk id="{6B2E1DDE-9822-42A2-8FBF-85D68C1A3CD5}"/>
              </pc2:cmMkLst>
              <pc226:cmRplyChg chg="add">
                <pc226:chgData name="Ugo Campiglio (ucampigl)" userId="S::ucampigl@cisco.com::95a6968b-48a6-45fa-b946-49655c5ea166" providerId="AD" clId="Web-{7A58056D-27A0-265E-FFFB-D33CAED7F61C}" dt="2024-05-06T06:46:21.848" v="1"/>
                <pc2:cmRplyMkLst xmlns:pc2="http://schemas.microsoft.com/office/powerpoint/2019/9/main/command">
                  <pc:docMk/>
                  <pc:sldMk cId="1122212895" sldId="281"/>
                  <pc2:cmMk id="{6B2E1DDE-9822-42A2-8FBF-85D68C1A3CD5}"/>
                  <pc2:cmRplyMk id="{B480948D-F42D-4CC7-802B-471E40572925}"/>
                </pc2:cmRplyMkLst>
              </pc226:cmRplyChg>
            </pc226:cmChg>
          </p:ext>
        </pc:extLst>
      </pc:sldChg>
      <pc:sldChg chg="modSp add replId">
        <pc:chgData name="Ugo Campiglio (ucampigl)" userId="S::ucampigl@cisco.com::95a6968b-48a6-45fa-b946-49655c5ea166" providerId="AD" clId="Web-{7A58056D-27A0-265E-FFFB-D33CAED7F61C}" dt="2024-05-06T06:52:21.610" v="155" actId="20577"/>
        <pc:sldMkLst>
          <pc:docMk/>
          <pc:sldMk cId="3089234872" sldId="282"/>
        </pc:sldMkLst>
        <pc:spChg chg="mod">
          <ac:chgData name="Ugo Campiglio (ucampigl)" userId="S::ucampigl@cisco.com::95a6968b-48a6-45fa-b946-49655c5ea166" providerId="AD" clId="Web-{7A58056D-27A0-265E-FFFB-D33CAED7F61C}" dt="2024-05-06T06:47:21.678" v="10" actId="20577"/>
          <ac:spMkLst>
            <pc:docMk/>
            <pc:sldMk cId="3089234872" sldId="282"/>
            <ac:spMk id="32770" creationId="{A18A3BE0-B42B-41F9-7BCF-EF5A26FC498D}"/>
          </ac:spMkLst>
        </pc:spChg>
        <pc:spChg chg="mod">
          <ac:chgData name="Ugo Campiglio (ucampigl)" userId="S::ucampigl@cisco.com::95a6968b-48a6-45fa-b946-49655c5ea166" providerId="AD" clId="Web-{7A58056D-27A0-265E-FFFB-D33CAED7F61C}" dt="2024-05-06T06:52:21.610" v="155" actId="20577"/>
          <ac:spMkLst>
            <pc:docMk/>
            <pc:sldMk cId="3089234872" sldId="282"/>
            <ac:spMk id="32771" creationId="{4E924D81-2867-4520-77A6-F91203C908FC}"/>
          </ac:spMkLst>
        </pc:spChg>
      </pc:sldChg>
    </pc:docChg>
  </pc:docChgLst>
  <pc:docChgLst>
    <pc:chgData name="Ugo Campiglio (ucampigl)" userId="95a6968b-48a6-45fa-b946-49655c5ea166" providerId="ADAL" clId="{31A1A7CA-23E6-4EA7-A3C4-7711BF21A31F}"/>
    <pc:docChg chg="undo custSel addSld delSld modSld sldOrd modMainMaster modNotesMaster modHandout">
      <pc:chgData name="Ugo Campiglio (ucampigl)" userId="95a6968b-48a6-45fa-b946-49655c5ea166" providerId="ADAL" clId="{31A1A7CA-23E6-4EA7-A3C4-7711BF21A31F}" dt="2024-05-10T10:58:08.307" v="2047" actId="20577"/>
      <pc:docMkLst>
        <pc:docMk/>
      </pc:docMkLst>
      <pc:sldChg chg="modSp modNotes">
        <pc:chgData name="Ugo Campiglio (ucampigl)" userId="95a6968b-48a6-45fa-b946-49655c5ea166" providerId="ADAL" clId="{31A1A7CA-23E6-4EA7-A3C4-7711BF21A31F}" dt="2024-05-10T07:49:26.431" v="1059"/>
        <pc:sldMkLst>
          <pc:docMk/>
          <pc:sldMk cId="0" sldId="257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0" sldId="257"/>
            <ac:spMk id="2" creationId="{E9225896-576F-5897-A906-15816554B8D8}"/>
          </ac:spMkLst>
        </pc:spChg>
      </pc:sldChg>
      <pc:sldChg chg="modSp">
        <pc:chgData name="Ugo Campiglio (ucampigl)" userId="95a6968b-48a6-45fa-b946-49655c5ea166" providerId="ADAL" clId="{31A1A7CA-23E6-4EA7-A3C4-7711BF21A31F}" dt="2024-05-10T07:49:26.431" v="1059"/>
        <pc:sldMkLst>
          <pc:docMk/>
          <pc:sldMk cId="0" sldId="265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0" sldId="265"/>
            <ac:spMk id="2" creationId="{E90B2884-BF47-BD3F-DE3B-78E05DE671F3}"/>
          </ac:spMkLst>
        </pc:spChg>
      </pc:sldChg>
      <pc:sldChg chg="modSp mod modNotes">
        <pc:chgData name="Ugo Campiglio (ucampigl)" userId="95a6968b-48a6-45fa-b946-49655c5ea166" providerId="ADAL" clId="{31A1A7CA-23E6-4EA7-A3C4-7711BF21A31F}" dt="2024-05-10T07:49:41.316" v="1060"/>
        <pc:sldMkLst>
          <pc:docMk/>
          <pc:sldMk cId="0" sldId="269"/>
        </pc:sldMkLst>
        <pc:spChg chg="mod">
          <ac:chgData name="Ugo Campiglio (ucampigl)" userId="95a6968b-48a6-45fa-b946-49655c5ea166" providerId="ADAL" clId="{31A1A7CA-23E6-4EA7-A3C4-7711BF21A31F}" dt="2024-05-06T06:53:40.083" v="578" actId="20577"/>
          <ac:spMkLst>
            <pc:docMk/>
            <pc:sldMk cId="0" sldId="269"/>
            <ac:spMk id="2" creationId="{0920BC4F-BD43-7316-FE6A-90FF44BB00BC}"/>
          </ac:spMkLst>
        </pc:spChg>
        <pc:spChg chg="mod">
          <ac:chgData name="Ugo Campiglio (ucampigl)" userId="95a6968b-48a6-45fa-b946-49655c5ea166" providerId="ADAL" clId="{31A1A7CA-23E6-4EA7-A3C4-7711BF21A31F}" dt="2024-05-06T06:53:35.077" v="575" actId="20577"/>
          <ac:spMkLst>
            <pc:docMk/>
            <pc:sldMk cId="0" sldId="269"/>
            <ac:spMk id="30726" creationId="{71C1FA7B-37AC-DB4E-561F-5C0E7E63B0F3}"/>
          </ac:spMkLst>
        </pc:spChg>
        <pc:graphicFrameChg chg="mod">
          <ac:chgData name="Ugo Campiglio (ucampigl)" userId="95a6968b-48a6-45fa-b946-49655c5ea166" providerId="ADAL" clId="{31A1A7CA-23E6-4EA7-A3C4-7711BF21A31F}" dt="2024-05-10T07:49:41.316" v="1060"/>
          <ac:graphicFrameMkLst>
            <pc:docMk/>
            <pc:sldMk cId="0" sldId="269"/>
            <ac:graphicFrameMk id="30731" creationId="{756FBB1C-6B8E-4220-8016-F0A73F80B51B}"/>
          </ac:graphicFrameMkLst>
        </pc:graphicFrameChg>
      </pc:sldChg>
      <pc:sldChg chg="addCm">
        <pc:chgData name="Ugo Campiglio (ucampigl)" userId="95a6968b-48a6-45fa-b946-49655c5ea166" providerId="ADAL" clId="{31A1A7CA-23E6-4EA7-A3C4-7711BF21A31F}" dt="2024-04-09T08:47:47.867" v="571"/>
        <pc:sldMkLst>
          <pc:docMk/>
          <pc:sldMk cId="0" sldId="2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go Campiglio (ucampigl)" userId="95a6968b-48a6-45fa-b946-49655c5ea166" providerId="ADAL" clId="{31A1A7CA-23E6-4EA7-A3C4-7711BF21A31F}" dt="2024-04-09T08:47:47.867" v="571"/>
              <pc2:cmMkLst xmlns:pc2="http://schemas.microsoft.com/office/powerpoint/2019/9/main/command">
                <pc:docMk/>
                <pc:sldMk cId="0" sldId="270"/>
                <pc2:cmMk id="{C8EBE3C2-5F5F-4DCC-9C28-B8394B1FD3F7}"/>
              </pc2:cmMkLst>
            </pc226:cmChg>
          </p:ext>
        </pc:extLst>
      </pc:sldChg>
      <pc:sldChg chg="modSp mod">
        <pc:chgData name="Ugo Campiglio (ucampigl)" userId="95a6968b-48a6-45fa-b946-49655c5ea166" providerId="ADAL" clId="{31A1A7CA-23E6-4EA7-A3C4-7711BF21A31F}" dt="2024-05-10T09:28:54.270" v="1151" actId="948"/>
        <pc:sldMkLst>
          <pc:docMk/>
          <pc:sldMk cId="2900913379" sldId="273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2900913379" sldId="273"/>
            <ac:spMk id="2" creationId="{E90B2884-BF47-BD3F-DE3B-78E05DE671F3}"/>
          </ac:spMkLst>
        </pc:spChg>
        <pc:spChg chg="mod">
          <ac:chgData name="Ugo Campiglio (ucampigl)" userId="95a6968b-48a6-45fa-b946-49655c5ea166" providerId="ADAL" clId="{31A1A7CA-23E6-4EA7-A3C4-7711BF21A31F}" dt="2024-04-09T08:43:16.196" v="327" actId="20577"/>
          <ac:spMkLst>
            <pc:docMk/>
            <pc:sldMk cId="2900913379" sldId="273"/>
            <ac:spMk id="20482" creationId="{4DB35953-6F99-F864-1750-8190C56AFE04}"/>
          </ac:spMkLst>
        </pc:spChg>
        <pc:spChg chg="mod">
          <ac:chgData name="Ugo Campiglio (ucampigl)" userId="95a6968b-48a6-45fa-b946-49655c5ea166" providerId="ADAL" clId="{31A1A7CA-23E6-4EA7-A3C4-7711BF21A31F}" dt="2024-05-10T09:28:54.270" v="1151" actId="948"/>
          <ac:spMkLst>
            <pc:docMk/>
            <pc:sldMk cId="2900913379" sldId="273"/>
            <ac:spMk id="20483" creationId="{FA5F408C-A9B0-D7DF-2403-0B9119D44CA5}"/>
          </ac:spMkLst>
        </pc:spChg>
      </pc:sldChg>
      <pc:sldChg chg="modSp">
        <pc:chgData name="Ugo Campiglio (ucampigl)" userId="95a6968b-48a6-45fa-b946-49655c5ea166" providerId="ADAL" clId="{31A1A7CA-23E6-4EA7-A3C4-7711BF21A31F}" dt="2024-05-10T07:49:26.431" v="1059"/>
        <pc:sldMkLst>
          <pc:docMk/>
          <pc:sldMk cId="3792771647" sldId="275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3792771647" sldId="275"/>
            <ac:spMk id="2" creationId="{E90B2884-BF47-BD3F-DE3B-78E05DE671F3}"/>
          </ac:spMkLst>
        </pc:spChg>
      </pc:sldChg>
      <pc:sldChg chg="modSp">
        <pc:chgData name="Ugo Campiglio (ucampigl)" userId="95a6968b-48a6-45fa-b946-49655c5ea166" providerId="ADAL" clId="{31A1A7CA-23E6-4EA7-A3C4-7711BF21A31F}" dt="2024-05-10T07:49:26.431" v="1059"/>
        <pc:sldMkLst>
          <pc:docMk/>
          <pc:sldMk cId="4223901397" sldId="277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4223901397" sldId="277"/>
            <ac:spMk id="2" creationId="{CDFC832C-9FFD-F9E8-63C4-D98A87691DF6}"/>
          </ac:spMkLst>
        </pc:spChg>
      </pc:sldChg>
      <pc:sldChg chg="modSp mod">
        <pc:chgData name="Ugo Campiglio (ucampigl)" userId="95a6968b-48a6-45fa-b946-49655c5ea166" providerId="ADAL" clId="{31A1A7CA-23E6-4EA7-A3C4-7711BF21A31F}" dt="2024-05-10T09:28:23.955" v="1149" actId="179"/>
        <pc:sldMkLst>
          <pc:docMk/>
          <pc:sldMk cId="4056832941" sldId="278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4056832941" sldId="278"/>
            <ac:spMk id="2" creationId="{E90B2884-BF47-BD3F-DE3B-78E05DE671F3}"/>
          </ac:spMkLst>
        </pc:spChg>
        <pc:spChg chg="mod">
          <ac:chgData name="Ugo Campiglio (ucampigl)" userId="95a6968b-48a6-45fa-b946-49655c5ea166" providerId="ADAL" clId="{31A1A7CA-23E6-4EA7-A3C4-7711BF21A31F}" dt="2024-05-10T09:28:23.955" v="1149" actId="179"/>
          <ac:spMkLst>
            <pc:docMk/>
            <pc:sldMk cId="4056832941" sldId="278"/>
            <ac:spMk id="20483" creationId="{FA5F408C-A9B0-D7DF-2403-0B9119D44CA5}"/>
          </ac:spMkLst>
        </pc:spChg>
      </pc:sldChg>
      <pc:sldChg chg="addSp modSp ord">
        <pc:chgData name="Ugo Campiglio (ucampigl)" userId="95a6968b-48a6-45fa-b946-49655c5ea166" providerId="ADAL" clId="{31A1A7CA-23E6-4EA7-A3C4-7711BF21A31F}" dt="2024-05-10T09:30:27.272" v="1170"/>
        <pc:sldMkLst>
          <pc:docMk/>
          <pc:sldMk cId="3726421385" sldId="279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3726421385" sldId="279"/>
            <ac:spMk id="2" creationId="{0E8FDEBE-7B32-823F-B92A-B5B5BF270C94}"/>
          </ac:spMkLst>
        </pc:spChg>
        <pc:spChg chg="add mod">
          <ac:chgData name="Ugo Campiglio (ucampigl)" userId="95a6968b-48a6-45fa-b946-49655c5ea166" providerId="ADAL" clId="{31A1A7CA-23E6-4EA7-A3C4-7711BF21A31F}" dt="2024-05-10T09:30:27.272" v="1170"/>
          <ac:spMkLst>
            <pc:docMk/>
            <pc:sldMk cId="3726421385" sldId="279"/>
            <ac:spMk id="5" creationId="{44451079-386A-07C1-F506-23D11A4DEC82}"/>
          </ac:spMkLst>
        </pc:spChg>
      </pc:sldChg>
      <pc:sldChg chg="addSp modSp mod ord">
        <pc:chgData name="Ugo Campiglio (ucampigl)" userId="95a6968b-48a6-45fa-b946-49655c5ea166" providerId="ADAL" clId="{31A1A7CA-23E6-4EA7-A3C4-7711BF21A31F}" dt="2024-05-10T09:30:53.467" v="1171"/>
        <pc:sldMkLst>
          <pc:docMk/>
          <pc:sldMk cId="1475042111" sldId="280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1475042111" sldId="280"/>
            <ac:spMk id="2" creationId="{89A8AC4A-6169-87DC-8407-0762843D72C0}"/>
          </ac:spMkLst>
        </pc:spChg>
        <pc:spChg chg="add mod">
          <ac:chgData name="Ugo Campiglio (ucampigl)" userId="95a6968b-48a6-45fa-b946-49655c5ea166" providerId="ADAL" clId="{31A1A7CA-23E6-4EA7-A3C4-7711BF21A31F}" dt="2024-05-10T09:30:53.467" v="1171"/>
          <ac:spMkLst>
            <pc:docMk/>
            <pc:sldMk cId="1475042111" sldId="280"/>
            <ac:spMk id="5" creationId="{6CC86493-F1CA-2FEE-5BD7-03D887D7499C}"/>
          </ac:spMkLst>
        </pc:spChg>
      </pc:sldChg>
      <pc:sldChg chg="addSp delSp modSp del mod ord delCm modCm">
        <pc:chgData name="Ugo Campiglio (ucampigl)" userId="95a6968b-48a6-45fa-b946-49655c5ea166" providerId="ADAL" clId="{31A1A7CA-23E6-4EA7-A3C4-7711BF21A31F}" dt="2024-05-10T09:56:25.310" v="2016" actId="47"/>
        <pc:sldMkLst>
          <pc:docMk/>
          <pc:sldMk cId="1122212895" sldId="281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1122212895" sldId="281"/>
            <ac:spMk id="2" creationId="{08FFD28A-9F91-D11B-C9B7-E25133DA65E5}"/>
          </ac:spMkLst>
        </pc:spChg>
        <pc:spChg chg="add del">
          <ac:chgData name="Ugo Campiglio (ucampigl)" userId="95a6968b-48a6-45fa-b946-49655c5ea166" providerId="ADAL" clId="{31A1A7CA-23E6-4EA7-A3C4-7711BF21A31F}" dt="2024-05-10T09:40:35.129" v="1734" actId="478"/>
          <ac:spMkLst>
            <pc:docMk/>
            <pc:sldMk cId="1122212895" sldId="281"/>
            <ac:spMk id="6" creationId="{CEC43A7E-09D2-02AD-8452-B767E63E5B61}"/>
          </ac:spMkLst>
        </pc:spChg>
        <pc:spChg chg="mod">
          <ac:chgData name="Ugo Campiglio (ucampigl)" userId="95a6968b-48a6-45fa-b946-49655c5ea166" providerId="ADAL" clId="{31A1A7CA-23E6-4EA7-A3C4-7711BF21A31F}" dt="2024-05-10T08:37:48.198" v="1120" actId="20577"/>
          <ac:spMkLst>
            <pc:docMk/>
            <pc:sldMk cId="1122212895" sldId="281"/>
            <ac:spMk id="20483" creationId="{6C01054F-49B8-FB2F-A7CE-7B694CFC869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Ugo Campiglio (ucampigl)" userId="95a6968b-48a6-45fa-b946-49655c5ea166" providerId="ADAL" clId="{31A1A7CA-23E6-4EA7-A3C4-7711BF21A31F}" dt="2024-05-10T08:58:09.659" v="1123"/>
              <pc2:cmMkLst xmlns:pc2="http://schemas.microsoft.com/office/powerpoint/2019/9/main/command">
                <pc:docMk/>
                <pc:sldMk cId="1122212895" sldId="281"/>
                <pc2:cmMk id="{6B2E1DDE-9822-42A2-8FBF-85D68C1A3CD5}"/>
              </pc2:cmMkLst>
            </pc226:cmChg>
            <pc226:cmChg xmlns:pc226="http://schemas.microsoft.com/office/powerpoint/2022/06/main/command" chg="del">
              <pc226:chgData name="Ugo Campiglio (ucampigl)" userId="95a6968b-48a6-45fa-b946-49655c5ea166" providerId="ADAL" clId="{31A1A7CA-23E6-4EA7-A3C4-7711BF21A31F}" dt="2024-05-10T08:58:07.684" v="1122"/>
              <pc2:cmMkLst xmlns:pc2="http://schemas.microsoft.com/office/powerpoint/2019/9/main/command">
                <pc:docMk/>
                <pc:sldMk cId="1122212895" sldId="281"/>
                <pc2:cmMk id="{12C40EE1-F327-4C2B-9855-AC49450B34A6}"/>
              </pc2:cmMkLst>
              <pc226:cmRplyChg chg="add">
                <pc226:chgData name="Ugo Campiglio (ucampigl)" userId="95a6968b-48a6-45fa-b946-49655c5ea166" providerId="ADAL" clId="{31A1A7CA-23E6-4EA7-A3C4-7711BF21A31F}" dt="2024-05-08T08:47:17.038" v="579"/>
                <pc2:cmRplyMkLst xmlns:pc2="http://schemas.microsoft.com/office/powerpoint/2019/9/main/command">
                  <pc:docMk/>
                  <pc:sldMk cId="1122212895" sldId="281"/>
                  <pc2:cmMk id="{12C40EE1-F327-4C2B-9855-AC49450B34A6}"/>
                  <pc2:cmRplyMk id="{77E4F654-6694-4C3D-B5D8-484516F3D1B9}"/>
                </pc2:cmRplyMkLst>
              </pc226:cmRplyChg>
            </pc226:cmChg>
          </p:ext>
        </pc:extLst>
      </pc:sldChg>
      <pc:sldChg chg="modSp">
        <pc:chgData name="Ugo Campiglio (ucampigl)" userId="95a6968b-48a6-45fa-b946-49655c5ea166" providerId="ADAL" clId="{31A1A7CA-23E6-4EA7-A3C4-7711BF21A31F}" dt="2024-05-10T07:49:26.431" v="1059"/>
        <pc:sldMkLst>
          <pc:docMk/>
          <pc:sldMk cId="3089234872" sldId="282"/>
        </pc:sldMkLst>
        <pc:spChg chg="mod">
          <ac:chgData name="Ugo Campiglio (ucampigl)" userId="95a6968b-48a6-45fa-b946-49655c5ea166" providerId="ADAL" clId="{31A1A7CA-23E6-4EA7-A3C4-7711BF21A31F}" dt="2024-05-10T07:49:26.431" v="1059"/>
          <ac:spMkLst>
            <pc:docMk/>
            <pc:sldMk cId="3089234872" sldId="282"/>
            <ac:spMk id="2" creationId="{CDFC832C-9FFD-F9E8-63C4-D98A87691DF6}"/>
          </ac:spMkLst>
        </pc:spChg>
      </pc:sldChg>
      <pc:sldChg chg="modSp add del mod">
        <pc:chgData name="Ugo Campiglio (ucampigl)" userId="95a6968b-48a6-45fa-b946-49655c5ea166" providerId="ADAL" clId="{31A1A7CA-23E6-4EA7-A3C4-7711BF21A31F}" dt="2024-05-10T09:55:20.106" v="1994" actId="47"/>
        <pc:sldMkLst>
          <pc:docMk/>
          <pc:sldMk cId="3127616834" sldId="283"/>
        </pc:sldMkLst>
        <pc:spChg chg="mod">
          <ac:chgData name="Ugo Campiglio (ucampigl)" userId="95a6968b-48a6-45fa-b946-49655c5ea166" providerId="ADAL" clId="{31A1A7CA-23E6-4EA7-A3C4-7711BF21A31F}" dt="2024-05-10T09:25:44.236" v="1126" actId="207"/>
          <ac:spMkLst>
            <pc:docMk/>
            <pc:sldMk cId="3127616834" sldId="283"/>
            <ac:spMk id="20483" creationId="{6C01054F-49B8-FB2F-A7CE-7B694CFC8697}"/>
          </ac:spMkLst>
        </pc:spChg>
      </pc:sldChg>
      <pc:sldChg chg="modSp add del mod">
        <pc:chgData name="Ugo Campiglio (ucampigl)" userId="95a6968b-48a6-45fa-b946-49655c5ea166" providerId="ADAL" clId="{31A1A7CA-23E6-4EA7-A3C4-7711BF21A31F}" dt="2024-05-10T09:55:20.795" v="1995" actId="47"/>
        <pc:sldMkLst>
          <pc:docMk/>
          <pc:sldMk cId="2286002254" sldId="284"/>
        </pc:sldMkLst>
        <pc:spChg chg="mod">
          <ac:chgData name="Ugo Campiglio (ucampigl)" userId="95a6968b-48a6-45fa-b946-49655c5ea166" providerId="ADAL" clId="{31A1A7CA-23E6-4EA7-A3C4-7711BF21A31F}" dt="2024-05-10T09:25:52.147" v="1127" actId="207"/>
          <ac:spMkLst>
            <pc:docMk/>
            <pc:sldMk cId="2286002254" sldId="284"/>
            <ac:spMk id="20483" creationId="{6C01054F-49B8-FB2F-A7CE-7B694CFC8697}"/>
          </ac:spMkLst>
        </pc:spChg>
      </pc:sldChg>
      <pc:sldChg chg="addSp delSp modSp add del mod">
        <pc:chgData name="Ugo Campiglio (ucampigl)" userId="95a6968b-48a6-45fa-b946-49655c5ea166" providerId="ADAL" clId="{31A1A7CA-23E6-4EA7-A3C4-7711BF21A31F}" dt="2024-05-10T09:55:18.228" v="1993" actId="47"/>
        <pc:sldMkLst>
          <pc:docMk/>
          <pc:sldMk cId="312678427" sldId="285"/>
        </pc:sldMkLst>
        <pc:spChg chg="del">
          <ac:chgData name="Ugo Campiglio (ucampigl)" userId="95a6968b-48a6-45fa-b946-49655c5ea166" providerId="ADAL" clId="{31A1A7CA-23E6-4EA7-A3C4-7711BF21A31F}" dt="2024-05-10T09:35:15.495" v="1177" actId="478"/>
          <ac:spMkLst>
            <pc:docMk/>
            <pc:sldMk cId="312678427" sldId="285"/>
            <ac:spMk id="6" creationId="{CEC43A7E-09D2-02AD-8452-B767E63E5B61}"/>
          </ac:spMkLst>
        </pc:spChg>
        <pc:spChg chg="add del mod">
          <ac:chgData name="Ugo Campiglio (ucampigl)" userId="95a6968b-48a6-45fa-b946-49655c5ea166" providerId="ADAL" clId="{31A1A7CA-23E6-4EA7-A3C4-7711BF21A31F}" dt="2024-05-10T09:39:58.525" v="1729" actId="478"/>
          <ac:spMkLst>
            <pc:docMk/>
            <pc:sldMk cId="312678427" sldId="285"/>
            <ac:spMk id="7" creationId="{DB7338D8-CA32-D3BB-57B0-2AF9EF886CBF}"/>
          </ac:spMkLst>
        </pc:spChg>
        <pc:spChg chg="del mod">
          <ac:chgData name="Ugo Campiglio (ucampigl)" userId="95a6968b-48a6-45fa-b946-49655c5ea166" providerId="ADAL" clId="{31A1A7CA-23E6-4EA7-A3C4-7711BF21A31F}" dt="2024-05-10T09:39:52.814" v="1728" actId="478"/>
          <ac:spMkLst>
            <pc:docMk/>
            <pc:sldMk cId="312678427" sldId="285"/>
            <ac:spMk id="20483" creationId="{6C01054F-49B8-FB2F-A7CE-7B694CFC8697}"/>
          </ac:spMkLst>
        </pc:spChg>
        <pc:graphicFrameChg chg="add mod modGraphic">
          <ac:chgData name="Ugo Campiglio (ucampigl)" userId="95a6968b-48a6-45fa-b946-49655c5ea166" providerId="ADAL" clId="{31A1A7CA-23E6-4EA7-A3C4-7711BF21A31F}" dt="2024-05-10T09:43:43.729" v="1775" actId="20577"/>
          <ac:graphicFrameMkLst>
            <pc:docMk/>
            <pc:sldMk cId="312678427" sldId="285"/>
            <ac:graphicFrameMk id="5" creationId="{CF9FEBD7-558D-A6E8-866A-2ACEF7964DF3}"/>
          </ac:graphicFrameMkLst>
        </pc:graphicFrameChg>
      </pc:sldChg>
      <pc:sldChg chg="addSp modSp add del mod">
        <pc:chgData name="Ugo Campiglio (ucampigl)" userId="95a6968b-48a6-45fa-b946-49655c5ea166" providerId="ADAL" clId="{31A1A7CA-23E6-4EA7-A3C4-7711BF21A31F}" dt="2024-05-10T09:32:09.118" v="1173" actId="47"/>
        <pc:sldMkLst>
          <pc:docMk/>
          <pc:sldMk cId="2736134540" sldId="285"/>
        </pc:sldMkLst>
        <pc:spChg chg="add mod">
          <ac:chgData name="Ugo Campiglio (ucampigl)" userId="95a6968b-48a6-45fa-b946-49655c5ea166" providerId="ADAL" clId="{31A1A7CA-23E6-4EA7-A3C4-7711BF21A31F}" dt="2024-05-10T09:27:38.151" v="1145" actId="14100"/>
          <ac:spMkLst>
            <pc:docMk/>
            <pc:sldMk cId="2736134540" sldId="285"/>
            <ac:spMk id="5" creationId="{EA67E8AB-8AEF-A7CC-7F63-6C1451430EEA}"/>
          </ac:spMkLst>
        </pc:spChg>
        <pc:spChg chg="add mod">
          <ac:chgData name="Ugo Campiglio (ucampigl)" userId="95a6968b-48a6-45fa-b946-49655c5ea166" providerId="ADAL" clId="{31A1A7CA-23E6-4EA7-A3C4-7711BF21A31F}" dt="2024-05-10T09:27:34.784" v="1144" actId="14100"/>
          <ac:spMkLst>
            <pc:docMk/>
            <pc:sldMk cId="2736134540" sldId="285"/>
            <ac:spMk id="6" creationId="{4BECFF98-41CE-C912-CB36-D7B903AE6CDA}"/>
          </ac:spMkLst>
        </pc:spChg>
      </pc:sldChg>
      <pc:sldChg chg="modSp add mod ord">
        <pc:chgData name="Ugo Campiglio (ucampigl)" userId="95a6968b-48a6-45fa-b946-49655c5ea166" providerId="ADAL" clId="{31A1A7CA-23E6-4EA7-A3C4-7711BF21A31F}" dt="2024-05-10T10:57:04.578" v="2033" actId="20577"/>
        <pc:sldMkLst>
          <pc:docMk/>
          <pc:sldMk cId="1350420102" sldId="286"/>
        </pc:sldMkLst>
        <pc:spChg chg="mod">
          <ac:chgData name="Ugo Campiglio (ucampigl)" userId="95a6968b-48a6-45fa-b946-49655c5ea166" providerId="ADAL" clId="{31A1A7CA-23E6-4EA7-A3C4-7711BF21A31F}" dt="2024-05-10T09:55:46.027" v="2012" actId="20577"/>
          <ac:spMkLst>
            <pc:docMk/>
            <pc:sldMk cId="1350420102" sldId="286"/>
            <ac:spMk id="20482" creationId="{F3DD43AD-E6EA-0C60-8D34-30F5107CCE89}"/>
          </ac:spMkLst>
        </pc:spChg>
        <pc:spChg chg="mod">
          <ac:chgData name="Ugo Campiglio (ucampigl)" userId="95a6968b-48a6-45fa-b946-49655c5ea166" providerId="ADAL" clId="{31A1A7CA-23E6-4EA7-A3C4-7711BF21A31F}" dt="2024-05-10T10:57:04.578" v="2033" actId="20577"/>
          <ac:spMkLst>
            <pc:docMk/>
            <pc:sldMk cId="1350420102" sldId="286"/>
            <ac:spMk id="20483" creationId="{6C01054F-49B8-FB2F-A7CE-7B694CFC8697}"/>
          </ac:spMkLst>
        </pc:spChg>
      </pc:sldChg>
      <pc:sldChg chg="add del ord">
        <pc:chgData name="Ugo Campiglio (ucampigl)" userId="95a6968b-48a6-45fa-b946-49655c5ea166" providerId="ADAL" clId="{31A1A7CA-23E6-4EA7-A3C4-7711BF21A31F}" dt="2024-05-10T09:32:08.042" v="1172" actId="47"/>
        <pc:sldMkLst>
          <pc:docMk/>
          <pc:sldMk cId="3382781177" sldId="286"/>
        </pc:sldMkLst>
      </pc:sldChg>
      <pc:sldChg chg="modSp add mod">
        <pc:chgData name="Ugo Campiglio (ucampigl)" userId="95a6968b-48a6-45fa-b946-49655c5ea166" providerId="ADAL" clId="{31A1A7CA-23E6-4EA7-A3C4-7711BF21A31F}" dt="2024-05-10T10:58:08.307" v="2047" actId="20577"/>
        <pc:sldMkLst>
          <pc:docMk/>
          <pc:sldMk cId="600111473" sldId="287"/>
        </pc:sldMkLst>
        <pc:spChg chg="mod">
          <ac:chgData name="Ugo Campiglio (ucampigl)" userId="95a6968b-48a6-45fa-b946-49655c5ea166" providerId="ADAL" clId="{31A1A7CA-23E6-4EA7-A3C4-7711BF21A31F}" dt="2024-05-10T10:58:08.307" v="2047" actId="20577"/>
          <ac:spMkLst>
            <pc:docMk/>
            <pc:sldMk cId="600111473" sldId="287"/>
            <ac:spMk id="20483" creationId="{6C01054F-49B8-FB2F-A7CE-7B694CFC8697}"/>
          </ac:spMkLst>
        </pc:spChg>
      </pc:sldChg>
      <pc:sldMasterChg chg="modSp mod modSldLayout">
        <pc:chgData name="Ugo Campiglio (ucampigl)" userId="95a6968b-48a6-45fa-b946-49655c5ea166" providerId="ADAL" clId="{31A1A7CA-23E6-4EA7-A3C4-7711BF21A31F}" dt="2024-05-10T07:48:43.841" v="1058" actId="20577"/>
        <pc:sldMasterMkLst>
          <pc:docMk/>
          <pc:sldMasterMk cId="0" sldId="2147483648"/>
        </pc:sldMasterMkLst>
        <pc:spChg chg="mod">
          <ac:chgData name="Ugo Campiglio (ucampigl)" userId="95a6968b-48a6-45fa-b946-49655c5ea166" providerId="ADAL" clId="{31A1A7CA-23E6-4EA7-A3C4-7711BF21A31F}" dt="2024-05-10T07:47:47.622" v="1024" actId="20577"/>
          <ac:spMkLst>
            <pc:docMk/>
            <pc:sldMasterMk cId="0" sldId="2147483648"/>
            <ac:spMk id="1028" creationId="{238117F4-0CE8-354B-647D-C8A7B27A3D36}"/>
          </ac:spMkLst>
        </pc:spChg>
        <pc:sldLayoutChg chg="modSp mod">
          <pc:chgData name="Ugo Campiglio (ucampigl)" userId="95a6968b-48a6-45fa-b946-49655c5ea166" providerId="ADAL" clId="{31A1A7CA-23E6-4EA7-A3C4-7711BF21A31F}" dt="2024-05-10T07:47:58.186" v="1025" actId="20577"/>
          <pc:sldLayoutMkLst>
            <pc:docMk/>
            <pc:sldMasterMk cId="0" sldId="2147483648"/>
            <pc:sldLayoutMk cId="1781983155" sldId="2147483649"/>
          </pc:sldLayoutMkLst>
          <pc:spChg chg="mod">
            <ac:chgData name="Ugo Campiglio (ucampigl)" userId="95a6968b-48a6-45fa-b946-49655c5ea166" providerId="ADAL" clId="{31A1A7CA-23E6-4EA7-A3C4-7711BF21A31F}" dt="2024-05-10T07:47:58.186" v="1025" actId="20577"/>
            <ac:spMkLst>
              <pc:docMk/>
              <pc:sldMasterMk cId="0" sldId="2147483648"/>
              <pc:sldLayoutMk cId="1781983155" sldId="2147483649"/>
              <ac:spMk id="4" creationId="{680563EB-5190-B27A-97D9-46EA38FFA026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7:39.988" v="1015" actId="20577"/>
          <pc:sldLayoutMkLst>
            <pc:docMk/>
            <pc:sldMasterMk cId="0" sldId="2147483648"/>
            <pc:sldLayoutMk cId="2213574524" sldId="2147483650"/>
          </pc:sldLayoutMkLst>
          <pc:spChg chg="mod">
            <ac:chgData name="Ugo Campiglio (ucampigl)" userId="95a6968b-48a6-45fa-b946-49655c5ea166" providerId="ADAL" clId="{31A1A7CA-23E6-4EA7-A3C4-7711BF21A31F}" dt="2024-05-10T07:47:39.988" v="1015" actId="20577"/>
            <ac:spMkLst>
              <pc:docMk/>
              <pc:sldMasterMk cId="0" sldId="2147483648"/>
              <pc:sldLayoutMk cId="2213574524" sldId="2147483650"/>
              <ac:spMk id="4" creationId="{63F6BDCE-A5BA-5338-5322-F36630654AC6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8:05.818" v="1029" actId="20577"/>
          <pc:sldLayoutMkLst>
            <pc:docMk/>
            <pc:sldMasterMk cId="0" sldId="2147483648"/>
            <pc:sldLayoutMk cId="1288986343" sldId="2147483651"/>
          </pc:sldLayoutMkLst>
          <pc:spChg chg="mod">
            <ac:chgData name="Ugo Campiglio (ucampigl)" userId="95a6968b-48a6-45fa-b946-49655c5ea166" providerId="ADAL" clId="{31A1A7CA-23E6-4EA7-A3C4-7711BF21A31F}" dt="2024-05-10T07:48:05.818" v="1029" actId="20577"/>
            <ac:spMkLst>
              <pc:docMk/>
              <pc:sldMasterMk cId="0" sldId="2147483648"/>
              <pc:sldLayoutMk cId="1288986343" sldId="2147483651"/>
              <ac:spMk id="4" creationId="{45A2556D-2217-D66A-B5C5-20D0EB11F059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8:11.422" v="1030" actId="20577"/>
          <pc:sldLayoutMkLst>
            <pc:docMk/>
            <pc:sldMasterMk cId="0" sldId="2147483648"/>
            <pc:sldLayoutMk cId="1423434856" sldId="2147483652"/>
          </pc:sldLayoutMkLst>
          <pc:spChg chg="mod">
            <ac:chgData name="Ugo Campiglio (ucampigl)" userId="95a6968b-48a6-45fa-b946-49655c5ea166" providerId="ADAL" clId="{31A1A7CA-23E6-4EA7-A3C4-7711BF21A31F}" dt="2024-05-10T07:48:11.422" v="1030" actId="20577"/>
            <ac:spMkLst>
              <pc:docMk/>
              <pc:sldMasterMk cId="0" sldId="2147483648"/>
              <pc:sldLayoutMk cId="1423434856" sldId="2147483652"/>
              <ac:spMk id="5" creationId="{EC877246-52D7-05D9-14D4-6F844D0E234D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8:16.086" v="1034" actId="20577"/>
          <pc:sldLayoutMkLst>
            <pc:docMk/>
            <pc:sldMasterMk cId="0" sldId="2147483648"/>
            <pc:sldLayoutMk cId="3772928540" sldId="2147483653"/>
          </pc:sldLayoutMkLst>
          <pc:spChg chg="mod">
            <ac:chgData name="Ugo Campiglio (ucampigl)" userId="95a6968b-48a6-45fa-b946-49655c5ea166" providerId="ADAL" clId="{31A1A7CA-23E6-4EA7-A3C4-7711BF21A31F}" dt="2024-05-10T07:48:16.086" v="1034" actId="20577"/>
            <ac:spMkLst>
              <pc:docMk/>
              <pc:sldMasterMk cId="0" sldId="2147483648"/>
              <pc:sldLayoutMk cId="3772928540" sldId="2147483653"/>
              <ac:spMk id="7" creationId="{47750F0F-5365-38B3-EAA7-18728B12D583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8:20.975" v="1038" actId="20577"/>
          <pc:sldLayoutMkLst>
            <pc:docMk/>
            <pc:sldMasterMk cId="0" sldId="2147483648"/>
            <pc:sldLayoutMk cId="1941520079" sldId="2147483654"/>
          </pc:sldLayoutMkLst>
          <pc:spChg chg="mod">
            <ac:chgData name="Ugo Campiglio (ucampigl)" userId="95a6968b-48a6-45fa-b946-49655c5ea166" providerId="ADAL" clId="{31A1A7CA-23E6-4EA7-A3C4-7711BF21A31F}" dt="2024-05-10T07:48:20.975" v="1038" actId="20577"/>
            <ac:spMkLst>
              <pc:docMk/>
              <pc:sldMasterMk cId="0" sldId="2147483648"/>
              <pc:sldLayoutMk cId="1941520079" sldId="2147483654"/>
              <ac:spMk id="3" creationId="{B60DDECD-69C3-ED98-77FE-7504CEF32586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8:25.614" v="1042" actId="20577"/>
          <pc:sldLayoutMkLst>
            <pc:docMk/>
            <pc:sldMasterMk cId="0" sldId="2147483648"/>
            <pc:sldLayoutMk cId="2559763157" sldId="2147483655"/>
          </pc:sldLayoutMkLst>
          <pc:spChg chg="mod">
            <ac:chgData name="Ugo Campiglio (ucampigl)" userId="95a6968b-48a6-45fa-b946-49655c5ea166" providerId="ADAL" clId="{31A1A7CA-23E6-4EA7-A3C4-7711BF21A31F}" dt="2024-05-10T07:48:25.614" v="1042" actId="20577"/>
            <ac:spMkLst>
              <pc:docMk/>
              <pc:sldMasterMk cId="0" sldId="2147483648"/>
              <pc:sldLayoutMk cId="2559763157" sldId="2147483655"/>
              <ac:spMk id="2" creationId="{1C07CB49-47C6-C995-3F34-E8FB7289B360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8:30.607" v="1046" actId="20577"/>
          <pc:sldLayoutMkLst>
            <pc:docMk/>
            <pc:sldMasterMk cId="0" sldId="2147483648"/>
            <pc:sldLayoutMk cId="1977477721" sldId="2147483656"/>
          </pc:sldLayoutMkLst>
          <pc:spChg chg="mod">
            <ac:chgData name="Ugo Campiglio (ucampigl)" userId="95a6968b-48a6-45fa-b946-49655c5ea166" providerId="ADAL" clId="{31A1A7CA-23E6-4EA7-A3C4-7711BF21A31F}" dt="2024-05-10T07:48:30.607" v="1046" actId="20577"/>
            <ac:spMkLst>
              <pc:docMk/>
              <pc:sldMasterMk cId="0" sldId="2147483648"/>
              <pc:sldLayoutMk cId="1977477721" sldId="2147483656"/>
              <ac:spMk id="5" creationId="{0E15166F-B508-31CD-0F60-2BCC4A4C2249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8:35.292" v="1050" actId="20577"/>
          <pc:sldLayoutMkLst>
            <pc:docMk/>
            <pc:sldMasterMk cId="0" sldId="2147483648"/>
            <pc:sldLayoutMk cId="2817132434" sldId="2147483657"/>
          </pc:sldLayoutMkLst>
          <pc:spChg chg="mod">
            <ac:chgData name="Ugo Campiglio (ucampigl)" userId="95a6968b-48a6-45fa-b946-49655c5ea166" providerId="ADAL" clId="{31A1A7CA-23E6-4EA7-A3C4-7711BF21A31F}" dt="2024-05-10T07:48:35.292" v="1050" actId="20577"/>
            <ac:spMkLst>
              <pc:docMk/>
              <pc:sldMasterMk cId="0" sldId="2147483648"/>
              <pc:sldLayoutMk cId="2817132434" sldId="2147483657"/>
              <ac:spMk id="5" creationId="{DBFA6A9E-3E6D-9AAC-6E94-850252ED5332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8:39.950" v="1054" actId="20577"/>
          <pc:sldLayoutMkLst>
            <pc:docMk/>
            <pc:sldMasterMk cId="0" sldId="2147483648"/>
            <pc:sldLayoutMk cId="2424780059" sldId="2147483658"/>
          </pc:sldLayoutMkLst>
          <pc:spChg chg="mod">
            <ac:chgData name="Ugo Campiglio (ucampigl)" userId="95a6968b-48a6-45fa-b946-49655c5ea166" providerId="ADAL" clId="{31A1A7CA-23E6-4EA7-A3C4-7711BF21A31F}" dt="2024-05-10T07:48:39.950" v="1054" actId="20577"/>
            <ac:spMkLst>
              <pc:docMk/>
              <pc:sldMasterMk cId="0" sldId="2147483648"/>
              <pc:sldLayoutMk cId="2424780059" sldId="2147483658"/>
              <ac:spMk id="4" creationId="{3F19F4EC-4ED8-FB8C-32DE-230C031F622B}"/>
            </ac:spMkLst>
          </pc:spChg>
        </pc:sldLayoutChg>
        <pc:sldLayoutChg chg="modSp mod">
          <pc:chgData name="Ugo Campiglio (ucampigl)" userId="95a6968b-48a6-45fa-b946-49655c5ea166" providerId="ADAL" clId="{31A1A7CA-23E6-4EA7-A3C4-7711BF21A31F}" dt="2024-05-10T07:48:43.841" v="1058" actId="20577"/>
          <pc:sldLayoutMkLst>
            <pc:docMk/>
            <pc:sldMasterMk cId="0" sldId="2147483648"/>
            <pc:sldLayoutMk cId="2657355581" sldId="2147483659"/>
          </pc:sldLayoutMkLst>
          <pc:spChg chg="mod">
            <ac:chgData name="Ugo Campiglio (ucampigl)" userId="95a6968b-48a6-45fa-b946-49655c5ea166" providerId="ADAL" clId="{31A1A7CA-23E6-4EA7-A3C4-7711BF21A31F}" dt="2024-05-10T07:48:43.841" v="1058" actId="20577"/>
            <ac:spMkLst>
              <pc:docMk/>
              <pc:sldMasterMk cId="0" sldId="2147483648"/>
              <pc:sldLayoutMk cId="2657355581" sldId="2147483659"/>
              <ac:spMk id="4" creationId="{786D1136-BBF2-6F4D-12B2-352D7CA586E1}"/>
            </ac:spMkLst>
          </pc:spChg>
        </pc:sldLayoutChg>
      </pc:sldMasterChg>
    </pc:docChg>
  </pc:docChgLst>
  <pc:docChgLst>
    <pc:chgData name="Federico Lovison (flovison)" userId="8b0c45a4-6541-45ce-84dc-a0e3cf286e1c" providerId="ADAL" clId="{04B63E76-B9F4-994A-9E33-732908B108C2}"/>
    <pc:docChg chg="modSld">
      <pc:chgData name="Federico Lovison (flovison)" userId="8b0c45a4-6541-45ce-84dc-a0e3cf286e1c" providerId="ADAL" clId="{04B63E76-B9F4-994A-9E33-732908B108C2}" dt="2024-05-10T09:46:45.615" v="3"/>
      <pc:docMkLst>
        <pc:docMk/>
      </pc:docMkLst>
      <pc:sldChg chg="modSp">
        <pc:chgData name="Federico Lovison (flovison)" userId="8b0c45a4-6541-45ce-84dc-a0e3cf286e1c" providerId="ADAL" clId="{04B63E76-B9F4-994A-9E33-732908B108C2}" dt="2024-05-10T09:46:45.615" v="3"/>
        <pc:sldMkLst>
          <pc:docMk/>
          <pc:sldMk cId="0" sldId="269"/>
        </pc:sldMkLst>
        <pc:graphicFrameChg chg="mod">
          <ac:chgData name="Federico Lovison (flovison)" userId="8b0c45a4-6541-45ce-84dc-a0e3cf286e1c" providerId="ADAL" clId="{04B63E76-B9F4-994A-9E33-732908B108C2}" dt="2024-05-10T09:46:45.615" v="3"/>
          <ac:graphicFrameMkLst>
            <pc:docMk/>
            <pc:sldMk cId="0" sldId="269"/>
            <ac:graphicFrameMk id="30731" creationId="{756FBB1C-6B8E-4220-8016-F0A73F80B51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1B65BE-1736-D01E-4F84-D80B899FBC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ED31DEB-1D6A-2878-4586-06417B8576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9023F65-7444-131A-A198-5398DD1AD6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8910" y="8982075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FA26FC6-A1A6-3A22-0380-33F7D1AFB45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A4BCABCA-AD31-4ED2-AD1C-B95E30C3DA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4873DDDA-10A7-B68C-4F57-B1833A9BE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F0CE3D2-B500-3B07-68DD-4465ADFC0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99E83B17-95A8-ACD2-3C24-F9EB32DDC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C7054C-1ACD-11EB-EB0B-5A47957F77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C34167-CECB-C294-EF76-C0F5B1DB31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5B07DFB-7E61-2CFB-EA3C-3BB102E3FA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5FC5B7D-0398-D666-40DC-AA00F74A32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890D7CE-80B1-D55B-253F-AF743C570B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50733" y="8985250"/>
            <a:ext cx="203100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20598BE-C503-764A-37D8-5AA7A12EB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D5418611-CD5B-4CF3-827C-88AFDC03CD5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00AD6A7-CF94-48B9-0320-B8C1383E6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D785B4DE-BF62-A953-A3C6-E0459EC93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A3919C-C647-0167-AFC9-56C176D1A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0C8E991-870E-3F60-B20D-E322810456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BA05218-5D40-B804-D166-71AAEC7497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53411" cy="215444"/>
          </a:xfrm>
          <a:ln/>
        </p:spPr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612F0B-F34D-6F22-5FE6-A747B5A045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87DBF7-B735-81D5-C460-8A81653B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8E55FF68-E32D-4D89-B2E8-285A3231B5B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F17DDED-6866-8436-83BB-56C58DA9C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EA6380E-11BA-0D62-1694-87BDC4C3E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358411-C381-C56D-AFAC-EDBDA7CE42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CC17456-1D90-73B2-1967-414A87F8C3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53411" cy="215444"/>
          </a:xfrm>
          <a:ln/>
        </p:spPr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53CB74-5963-9AFC-7F97-0E58F81087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A96C77-D28D-C521-C685-E3C8543DF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6971B0E-3857-492D-8E05-77CE140EE3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99E5B9D-2FE8-FF72-440B-D952E8FCF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B72271-04F3-4870-0E40-C08CE814A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477D9-B47A-521A-B69E-3B6A7249B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D63BF-0F5D-5B0E-1F12-740A3E952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563EB-5190-B27A-97D9-46EA38FF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7A0F-8337-42A1-B7CF-056451A2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6C014-6276-2076-A940-AF3F0080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2BC04F2-6181-4375-A7A1-802323F1C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8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5CCC-5F63-2A75-4968-AC470FE5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EAA73-A06A-8767-CC5D-F4B44AE7E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F4EC-4ED8-FB8C-32DE-230C031F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04CEF-460B-83CB-B0FD-FF6BE94C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6EEAA-8B07-DCC9-D327-2603C497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7D989A5-BA1C-4535-B686-CC7A71557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7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8119F8-6288-EB9E-5770-CF5923182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68F29-5ED1-A33E-C059-F85F9D9C5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D1136-BBF2-6F4D-12B2-352D7CA5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8D37E-22BB-9FD6-54BA-5DA5C84F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87A8C-12B0-C5FB-9D6B-F32362E8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0AA42F-0D16-4C99-BE90-C6DAFA2D2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3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001-8716-4850-0C7B-6178AED8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5919-ED29-5186-82CA-4ED541E5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6BDCE-A5BA-5338-5322-F3663065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12C5-9B68-8A1B-4791-8F18B901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74585" y="6475413"/>
            <a:ext cx="156934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U. Campiglio et al, Cisco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DAE8A-0442-FBE7-1A6D-3E907C99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E54AA74-A3F7-46E4-9EFC-933E78ECC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57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28CB-DA5E-51DA-04D7-691DBB048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BD3A1-1999-AAEC-3B9C-AE097760B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2556D-2217-D66A-B5C5-20D0EB11F0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5698-93C9-1D98-EA30-056B99A6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F874-3D42-1F89-F79D-4B8851AB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FF98042-A9A8-4D9C-9976-C2F0A8D4A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7A57-151F-6A55-E5E1-474D90D1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448AE-DFB1-996E-1AE6-1C97C13B5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4E95-DF95-F61F-E2F4-C7E7B73C0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77246-52D7-05D9-14D4-6F844D0E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41273-0052-C9BD-B44E-A9ACED54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4AECA-2E21-B8CD-C996-D9B2DD99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287A155-8F67-4D7B-ABBB-0967887E9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3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A79B-CCD8-87CF-35EE-E1B8DD7F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85BEB-E647-5102-5B95-4F26E86CC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47FDC-6B7E-EA20-0935-0FB905D20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716CB-41DF-C354-F62F-C3A7CABE3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2F34E-6148-74DB-7B6B-63D3B9BC6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50F0F-5365-38B3-EAA7-18728B12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DA70A-5001-71FF-87C2-B4C3053F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4CA58-B05C-D209-6553-F64DCFDF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8CA2BD2-F5DD-49F8-A29C-C06D5E21D4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92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31B4-9617-F351-034F-BF970978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DDECD-69C3-ED98-77FE-7504CEF3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46E393-C353-7ECC-DEE5-D95982FE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57EA-5C43-62BC-E11F-B0E98F1F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3C94B0D-E077-46C8-995C-F54DD9DC1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52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7CB49-47C6-C995-3F34-E8FB7289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6BB03-D3C6-2BEC-10BC-59030CEA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7383E-8F3D-E082-8B18-D718BA7F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862076-7A13-4AD1-B686-0410170C8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76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D176-3A7E-7417-E8C7-DE58A2B2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9289D-D764-F0E8-6BDB-A50B9990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35E1B-3F91-E5F4-E483-DCD00BB3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166F-B508-31CD-0F60-2BCC4A4C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14D04-6F87-2E20-9E33-0DD51123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D9637-A5F6-15EE-8AA0-C86551AC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CADB22F-5EFF-4420-AFEE-97605CB49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4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50D9-A3A6-A027-8016-367047465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5218E-F4B7-28BA-6FD1-059B197FB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AB9AE-C574-5E4D-E499-F7DAC6940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6A9E-3E6D-9AAC-6E94-850252ED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F3F51-1AEB-2FF8-4872-20215148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E19A7-299E-DECB-E937-53903801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65DBAC8-BA74-4D47-93FE-7C148B3A6E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1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A7F75A-F9E0-DCB6-22D2-41EA21B15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68F62B-023F-F8DB-E222-70CBB2D26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8117F4-0CE8-354B-647D-C8A7B27A3D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/>
              <a:t>May 2024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96501-F48F-46EA-C9B0-00000C172C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74585" y="6475413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U. Campiglio et al, Cisco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1F9CED-C24D-18A5-BF86-B84E73416D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BCAD9B6-31F9-4289-B6D4-72C63516B4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7D62FFC-DFDA-7A49-F93B-80EE4E823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5542" y="332601"/>
            <a:ext cx="33599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802.11-24/0550-r1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ECBC0064-AE72-1424-392A-0245FD92E9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F49FE91-6330-2CE7-DA80-4D344EB8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4F2EEC81-55EC-99FB-9FA5-8E8D7147C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20BC4F-BD43-7316-FE6A-90FF44BB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ED3D807-B1D6-3304-0C75-C4584A6E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BF2265-0AAA-5832-5448-AED2C7A6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76AD1EC-E104-48D8-AF05-17CA8447DB3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B08C419-5B06-D183-742C-B4F17CC8A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TX Power Randomization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1C1FA7B-37AC-DB4E-561F-5C0E7E63B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2024-05-06</a:t>
            </a:r>
          </a:p>
        </p:txBody>
      </p:sp>
      <p:graphicFrame>
        <p:nvGraphicFramePr>
          <p:cNvPr id="30731" name="Object 11">
            <a:extLst>
              <a:ext uri="{FF2B5EF4-FFF2-40B4-BE49-F238E27FC236}">
                <a16:creationId xmlns:a16="http://schemas.microsoft.com/office/drawing/2014/main" id="{756FBB1C-6B8E-4220-8016-F0A73F80B5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193804"/>
              </p:ext>
            </p:extLst>
          </p:nvPr>
        </p:nvGraphicFramePr>
        <p:xfrm>
          <a:off x="33338" y="2460625"/>
          <a:ext cx="9078912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387600" progId="Word.Document.8">
                  <p:embed/>
                </p:oleObj>
              </mc:Choice>
              <mc:Fallback>
                <p:oleObj name="Document" r:id="rId3" imgW="8255000" imgH="2387600" progId="Word.Document.8">
                  <p:embed/>
                  <p:pic>
                    <p:nvPicPr>
                      <p:cNvPr id="30731" name="Object 11">
                        <a:extLst>
                          <a:ext uri="{FF2B5EF4-FFF2-40B4-BE49-F238E27FC236}">
                            <a16:creationId xmlns:a16="http://schemas.microsoft.com/office/drawing/2014/main" id="{756FBB1C-6B8E-4220-8016-F0A73F80B5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8" y="2460625"/>
                        <a:ext cx="9078912" cy="262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CCC37F26-254A-F69E-5832-25198949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A3A51-786D-68AC-9804-2F48E2498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FFD28A-9F91-D11B-C9B7-E25133DA6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D3C9932-4EA6-B866-28ED-04729A4BA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39EA33-A4C9-3C44-CC0C-100289552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3DD43AD-E6EA-0C60-8D34-30F5107CC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AP – CPE STA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C01054F-49B8-FB2F-A7CE-7B694CFC86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2132856"/>
            <a:ext cx="8001000" cy="4968607"/>
          </a:xfrm>
        </p:spPr>
        <p:txBody>
          <a:bodyPr/>
          <a:lstStyle/>
          <a:p>
            <a:pPr>
              <a:buFont typeface="Calibri"/>
              <a:buChar char="-"/>
            </a:pPr>
            <a:r>
              <a:rPr lang="en-GB" altLang="en-US" dirty="0"/>
              <a:t>Option2 : AP driven</a:t>
            </a:r>
            <a:endParaRPr lang="en-GB" altLang="en-US" dirty="0">
              <a:cs typeface="Times New Roman"/>
            </a:endParaRPr>
          </a:p>
          <a:p>
            <a:pPr lvl="1"/>
            <a:r>
              <a:rPr lang="en-GB" altLang="en-US" sz="1800" dirty="0">
                <a:cs typeface="Times New Roman"/>
              </a:rPr>
              <a:t>AP monitors RSSI of each STA over a few epochs</a:t>
            </a:r>
            <a:endParaRPr lang="en-GB" altLang="en-US" sz="1800" dirty="0"/>
          </a:p>
          <a:p>
            <a:pPr lvl="1"/>
            <a:r>
              <a:rPr lang="en-GB" altLang="en-US" sz="1800" dirty="0"/>
              <a:t>If no RSSI variation (STA is stationary), the AP can suggest the STA to change its Tx Power at next (or starting from next) epoch between a given range calculated on the MCS and bandwidth</a:t>
            </a:r>
          </a:p>
          <a:p>
            <a:pPr lvl="1"/>
            <a:r>
              <a:rPr lang="en-GB" altLang="en-US" sz="1800" dirty="0"/>
              <a:t>AP keeps into account the transmit power spectral density envelope, eventual beam-forming and MU-MIMO operations when calculating the range</a:t>
            </a:r>
          </a:p>
          <a:p>
            <a:pPr lvl="1"/>
            <a:r>
              <a:rPr lang="en-US" sz="1800" dirty="0"/>
              <a:t>AP knows when the change can occur, it can schedule new sounding if required</a:t>
            </a:r>
          </a:p>
          <a:p>
            <a:pPr lvl="1"/>
            <a:endParaRPr lang="en-GB" altLang="en-US" dirty="0"/>
          </a:p>
          <a:p>
            <a:pPr>
              <a:buFont typeface="Calibri"/>
              <a:buChar char="-"/>
            </a:pPr>
            <a:endParaRPr lang="en-GB" alt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0111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 1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Should 802.11bi consider </a:t>
            </a:r>
            <a:r>
              <a:rPr lang="en-US" altLang="en-US" dirty="0"/>
              <a:t>a CPE STA-AP coordination </a:t>
            </a:r>
            <a:r>
              <a:rPr lang="en-US" altLang="en-US"/>
              <a:t>mechanism </a:t>
            </a:r>
            <a:r>
              <a:rPr lang="en-US" altLang="en-US" dirty="0"/>
              <a:t>for variating Tx Power at an epoch edge?</a:t>
            </a:r>
          </a:p>
          <a:p>
            <a:pPr lvl="1"/>
            <a:r>
              <a:rPr lang="en-US" altLang="en-US" dirty="0"/>
              <a:t>Yes</a:t>
            </a:r>
          </a:p>
          <a:p>
            <a:pPr lvl="1"/>
            <a:r>
              <a:rPr lang="en-US" altLang="en-US" dirty="0"/>
              <a:t>No</a:t>
            </a: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223901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 2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Do you prefer option 1 or option 2 as method for</a:t>
            </a:r>
            <a:r>
              <a:rPr lang="en-US" altLang="en-US" dirty="0"/>
              <a:t> coordinating Tx Power variation at an epoch edge</a:t>
            </a:r>
            <a:r>
              <a:rPr lang="en-US" altLang="en-US"/>
              <a:t> </a:t>
            </a:r>
            <a:r>
              <a:rPr lang="en-US" altLang="en-US" dirty="0"/>
              <a:t>?</a:t>
            </a:r>
          </a:p>
          <a:p>
            <a:pPr lvl="1"/>
            <a:r>
              <a:rPr lang="en-US" altLang="en-US" dirty="0"/>
              <a:t>Option 1 (STA driven)</a:t>
            </a:r>
            <a:endParaRPr lang="en-US" altLang="en-US" dirty="0">
              <a:cs typeface="Times New Roman"/>
            </a:endParaRPr>
          </a:p>
          <a:p>
            <a:pPr lvl="1"/>
            <a:r>
              <a:rPr lang="en-US" altLang="en-US" dirty="0"/>
              <a:t>Option 2 (AP driven)</a:t>
            </a:r>
            <a:endParaRPr lang="en-US" altLang="en-US" dirty="0">
              <a:cs typeface="Times New Roman"/>
            </a:endParaRP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08923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225896-576F-5897-A906-15816554B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3C17BC-5EDC-3275-EF8A-5F81572A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4D865B-CFBD-F1F5-B431-7EF37112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19438369-519A-4933-844F-51C1F547C39F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F450B45-0FCA-3A8D-CD37-28245A6E4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Abstract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ABE56B-5410-AA7C-6BAB-35ACA4B94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Introduction to PHY Layer parameter randomization to increase CPE client privacy.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Background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- CPE clients </a:t>
            </a:r>
            <a:r>
              <a:rPr lang="en-GB" altLang="en-US" dirty="0" err="1"/>
              <a:t>otaMAC</a:t>
            </a:r>
            <a:r>
              <a:rPr lang="en-GB" altLang="en-US" dirty="0"/>
              <a:t> rotation is being adopted (whether individual, group or mass rotation)</a:t>
            </a:r>
          </a:p>
          <a:p>
            <a:pPr marL="0" indent="0">
              <a:buNone/>
            </a:pPr>
            <a:r>
              <a:rPr lang="en-GB" altLang="en-US" dirty="0"/>
              <a:t>- MAC Header parameters encryption is being discussed</a:t>
            </a:r>
          </a:p>
          <a:p>
            <a:pPr marL="0" indent="0">
              <a:buNone/>
            </a:pPr>
            <a:r>
              <a:rPr lang="en-GB" altLang="en-US" dirty="0"/>
              <a:t>- Layer 1 parameters are not being addressed so far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6016"/>
            <a:ext cx="7772400" cy="1066800"/>
          </a:xfrm>
        </p:spPr>
        <p:txBody>
          <a:bodyPr/>
          <a:lstStyle/>
          <a:p>
            <a:r>
              <a:rPr lang="en-US" altLang="en-US" dirty="0"/>
              <a:t>RSSI and </a:t>
            </a:r>
            <a:r>
              <a:rPr lang="en-US" altLang="en-US" dirty="0" err="1"/>
              <a:t>otaMAC</a:t>
            </a:r>
            <a:r>
              <a:rPr lang="en-US" altLang="en-US" dirty="0"/>
              <a:t> Rotation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- </a:t>
            </a:r>
            <a:r>
              <a:rPr lang="en-GB" altLang="en-US" sz="1800" dirty="0"/>
              <a:t>A simple capture on the air with a sniffer gives Radio Information for each frame. Among this information, there is an RSSI value at which the frame is received by the sniffing device.</a:t>
            </a:r>
            <a:endParaRPr lang="en-GB" altLang="en-US" sz="1800" dirty="0">
              <a:cs typeface="Times New Roman"/>
            </a:endParaRPr>
          </a:p>
          <a:p>
            <a:pPr marL="0" indent="0">
              <a:buNone/>
            </a:pPr>
            <a:r>
              <a:rPr lang="en-GB" altLang="en-US" sz="1800" dirty="0"/>
              <a:t>- Rotating the </a:t>
            </a:r>
            <a:r>
              <a:rPr lang="en-GB" altLang="en-US" sz="1800" dirty="0" err="1"/>
              <a:t>otaMAC</a:t>
            </a:r>
            <a:r>
              <a:rPr lang="en-GB" altLang="en-US" sz="1800" dirty="0"/>
              <a:t> but maintaining the same Tx Power gives a non negligeable hint to an eavesdropper to connect the previous </a:t>
            </a:r>
            <a:r>
              <a:rPr lang="en-GB" altLang="en-US" sz="1800" dirty="0" err="1"/>
              <a:t>otaMAC</a:t>
            </a:r>
            <a:r>
              <a:rPr lang="en-GB" altLang="en-US" sz="1800" dirty="0"/>
              <a:t> to the next.</a:t>
            </a:r>
            <a:endParaRPr lang="en-GB" altLang="en-US" sz="1800" dirty="0">
              <a:cs typeface="Times New Roman"/>
            </a:endParaRPr>
          </a:p>
          <a:p>
            <a:pPr marL="0" indent="0">
              <a:buNone/>
            </a:pPr>
            <a:endParaRPr lang="en-GB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AABD70-033B-F7EF-8718-AD6F0CA90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7926" y="4998244"/>
            <a:ext cx="328613" cy="383382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40079BE-F43B-763A-CAF2-A89001881D2A}"/>
              </a:ext>
            </a:extLst>
          </p:cNvPr>
          <p:cNvCxnSpPr/>
          <p:nvPr/>
        </p:nvCxnSpPr>
        <p:spPr bwMode="auto">
          <a:xfrm>
            <a:off x="3671888" y="4521994"/>
            <a:ext cx="1743075" cy="7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6DA2B3-563B-2833-19E9-4847F96068E2}"/>
              </a:ext>
            </a:extLst>
          </p:cNvPr>
          <p:cNvSpPr txBox="1"/>
          <p:nvPr/>
        </p:nvSpPr>
        <p:spPr>
          <a:xfrm>
            <a:off x="3878529" y="4304773"/>
            <a:ext cx="1231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MAC1, -62 dBm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EAF4034-C31C-A10C-2007-2506E18A7CF6}"/>
              </a:ext>
            </a:extLst>
          </p:cNvPr>
          <p:cNvCxnSpPr/>
          <p:nvPr/>
        </p:nvCxnSpPr>
        <p:spPr bwMode="auto">
          <a:xfrm>
            <a:off x="3671888" y="4810372"/>
            <a:ext cx="1743075" cy="7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3C0E243-6073-0FD9-A787-7EBB0AFEB507}"/>
              </a:ext>
            </a:extLst>
          </p:cNvPr>
          <p:cNvSpPr txBox="1"/>
          <p:nvPr/>
        </p:nvSpPr>
        <p:spPr>
          <a:xfrm>
            <a:off x="3878529" y="4593151"/>
            <a:ext cx="1231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MAC1, -62 dBm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3AE0A53-A76D-BD59-04A7-FCC84ADCCC8C}"/>
              </a:ext>
            </a:extLst>
          </p:cNvPr>
          <p:cNvCxnSpPr/>
          <p:nvPr/>
        </p:nvCxnSpPr>
        <p:spPr bwMode="auto">
          <a:xfrm>
            <a:off x="3700462" y="5603184"/>
            <a:ext cx="1743075" cy="7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D650A76-B686-4FA7-033C-D95DBA2BE73C}"/>
              </a:ext>
            </a:extLst>
          </p:cNvPr>
          <p:cNvSpPr txBox="1"/>
          <p:nvPr/>
        </p:nvSpPr>
        <p:spPr>
          <a:xfrm>
            <a:off x="3907103" y="5385963"/>
            <a:ext cx="1231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MAC8, -62 dBm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B58982-1F7A-67E3-AB75-14EF6B804077}"/>
              </a:ext>
            </a:extLst>
          </p:cNvPr>
          <p:cNvSpPr txBox="1"/>
          <p:nvPr/>
        </p:nvSpPr>
        <p:spPr>
          <a:xfrm>
            <a:off x="3387576" y="4891380"/>
            <a:ext cx="2557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MAC2: -56 dBm, MAC3: -68 dBm,…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BFDCC7-8D18-D3C7-F531-B34F33CD7A42}"/>
              </a:ext>
            </a:extLst>
          </p:cNvPr>
          <p:cNvSpPr txBox="1"/>
          <p:nvPr/>
        </p:nvSpPr>
        <p:spPr>
          <a:xfrm>
            <a:off x="2199148" y="5355190"/>
            <a:ext cx="1402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Then, MAC1 stops: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915401-8B5A-B074-47B5-DF725D001F46}"/>
              </a:ext>
            </a:extLst>
          </p:cNvPr>
          <p:cNvSpPr txBox="1"/>
          <p:nvPr/>
        </p:nvSpPr>
        <p:spPr>
          <a:xfrm>
            <a:off x="6494485" y="4998244"/>
            <a:ext cx="1897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Most likely, MAC8=MAC1</a:t>
            </a:r>
          </a:p>
        </p:txBody>
      </p:sp>
    </p:spTree>
    <p:extLst>
      <p:ext uri="{BB962C8B-B14F-4D97-AF65-F5344CB8AC3E}">
        <p14:creationId xmlns:p14="http://schemas.microsoft.com/office/powerpoint/2010/main" val="379277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RSSI Relates to Tx Power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000" dirty="0"/>
              <a:t>- If the STA changes its </a:t>
            </a:r>
            <a:r>
              <a:rPr lang="en-GB" altLang="en-US" sz="2000" dirty="0" err="1"/>
              <a:t>TxPower</a:t>
            </a:r>
            <a:r>
              <a:rPr lang="en-GB" altLang="en-US" sz="2000" dirty="0"/>
              <a:t>, the STA’s frames RSSI change at the AP, and for all observers.</a:t>
            </a:r>
          </a:p>
          <a:p>
            <a:pPr marL="0" indent="0">
              <a:buNone/>
            </a:pPr>
            <a:r>
              <a:rPr lang="en-GB" altLang="en-US" sz="2000" dirty="0"/>
              <a:t>- </a:t>
            </a:r>
            <a:r>
              <a:rPr lang="en-GB" altLang="en-US" sz="2000" dirty="0" err="1"/>
              <a:t>TxPower</a:t>
            </a:r>
            <a:r>
              <a:rPr lang="en-GB" altLang="en-US" sz="2000" dirty="0"/>
              <a:t> changing is already allowed in 802.11ax (BSS </a:t>
            </a:r>
            <a:r>
              <a:rPr lang="en-GB" altLang="en-US" sz="2000" dirty="0" err="1"/>
              <a:t>coloring</a:t>
            </a:r>
            <a:r>
              <a:rPr lang="en-GB" altLang="en-US" sz="2000" dirty="0"/>
              <a:t>):</a:t>
            </a:r>
          </a:p>
          <a:p>
            <a:pPr marL="895350" indent="-895350">
              <a:buNone/>
            </a:pPr>
            <a:r>
              <a:rPr lang="en-GB" altLang="en-US" dirty="0"/>
              <a:t>	- </a:t>
            </a:r>
            <a:r>
              <a:rPr lang="en-GB" altLang="en-US" sz="1800" b="0" dirty="0"/>
              <a:t>AP uses different mechanisms to influence in-BSS and OBSS STAs Tx power</a:t>
            </a:r>
          </a:p>
          <a:p>
            <a:pPr marL="1790700" indent="-1790700">
              <a:buNone/>
            </a:pPr>
            <a:r>
              <a:rPr lang="en-GB" altLang="en-US" sz="1800" b="0" dirty="0"/>
              <a:t>		e.g. by informing OBSS PD thresholds, leading the STAs to transmit low enough over OBSS that it would not disrupt the OBSS operations</a:t>
            </a:r>
          </a:p>
          <a:p>
            <a:pPr marL="1790700" indent="-1790700">
              <a:buNone/>
            </a:pPr>
            <a:r>
              <a:rPr lang="en-GB" altLang="en-US" sz="1800" b="0" dirty="0"/>
              <a:t>		e.g. by informing OBSS STAs on the PSR (AP’s tolerance to OBSS transmissions over UL scheduled transmissions) </a:t>
            </a:r>
          </a:p>
          <a:p>
            <a:pPr marL="0" indent="0">
              <a:buNone/>
            </a:pPr>
            <a:endParaRPr lang="en-GB" altLang="en-US" sz="1800" b="0" dirty="0"/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5683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Tx Randomization Proposal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altLang="en-US" sz="2000" dirty="0"/>
              <a:t>CPE STA rotates </a:t>
            </a:r>
            <a:r>
              <a:rPr lang="en-GB" altLang="en-US" sz="2000" dirty="0" err="1"/>
              <a:t>otaMAC</a:t>
            </a:r>
            <a:r>
              <a:rPr lang="en-GB" altLang="en-US" sz="2000" dirty="0"/>
              <a:t> and adjusts its Tx Power at the same time to increase its anonymity</a:t>
            </a:r>
          </a:p>
          <a:p>
            <a:pPr>
              <a:spcBef>
                <a:spcPts val="1200"/>
              </a:spcBef>
            </a:pPr>
            <a:r>
              <a:rPr lang="en-GB" altLang="en-US" sz="2000" dirty="0"/>
              <a:t>Each 802.11 clause defines a Receiver Minimum Input Level Sensitivity per MCS and bandwidth</a:t>
            </a:r>
          </a:p>
          <a:p>
            <a:pPr>
              <a:spcBef>
                <a:spcPts val="1200"/>
              </a:spcBef>
            </a:pPr>
            <a:r>
              <a:rPr lang="en-GB" altLang="en-US" sz="2000" dirty="0"/>
              <a:t>No operational impact if the Tx Power variation is within these limits (beamforming and MU-MIMO may require new sounding)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091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21E1B-FC9C-9761-0D39-4C98E4566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9A8AC4A-6169-87DC-8407-0762843D7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80C9D42-6F6A-A73C-E091-A242B0BC3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D7795CA-01E2-6A9B-C548-2CC75277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63FB9CEC-68FA-0D14-340A-BC05A1A4A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11ax Rx Minimum Input Level Sensitivity</a:t>
            </a:r>
          </a:p>
        </p:txBody>
      </p:sp>
      <p:pic>
        <p:nvPicPr>
          <p:cNvPr id="7" name="Picture 6" descr="A table with numbers and symbols&#10;&#10;Description automatically generated">
            <a:extLst>
              <a:ext uri="{FF2B5EF4-FFF2-40B4-BE49-F238E27FC236}">
                <a16:creationId xmlns:a16="http://schemas.microsoft.com/office/drawing/2014/main" id="{2A8AEA97-FBA4-E075-CD16-8DA7A64FB4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968" y="1916832"/>
            <a:ext cx="5917130" cy="39916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CC86493-F1CA-2FEE-5BD7-03D887D7499C}"/>
              </a:ext>
            </a:extLst>
          </p:cNvPr>
          <p:cNvSpPr txBox="1"/>
          <p:nvPr/>
        </p:nvSpPr>
        <p:spPr>
          <a:xfrm>
            <a:off x="6153944" y="6033240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P802.11REVme_D4.2</a:t>
            </a:r>
          </a:p>
        </p:txBody>
      </p:sp>
    </p:spTree>
    <p:extLst>
      <p:ext uri="{BB962C8B-B14F-4D97-AF65-F5344CB8AC3E}">
        <p14:creationId xmlns:p14="http://schemas.microsoft.com/office/powerpoint/2010/main" val="147504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4D51A-9962-4C7C-BA0D-C6C548C24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8FDEBE-7B32-823F-B92A-B5B5BF27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796B81-3F98-D82C-8F43-71C218F15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2F42AF-8765-4365-8C35-D8558B110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CAFA70B-E9E5-21C1-E9E1-E04BEEAE7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11be Rx Minimum Input Level Sensitivity</a:t>
            </a:r>
          </a:p>
        </p:txBody>
      </p:sp>
      <p:pic>
        <p:nvPicPr>
          <p:cNvPr id="9" name="Picture 8" descr="A table with numbers and symbols&#10;&#10;Description automatically generated">
            <a:extLst>
              <a:ext uri="{FF2B5EF4-FFF2-40B4-BE49-F238E27FC236}">
                <a16:creationId xmlns:a16="http://schemas.microsoft.com/office/drawing/2014/main" id="{BEE94CC3-8D9D-EB48-9875-D764D25E0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560349"/>
            <a:ext cx="4963072" cy="45757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451079-386A-07C1-F506-23D11A4DEC82}"/>
              </a:ext>
            </a:extLst>
          </p:cNvPr>
          <p:cNvSpPr txBox="1"/>
          <p:nvPr/>
        </p:nvSpPr>
        <p:spPr>
          <a:xfrm>
            <a:off x="6153944" y="6033240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P802.11be_D5.0</a:t>
            </a:r>
          </a:p>
        </p:txBody>
      </p:sp>
    </p:spTree>
    <p:extLst>
      <p:ext uri="{BB962C8B-B14F-4D97-AF65-F5344CB8AC3E}">
        <p14:creationId xmlns:p14="http://schemas.microsoft.com/office/powerpoint/2010/main" val="3726421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A3A51-786D-68AC-9804-2F48E2498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FFD28A-9F91-D11B-C9B7-E25133DA6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May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D3C9932-4EA6-B866-28ED-04729A4BA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 dirty="0"/>
              <a:t>U. Campiglio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39EA33-A4C9-3C44-CC0C-100289552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3DD43AD-E6EA-0C60-8D34-30F5107CC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AP – CPE STA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C01054F-49B8-FB2F-A7CE-7B694CFC86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2925" y="2132856"/>
            <a:ext cx="8001000" cy="4968607"/>
          </a:xfrm>
        </p:spPr>
        <p:txBody>
          <a:bodyPr/>
          <a:lstStyle/>
          <a:p>
            <a:pPr>
              <a:buFont typeface="Calibri"/>
              <a:buChar char="-"/>
            </a:pPr>
            <a:r>
              <a:rPr lang="en-GB" altLang="en-US" dirty="0"/>
              <a:t>Option1 : STA driven</a:t>
            </a:r>
            <a:endParaRPr lang="en-GB" altLang="en-US" dirty="0">
              <a:cs typeface="Times New Roman"/>
            </a:endParaRPr>
          </a:p>
          <a:p>
            <a:pPr lvl="1"/>
            <a:r>
              <a:rPr lang="en-GB" altLang="en-US" sz="1800" dirty="0">
                <a:cs typeface="Times New Roman"/>
              </a:rPr>
              <a:t>AP periodically informs STAs on its RSSI at the AP</a:t>
            </a:r>
            <a:endParaRPr lang="en-GB" altLang="en-US" sz="1800" dirty="0"/>
          </a:p>
          <a:p>
            <a:pPr lvl="1"/>
            <a:r>
              <a:rPr lang="en-GB" altLang="en-US" sz="1800" dirty="0"/>
              <a:t>STA monitors for RSSI changes</a:t>
            </a:r>
            <a:endParaRPr lang="en-GB" sz="1800" dirty="0"/>
          </a:p>
          <a:p>
            <a:pPr lvl="1"/>
            <a:r>
              <a:rPr lang="en-GB" altLang="en-US" sz="1800" dirty="0"/>
              <a:t>If no changes over 1-2 epochs, STA can decide to change its Tx Power within the allowed range for the MCS and bandwidth it is using</a:t>
            </a:r>
          </a:p>
          <a:p>
            <a:pPr lvl="1"/>
            <a:r>
              <a:rPr lang="en-GB" altLang="en-US" sz="1800" dirty="0"/>
              <a:t>STA knows the allowed ranges not to impact rate (from tables)</a:t>
            </a:r>
          </a:p>
          <a:p>
            <a:pPr lvl="1"/>
            <a:r>
              <a:rPr lang="en-GB" altLang="en-US" sz="1800" dirty="0"/>
              <a:t>AP knows a STA can variate its Tx Power at an epoch change and a new sounding may be required</a:t>
            </a:r>
            <a:endParaRPr lang="en-GB" altLang="en-US" dirty="0"/>
          </a:p>
          <a:p>
            <a:pPr>
              <a:buFont typeface="Calibri"/>
              <a:buChar char="-"/>
            </a:pPr>
            <a:endParaRPr lang="en-GB" alt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04201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23639</TotalTime>
  <Words>746</Words>
  <Application>Microsoft Office PowerPoint</Application>
  <PresentationFormat>On-screen Show (4:3)</PresentationFormat>
  <Paragraphs>99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802-11-Submission</vt:lpstr>
      <vt:lpstr>Document</vt:lpstr>
      <vt:lpstr>TX Power Randomization</vt:lpstr>
      <vt:lpstr>Abstract</vt:lpstr>
      <vt:lpstr>Background</vt:lpstr>
      <vt:lpstr>RSSI and otaMAC Rotation</vt:lpstr>
      <vt:lpstr>RSSI Relates to Tx Power</vt:lpstr>
      <vt:lpstr>Tx Randomization Proposal</vt:lpstr>
      <vt:lpstr>11ax Rx Minimum Input Level Sensitivity</vt:lpstr>
      <vt:lpstr>11be Rx Minimum Input Level Sensitivity</vt:lpstr>
      <vt:lpstr>Operation AP – CPE STA</vt:lpstr>
      <vt:lpstr>Operation AP – CPE STA</vt:lpstr>
      <vt:lpstr>Straw Poll 1</vt:lpstr>
      <vt:lpstr>Straw Poll 2</vt:lpstr>
    </vt:vector>
  </TitlesOfParts>
  <Company>Cisco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 Power Randomization</dc:title>
  <dc:creator>ucampigl@cisco.com</dc:creator>
  <cp:lastModifiedBy>Ugo Campiglio (ucampigl)</cp:lastModifiedBy>
  <cp:revision>37</cp:revision>
  <cp:lastPrinted>1998-02-10T13:28:06Z</cp:lastPrinted>
  <dcterms:created xsi:type="dcterms:W3CDTF">2024-02-27T14:39:28Z</dcterms:created>
  <dcterms:modified xsi:type="dcterms:W3CDTF">2024-05-10T10:58:15Z</dcterms:modified>
</cp:coreProperties>
</file>