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  <p:sldId id="349" r:id="rId14"/>
    <p:sldId id="350" r:id="rId15"/>
    <p:sldId id="351" r:id="rId16"/>
    <p:sldId id="352" r:id="rId17"/>
    <p:sldId id="353" r:id="rId18"/>
    <p:sldId id="354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18F72-3E6B-8734-5D8D-1464EA7744D8}" v="1" dt="2024-09-26T00:38:02.770"/>
    <p1510:client id="{6CC96AAE-D083-DE1B-6F7F-EEF884CBCEBE}" v="424" dt="2024-09-26T01:08:13.772"/>
    <p1510:client id="{F3AB60CF-E6F1-43BE-9ED4-2D2DB6B87034}" v="38" dt="2024-09-26T07:22:49.0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7278" autoAdjust="0"/>
  </p:normalViewPr>
  <p:slideViewPr>
    <p:cSldViewPr>
      <p:cViewPr varScale="1">
        <p:scale>
          <a:sx n="159" d="100"/>
          <a:sy n="159" d="100"/>
        </p:scale>
        <p:origin x="1818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1141676-C387-4B84-95B0-E8C2663AB4D8}"/>
    <pc:docChg chg="custSel modSld">
      <pc:chgData name="Alfred Asterjadhi" userId="39de57b9-85c0-4fd1-aaac-8ca2b6560ad0" providerId="ADAL" clId="{E1141676-C387-4B84-95B0-E8C2663AB4D8}" dt="2023-08-29T16:56:10.495" v="545" actId="20577"/>
      <pc:docMkLst>
        <pc:docMk/>
      </pc:docMkLst>
      <pc:sldChg chg="modNotesTx">
        <pc:chgData name="Alfred Asterjadhi" userId="39de57b9-85c0-4fd1-aaac-8ca2b6560ad0" providerId="ADAL" clId="{E1141676-C387-4B84-95B0-E8C2663AB4D8}" dt="2023-08-29T16:56:10.495" v="545" actId="20577"/>
        <pc:sldMkLst>
          <pc:docMk/>
          <pc:sldMk cId="1829150131" sldId="335"/>
        </pc:sldMkLst>
      </pc:sldChg>
      <pc:sldChg chg="modSp mod">
        <pc:chgData name="Alfred Asterjadhi" userId="39de57b9-85c0-4fd1-aaac-8ca2b6560ad0" providerId="ADAL" clId="{E1141676-C387-4B84-95B0-E8C2663AB4D8}" dt="2023-08-29T16:24:49.868" v="201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E1141676-C387-4B84-95B0-E8C2663AB4D8}" dt="2023-08-29T16:24:49.868" v="201" actId="20577"/>
          <ac:spMkLst>
            <pc:docMk/>
            <pc:sldMk cId="2860631950" sldId="336"/>
            <ac:spMk id="3" creationId="{D8D4F91F-8DBA-191D-AFC2-EC5961B89F19}"/>
          </ac:spMkLst>
        </pc:spChg>
      </pc:sldChg>
    </pc:docChg>
  </pc:docChgLst>
  <pc:docChgLst>
    <pc:chgData name="Alfred Asterjadhi" userId="39de57b9-85c0-4fd1-aaac-8ca2b6560ad0" providerId="ADAL" clId="{056D69C7-CA66-4EC5-82A4-5659C7EBCD76}"/>
    <pc:docChg chg="undo custSel modSld modMainMaster">
      <pc:chgData name="Alfred Asterjadhi" userId="39de57b9-85c0-4fd1-aaac-8ca2b6560ad0" providerId="ADAL" clId="{056D69C7-CA66-4EC5-82A4-5659C7EBCD76}" dt="2024-03-04T23:48:33.258" v="369" actId="20577"/>
      <pc:docMkLst>
        <pc:docMk/>
      </pc:docMkLst>
      <pc:sldChg chg="modSp mod">
        <pc:chgData name="Alfred Asterjadhi" userId="39de57b9-85c0-4fd1-aaac-8ca2b6560ad0" providerId="ADAL" clId="{056D69C7-CA66-4EC5-82A4-5659C7EBCD76}" dt="2024-03-04T23:39:13.221" v="339" actId="20577"/>
        <pc:sldMkLst>
          <pc:docMk/>
          <pc:sldMk cId="0" sldId="331"/>
        </pc:sldMkLst>
        <pc:spChg chg="mod">
          <ac:chgData name="Alfred Asterjadhi" userId="39de57b9-85c0-4fd1-aaac-8ca2b6560ad0" providerId="ADAL" clId="{056D69C7-CA66-4EC5-82A4-5659C7EBCD76}" dt="2024-03-04T23:39:13.221" v="339" actId="20577"/>
          <ac:spMkLst>
            <pc:docMk/>
            <pc:sldMk cId="0" sldId="331"/>
            <ac:spMk id="3" creationId="{DAA909B8-954B-00B2-C988-2905B9E3D42F}"/>
          </ac:spMkLst>
        </pc:spChg>
      </pc:sldChg>
      <pc:sldChg chg="modSp mod">
        <pc:chgData name="Alfred Asterjadhi" userId="39de57b9-85c0-4fd1-aaac-8ca2b6560ad0" providerId="ADAL" clId="{056D69C7-CA66-4EC5-82A4-5659C7EBCD76}" dt="2024-03-04T23:39:20.059" v="340"/>
        <pc:sldMkLst>
          <pc:docMk/>
          <pc:sldMk cId="2893982595" sldId="332"/>
        </pc:sldMkLst>
        <pc:spChg chg="mod">
          <ac:chgData name="Alfred Asterjadhi" userId="39de57b9-85c0-4fd1-aaac-8ca2b6560ad0" providerId="ADAL" clId="{056D69C7-CA66-4EC5-82A4-5659C7EBCD76}" dt="2024-03-04T23:39:20.059" v="340"/>
          <ac:spMkLst>
            <pc:docMk/>
            <pc:sldMk cId="2893982595" sldId="332"/>
            <ac:spMk id="6" creationId="{9041CAB3-9686-B9FE-B694-AF18C716B7C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1.596" v="341"/>
        <pc:sldMkLst>
          <pc:docMk/>
          <pc:sldMk cId="4137720700" sldId="333"/>
        </pc:sldMkLst>
        <pc:spChg chg="mod">
          <ac:chgData name="Alfred Asterjadhi" userId="39de57b9-85c0-4fd1-aaac-8ca2b6560ad0" providerId="ADAL" clId="{056D69C7-CA66-4EC5-82A4-5659C7EBCD76}" dt="2024-03-04T23:39:21.596" v="341"/>
          <ac:spMkLst>
            <pc:docMk/>
            <pc:sldMk cId="4137720700" sldId="333"/>
            <ac:spMk id="7" creationId="{88317E01-74BA-A2A0-5590-3FCDB7E3D70A}"/>
          </ac:spMkLst>
        </pc:spChg>
      </pc:sldChg>
      <pc:sldChg chg="modSp mod">
        <pc:chgData name="Alfred Asterjadhi" userId="39de57b9-85c0-4fd1-aaac-8ca2b6560ad0" providerId="ADAL" clId="{056D69C7-CA66-4EC5-82A4-5659C7EBCD76}" dt="2024-03-04T23:39:22.888" v="342"/>
        <pc:sldMkLst>
          <pc:docMk/>
          <pc:sldMk cId="1968235028" sldId="334"/>
        </pc:sldMkLst>
        <pc:spChg chg="mod">
          <ac:chgData name="Alfred Asterjadhi" userId="39de57b9-85c0-4fd1-aaac-8ca2b6560ad0" providerId="ADAL" clId="{056D69C7-CA66-4EC5-82A4-5659C7EBCD76}" dt="2024-03-04T23:39:22.888" v="342"/>
          <ac:spMkLst>
            <pc:docMk/>
            <pc:sldMk cId="1968235028" sldId="334"/>
            <ac:spMk id="7" creationId="{F7B921B7-F1C2-BCA0-A98B-A54114A42BC6}"/>
          </ac:spMkLst>
        </pc:spChg>
      </pc:sldChg>
      <pc:sldChg chg="modSp mod">
        <pc:chgData name="Alfred Asterjadhi" userId="39de57b9-85c0-4fd1-aaac-8ca2b6560ad0" providerId="ADAL" clId="{056D69C7-CA66-4EC5-82A4-5659C7EBCD76}" dt="2024-03-04T23:39:26.279" v="344"/>
        <pc:sldMkLst>
          <pc:docMk/>
          <pc:sldMk cId="1829150131" sldId="335"/>
        </pc:sldMkLst>
        <pc:spChg chg="mod">
          <ac:chgData name="Alfred Asterjadhi" userId="39de57b9-85c0-4fd1-aaac-8ca2b6560ad0" providerId="ADAL" clId="{056D69C7-CA66-4EC5-82A4-5659C7EBCD76}" dt="2024-03-04T23:28:38.547" v="154" actId="20577"/>
          <ac:spMkLst>
            <pc:docMk/>
            <pc:sldMk cId="1829150131" sldId="335"/>
            <ac:spMk id="3" creationId="{14B9DF57-2757-3148-59BD-8569CE94D4D2}"/>
          </ac:spMkLst>
        </pc:spChg>
        <pc:spChg chg="mod">
          <ac:chgData name="Alfred Asterjadhi" userId="39de57b9-85c0-4fd1-aaac-8ca2b6560ad0" providerId="ADAL" clId="{056D69C7-CA66-4EC5-82A4-5659C7EBCD76}" dt="2024-03-04T23:39:26.279" v="344"/>
          <ac:spMkLst>
            <pc:docMk/>
            <pc:sldMk cId="1829150131" sldId="335"/>
            <ac:spMk id="8" creationId="{E81DF963-C7B2-4D42-248B-EC01374E5D3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7.765" v="345"/>
        <pc:sldMkLst>
          <pc:docMk/>
          <pc:sldMk cId="2860631950" sldId="336"/>
        </pc:sldMkLst>
        <pc:spChg chg="mod">
          <ac:chgData name="Alfred Asterjadhi" userId="39de57b9-85c0-4fd1-aaac-8ca2b6560ad0" providerId="ADAL" clId="{056D69C7-CA66-4EC5-82A4-5659C7EBCD76}" dt="2024-03-04T23:39:27.765" v="345"/>
          <ac:spMkLst>
            <pc:docMk/>
            <pc:sldMk cId="2860631950" sldId="336"/>
            <ac:spMk id="13" creationId="{568385E1-BF03-F4A3-ED49-68A1C42C441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9.268" v="346"/>
        <pc:sldMkLst>
          <pc:docMk/>
          <pc:sldMk cId="3027311785" sldId="338"/>
        </pc:sldMkLst>
        <pc:spChg chg="mod">
          <ac:chgData name="Alfred Asterjadhi" userId="39de57b9-85c0-4fd1-aaac-8ca2b6560ad0" providerId="ADAL" clId="{056D69C7-CA66-4EC5-82A4-5659C7EBCD76}" dt="2024-03-04T23:39:29.268" v="346"/>
          <ac:spMkLst>
            <pc:docMk/>
            <pc:sldMk cId="3027311785" sldId="338"/>
            <ac:spMk id="8" creationId="{7F4EA77C-7247-541B-F332-BCDDDA7F40F5}"/>
          </ac:spMkLst>
        </pc:spChg>
        <pc:spChg chg="mod">
          <ac:chgData name="Alfred Asterjadhi" userId="39de57b9-85c0-4fd1-aaac-8ca2b6560ad0" providerId="ADAL" clId="{056D69C7-CA66-4EC5-82A4-5659C7EBCD76}" dt="2024-03-04T23:32:48.609" v="29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4.381" v="343"/>
        <pc:sldMkLst>
          <pc:docMk/>
          <pc:sldMk cId="1017893989" sldId="340"/>
        </pc:sldMkLst>
        <pc:spChg chg="mod">
          <ac:chgData name="Alfred Asterjadhi" userId="39de57b9-85c0-4fd1-aaac-8ca2b6560ad0" providerId="ADAL" clId="{056D69C7-CA66-4EC5-82A4-5659C7EBCD76}" dt="2024-03-04T23:39:24.381" v="343"/>
          <ac:spMkLst>
            <pc:docMk/>
            <pc:sldMk cId="1017893989" sldId="340"/>
            <ac:spMk id="6" creationId="{8D6C4DF0-8FD7-F3BA-62A5-9009A6AC99A9}"/>
          </ac:spMkLst>
        </pc:spChg>
        <pc:graphicFrameChg chg="modGraphic">
          <ac:chgData name="Alfred Asterjadhi" userId="39de57b9-85c0-4fd1-aaac-8ca2b6560ad0" providerId="ADAL" clId="{056D69C7-CA66-4EC5-82A4-5659C7EBCD76}" dt="2024-02-22T16:40:13.501" v="0" actId="113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modSp mod">
        <pc:chgData name="Alfred Asterjadhi" userId="39de57b9-85c0-4fd1-aaac-8ca2b6560ad0" providerId="ADAL" clId="{056D69C7-CA66-4EC5-82A4-5659C7EBCD76}" dt="2024-03-04T23:39:33.527" v="348"/>
        <pc:sldMkLst>
          <pc:docMk/>
          <pc:sldMk cId="914483391" sldId="341"/>
        </pc:sldMkLst>
        <pc:spChg chg="mod">
          <ac:chgData name="Alfred Asterjadhi" userId="39de57b9-85c0-4fd1-aaac-8ca2b6560ad0" providerId="ADAL" clId="{056D69C7-CA66-4EC5-82A4-5659C7EBCD76}" dt="2024-03-04T23:39:33.527" v="348"/>
          <ac:spMkLst>
            <pc:docMk/>
            <pc:sldMk cId="914483391" sldId="341"/>
            <ac:spMk id="8" creationId="{27428BD6-49B6-7FB4-809C-5F5557B733A7}"/>
          </ac:spMkLst>
        </pc:spChg>
      </pc:sldChg>
      <pc:sldChg chg="modSp mod">
        <pc:chgData name="Alfred Asterjadhi" userId="39de57b9-85c0-4fd1-aaac-8ca2b6560ad0" providerId="ADAL" clId="{056D69C7-CA66-4EC5-82A4-5659C7EBCD76}" dt="2024-03-04T23:39:30.731" v="347"/>
        <pc:sldMkLst>
          <pc:docMk/>
          <pc:sldMk cId="951501506" sldId="345"/>
        </pc:sldMkLst>
        <pc:spChg chg="mod">
          <ac:chgData name="Alfred Asterjadhi" userId="39de57b9-85c0-4fd1-aaac-8ca2b6560ad0" providerId="ADAL" clId="{056D69C7-CA66-4EC5-82A4-5659C7EBCD76}" dt="2024-03-04T23:39:30.731" v="347"/>
          <ac:spMkLst>
            <pc:docMk/>
            <pc:sldMk cId="951501506" sldId="345"/>
            <ac:spMk id="6" creationId="{213153D9-62C8-8108-6B37-72F269D71588}"/>
          </ac:spMkLst>
        </pc:spChg>
      </pc:sldChg>
      <pc:sldChg chg="modSp mod">
        <pc:chgData name="Alfred Asterjadhi" userId="39de57b9-85c0-4fd1-aaac-8ca2b6560ad0" providerId="ADAL" clId="{056D69C7-CA66-4EC5-82A4-5659C7EBCD76}" dt="2024-03-04T23:39:39.176" v="349"/>
        <pc:sldMkLst>
          <pc:docMk/>
          <pc:sldMk cId="3942213737" sldId="347"/>
        </pc:sldMkLst>
        <pc:spChg chg="mod">
          <ac:chgData name="Alfred Asterjadhi" userId="39de57b9-85c0-4fd1-aaac-8ca2b6560ad0" providerId="ADAL" clId="{056D69C7-CA66-4EC5-82A4-5659C7EBCD76}" dt="2024-03-04T23:39:39.176" v="349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 chgLayout">
        <pc:chgData name="Alfred Asterjadhi" userId="39de57b9-85c0-4fd1-aaac-8ca2b6560ad0" providerId="ADAL" clId="{056D69C7-CA66-4EC5-82A4-5659C7EBCD76}" dt="2024-03-04T23:48:33.258" v="369" actId="20577"/>
        <pc:sldMkLst>
          <pc:docMk/>
          <pc:sldMk cId="338940641" sldId="348"/>
        </pc:sldMkLst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2" creationId="{A7E708A1-BDE1-FAA9-55D6-0D88A94819B9}"/>
          </ac:spMkLst>
        </pc:spChg>
        <pc:spChg chg="mod ord">
          <ac:chgData name="Alfred Asterjadhi" userId="39de57b9-85c0-4fd1-aaac-8ca2b6560ad0" providerId="ADAL" clId="{056D69C7-CA66-4EC5-82A4-5659C7EBCD76}" dt="2024-03-04T23:48:33.258" v="369" actId="20577"/>
          <ac:spMkLst>
            <pc:docMk/>
            <pc:sldMk cId="338940641" sldId="348"/>
            <ac:spMk id="3" creationId="{335D37BC-5D65-C910-2877-9CD20C2E0183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4" creationId="{F5C91DBB-EDBC-A8CE-2DB3-83307ECFE7DC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5" creationId="{43B3B657-6477-91CB-DA96-B9473C0BEF93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6" creationId="{58565F89-8357-DD68-D800-7018FB0FEA28}"/>
          </ac:spMkLst>
        </pc:spChg>
        <pc:spChg chg="mod">
          <ac:chgData name="Alfred Asterjadhi" userId="39de57b9-85c0-4fd1-aaac-8ca2b6560ad0" providerId="ADAL" clId="{056D69C7-CA66-4EC5-82A4-5659C7EBCD76}" dt="2024-02-29T02:34:07.112" v="125"/>
          <ac:spMkLst>
            <pc:docMk/>
            <pc:sldMk cId="338940641" sldId="348"/>
            <ac:spMk id="7" creationId="{EB94386E-9750-670C-AA24-4CBF56C27319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8" creationId="{CC0AF121-7572-2F46-3A5C-33B133AABB6D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9" creationId="{6F557864-0C23-742E-ACE3-5056955AE130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10" creationId="{B916B245-D13D-3C72-D267-A45BFEA579C2}"/>
          </ac:spMkLst>
        </pc:spChg>
      </pc:sldChg>
      <pc:sldChg chg="addSp delSp modSp mod">
        <pc:chgData name="Alfred Asterjadhi" userId="39de57b9-85c0-4fd1-aaac-8ca2b6560ad0" providerId="ADAL" clId="{056D69C7-CA66-4EC5-82A4-5659C7EBCD76}" dt="2024-03-04T23:39:53.880" v="354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056D69C7-CA66-4EC5-82A4-5659C7EBCD76}" dt="2024-03-04T23:39:53.880" v="354" actId="20577"/>
          <ac:spMkLst>
            <pc:docMk/>
            <pc:sldMk cId="1720528134" sldId="349"/>
            <ac:spMk id="3" creationId="{450F3F37-93D7-EC52-4937-41AE4E26343E}"/>
          </ac:spMkLst>
        </pc:spChg>
        <pc:spChg chg="add del">
          <ac:chgData name="Alfred Asterjadhi" userId="39de57b9-85c0-4fd1-aaac-8ca2b6560ad0" providerId="ADAL" clId="{056D69C7-CA66-4EC5-82A4-5659C7EBCD76}" dt="2024-02-29T02:34:11.181" v="128" actId="22"/>
          <ac:spMkLst>
            <pc:docMk/>
            <pc:sldMk cId="1720528134" sldId="349"/>
            <ac:spMk id="7" creationId="{12D65C4B-5105-7301-7B25-B7DE2EA47FCD}"/>
          </ac:spMkLst>
        </pc:spChg>
        <pc:spChg chg="add mod">
          <ac:chgData name="Alfred Asterjadhi" userId="39de57b9-85c0-4fd1-aaac-8ca2b6560ad0" providerId="ADAL" clId="{056D69C7-CA66-4EC5-82A4-5659C7EBCD76}" dt="2024-03-04T23:39:40.646" v="350"/>
          <ac:spMkLst>
            <pc:docMk/>
            <pc:sldMk cId="1720528134" sldId="349"/>
            <ac:spMk id="8" creationId="{BD725A8E-2B57-C0BB-4CAE-0C6379CE85E0}"/>
          </ac:spMkLst>
        </pc:spChg>
      </pc:sldChg>
      <pc:sldMasterChg chg="modSp mod">
        <pc:chgData name="Alfred Asterjadhi" userId="39de57b9-85c0-4fd1-aaac-8ca2b6560ad0" providerId="ADAL" clId="{056D69C7-CA66-4EC5-82A4-5659C7EBCD76}" dt="2024-03-04T23:38:49.303" v="33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6D69C7-CA66-4EC5-82A4-5659C7EBCD76}" dt="2024-03-04T23:38:49.303" v="33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bhishek Patil" userId="4a57f103-40b4-4474-a113-d3340a5396d8" providerId="ADAL" clId="{F3AB60CF-E6F1-43BE-9ED4-2D2DB6B87034}"/>
    <pc:docChg chg="undo custSel addSld modSld modMainMaster">
      <pc:chgData name="Abhishek Patil" userId="4a57f103-40b4-4474-a113-d3340a5396d8" providerId="ADAL" clId="{F3AB60CF-E6F1-43BE-9ED4-2D2DB6B87034}" dt="2024-09-26T07:22:49.032" v="933"/>
      <pc:docMkLst>
        <pc:docMk/>
      </pc:docMkLst>
      <pc:sldChg chg="modSp mod">
        <pc:chgData name="Abhishek Patil" userId="4a57f103-40b4-4474-a113-d3340a5396d8" providerId="ADAL" clId="{F3AB60CF-E6F1-43BE-9ED4-2D2DB6B87034}" dt="2024-09-26T07:21:39.431" v="897" actId="1076"/>
        <pc:sldMkLst>
          <pc:docMk/>
          <pc:sldMk cId="0" sldId="331"/>
        </pc:sldMkLst>
        <pc:spChg chg="mod">
          <ac:chgData name="Abhishek Patil" userId="4a57f103-40b4-4474-a113-d3340a5396d8" providerId="ADAL" clId="{F3AB60CF-E6F1-43BE-9ED4-2D2DB6B87034}" dt="2024-09-26T07:21:39.431" v="897" actId="1076"/>
          <ac:spMkLst>
            <pc:docMk/>
            <pc:sldMk cId="0" sldId="331"/>
            <ac:spMk id="3" creationId="{DAA909B8-954B-00B2-C988-2905B9E3D42F}"/>
          </ac:spMkLst>
        </pc:spChg>
        <pc:spChg chg="mod">
          <ac:chgData name="Abhishek Patil" userId="4a57f103-40b4-4474-a113-d3340a5396d8" providerId="ADAL" clId="{F3AB60CF-E6F1-43BE-9ED4-2D2DB6B87034}" dt="2024-09-26T03:11:44.924" v="348" actId="20577"/>
          <ac:spMkLst>
            <pc:docMk/>
            <pc:sldMk cId="0" sldId="331"/>
            <ac:spMk id="8" creationId="{00000000-0000-0000-0000-000000000000}"/>
          </ac:spMkLst>
        </pc:spChg>
        <pc:spChg chg="mod">
          <ac:chgData name="Abhishek Patil" userId="4a57f103-40b4-4474-a113-d3340a5396d8" providerId="ADAL" clId="{F3AB60CF-E6F1-43BE-9ED4-2D2DB6B87034}" dt="2024-09-26T04:57:42.821" v="729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bhishek Patil" userId="4a57f103-40b4-4474-a113-d3340a5396d8" providerId="ADAL" clId="{F3AB60CF-E6F1-43BE-9ED4-2D2DB6B87034}" dt="2024-09-26T07:16:15.219" v="83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bhishek Patil" userId="4a57f103-40b4-4474-a113-d3340a5396d8" providerId="ADAL" clId="{F3AB60CF-E6F1-43BE-9ED4-2D2DB6B87034}" dt="2024-09-26T07:21:56.996" v="901"/>
        <pc:sldMkLst>
          <pc:docMk/>
          <pc:sldMk cId="2893982595" sldId="332"/>
        </pc:sldMkLst>
        <pc:spChg chg="mod">
          <ac:chgData name="Abhishek Patil" userId="4a57f103-40b4-4474-a113-d3340a5396d8" providerId="ADAL" clId="{F3AB60CF-E6F1-43BE-9ED4-2D2DB6B87034}" dt="2024-09-26T03:07:03.856" v="274" actId="1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bhishek Patil" userId="4a57f103-40b4-4474-a113-d3340a5396d8" providerId="ADAL" clId="{F3AB60CF-E6F1-43BE-9ED4-2D2DB6B87034}" dt="2024-09-26T03:11:51.563" v="349"/>
          <ac:spMkLst>
            <pc:docMk/>
            <pc:sldMk cId="2893982595" sldId="332"/>
            <ac:spMk id="5" creationId="{A621F130-3430-A534-CF72-07BD553B4D90}"/>
          </ac:spMkLst>
        </pc:spChg>
        <pc:spChg chg="del mod">
          <ac:chgData name="Abhishek Patil" userId="4a57f103-40b4-4474-a113-d3340a5396d8" providerId="ADAL" clId="{F3AB60CF-E6F1-43BE-9ED4-2D2DB6B87034}" dt="2024-09-26T07:21:56.738" v="900" actId="478"/>
          <ac:spMkLst>
            <pc:docMk/>
            <pc:sldMk cId="2893982595" sldId="332"/>
            <ac:spMk id="6" creationId="{9041CAB3-9686-B9FE-B694-AF18C716B7C7}"/>
          </ac:spMkLst>
        </pc:spChg>
        <pc:spChg chg="add mod">
          <ac:chgData name="Abhishek Patil" userId="4a57f103-40b4-4474-a113-d3340a5396d8" providerId="ADAL" clId="{F3AB60CF-E6F1-43BE-9ED4-2D2DB6B87034}" dt="2024-09-26T07:21:56.996" v="901"/>
          <ac:spMkLst>
            <pc:docMk/>
            <pc:sldMk cId="2893982595" sldId="332"/>
            <ac:spMk id="7" creationId="{E60266F1-0D60-778D-6327-00951A071577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01.720" v="903"/>
        <pc:sldMkLst>
          <pc:docMk/>
          <pc:sldMk cId="4137720700" sldId="333"/>
        </pc:sldMkLst>
        <pc:spChg chg="mod">
          <ac:chgData name="Abhishek Patil" userId="4a57f103-40b4-4474-a113-d3340a5396d8" providerId="ADAL" clId="{F3AB60CF-E6F1-43BE-9ED4-2D2DB6B87034}" dt="2024-09-26T03:07:28.260" v="276" actId="27636"/>
          <ac:spMkLst>
            <pc:docMk/>
            <pc:sldMk cId="4137720700" sldId="333"/>
            <ac:spMk id="3" creationId="{9E756F08-D5AF-9F9D-2C96-A464BB074B97}"/>
          </ac:spMkLst>
        </pc:spChg>
        <pc:spChg chg="mod">
          <ac:chgData name="Abhishek Patil" userId="4a57f103-40b4-4474-a113-d3340a5396d8" providerId="ADAL" clId="{F3AB60CF-E6F1-43BE-9ED4-2D2DB6B87034}" dt="2024-09-26T03:11:53.909" v="350"/>
          <ac:spMkLst>
            <pc:docMk/>
            <pc:sldMk cId="4137720700" sldId="333"/>
            <ac:spMk id="5" creationId="{5B8C8147-BF6F-70DC-1121-C2921B5FDB45}"/>
          </ac:spMkLst>
        </pc:spChg>
        <pc:spChg chg="add mod">
          <ac:chgData name="Abhishek Patil" userId="4a57f103-40b4-4474-a113-d3340a5396d8" providerId="ADAL" clId="{F3AB60CF-E6F1-43BE-9ED4-2D2DB6B87034}" dt="2024-09-26T07:22:01.720" v="903"/>
          <ac:spMkLst>
            <pc:docMk/>
            <pc:sldMk cId="4137720700" sldId="333"/>
            <ac:spMk id="6" creationId="{F3F9AF6E-F998-70BE-CEA4-B7293D4C4409}"/>
          </ac:spMkLst>
        </pc:spChg>
        <pc:spChg chg="del mod">
          <ac:chgData name="Abhishek Patil" userId="4a57f103-40b4-4474-a113-d3340a5396d8" providerId="ADAL" clId="{F3AB60CF-E6F1-43BE-9ED4-2D2DB6B87034}" dt="2024-09-26T07:22:01.144" v="902" actId="478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05.646" v="905"/>
        <pc:sldMkLst>
          <pc:docMk/>
          <pc:sldMk cId="1968235028" sldId="334"/>
        </pc:sldMkLst>
        <pc:spChg chg="mod">
          <ac:chgData name="Abhishek Patil" userId="4a57f103-40b4-4474-a113-d3340a5396d8" providerId="ADAL" clId="{F3AB60CF-E6F1-43BE-9ED4-2D2DB6B87034}" dt="2024-09-26T03:11:55.737" v="351"/>
          <ac:spMkLst>
            <pc:docMk/>
            <pc:sldMk cId="1968235028" sldId="334"/>
            <ac:spMk id="5" creationId="{5C0CF819-56FD-0B7A-ADE6-84D17F29F901}"/>
          </ac:spMkLst>
        </pc:spChg>
        <pc:spChg chg="add mod">
          <ac:chgData name="Abhishek Patil" userId="4a57f103-40b4-4474-a113-d3340a5396d8" providerId="ADAL" clId="{F3AB60CF-E6F1-43BE-9ED4-2D2DB6B87034}" dt="2024-09-26T07:22:05.646" v="905"/>
          <ac:spMkLst>
            <pc:docMk/>
            <pc:sldMk cId="1968235028" sldId="334"/>
            <ac:spMk id="6" creationId="{128B0685-932A-4737-A237-81D124C4BE5D}"/>
          </ac:spMkLst>
        </pc:spChg>
        <pc:spChg chg="del mod">
          <ac:chgData name="Abhishek Patil" userId="4a57f103-40b4-4474-a113-d3340a5396d8" providerId="ADAL" clId="{F3AB60CF-E6F1-43BE-9ED4-2D2DB6B87034}" dt="2024-09-26T07:22:05.088" v="904" actId="478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12.288" v="909"/>
        <pc:sldMkLst>
          <pc:docMk/>
          <pc:sldMk cId="1829150131" sldId="335"/>
        </pc:sldMkLst>
        <pc:spChg chg="mod">
          <ac:chgData name="Abhishek Patil" userId="4a57f103-40b4-4474-a113-d3340a5396d8" providerId="ADAL" clId="{F3AB60CF-E6F1-43BE-9ED4-2D2DB6B87034}" dt="2024-09-26T03:38:26.125" v="416" actId="6549"/>
          <ac:spMkLst>
            <pc:docMk/>
            <pc:sldMk cId="1829150131" sldId="335"/>
            <ac:spMk id="3" creationId="{14B9DF57-2757-3148-59BD-8569CE94D4D2}"/>
          </ac:spMkLst>
        </pc:spChg>
        <pc:spChg chg="mod">
          <ac:chgData name="Abhishek Patil" userId="4a57f103-40b4-4474-a113-d3340a5396d8" providerId="ADAL" clId="{F3AB60CF-E6F1-43BE-9ED4-2D2DB6B87034}" dt="2024-09-26T03:11:59.052" v="353"/>
          <ac:spMkLst>
            <pc:docMk/>
            <pc:sldMk cId="1829150131" sldId="335"/>
            <ac:spMk id="5" creationId="{BDB6FFE4-99FA-02F1-0F9D-A714E0F070D9}"/>
          </ac:spMkLst>
        </pc:spChg>
        <pc:spChg chg="add mod">
          <ac:chgData name="Abhishek Patil" userId="4a57f103-40b4-4474-a113-d3340a5396d8" providerId="ADAL" clId="{F3AB60CF-E6F1-43BE-9ED4-2D2DB6B87034}" dt="2024-09-26T07:22:12.288" v="909"/>
          <ac:spMkLst>
            <pc:docMk/>
            <pc:sldMk cId="1829150131" sldId="335"/>
            <ac:spMk id="6" creationId="{D4F614A6-3C6C-8398-947A-DC6123FEF9E2}"/>
          </ac:spMkLst>
        </pc:spChg>
        <pc:spChg chg="del mod">
          <ac:chgData name="Abhishek Patil" userId="4a57f103-40b4-4474-a113-d3340a5396d8" providerId="ADAL" clId="{F3AB60CF-E6F1-43BE-9ED4-2D2DB6B87034}" dt="2024-09-26T07:22:12.017" v="908" actId="478"/>
          <ac:spMkLst>
            <pc:docMk/>
            <pc:sldMk cId="1829150131" sldId="335"/>
            <ac:spMk id="8" creationId="{E81DF963-C7B2-4D42-248B-EC01374E5D32}"/>
          </ac:spMkLst>
        </pc:spChg>
        <pc:spChg chg="mod">
          <ac:chgData name="Abhishek Patil" userId="4a57f103-40b4-4474-a113-d3340a5396d8" providerId="ADAL" clId="{F3AB60CF-E6F1-43BE-9ED4-2D2DB6B87034}" dt="2024-09-26T03:39:07.360" v="426" actId="1076"/>
          <ac:spMkLst>
            <pc:docMk/>
            <pc:sldMk cId="1829150131" sldId="335"/>
            <ac:spMk id="15" creationId="{0089BF04-C85C-92A1-D91F-5FDDA5173C83}"/>
          </ac:spMkLst>
        </pc:spChg>
        <pc:spChg chg="del">
          <ac:chgData name="Abhishek Patil" userId="4a57f103-40b4-4474-a113-d3340a5396d8" providerId="ADAL" clId="{F3AB60CF-E6F1-43BE-9ED4-2D2DB6B87034}" dt="2024-09-26T03:16:28.614" v="406" actId="478"/>
          <ac:spMkLst>
            <pc:docMk/>
            <pc:sldMk cId="1829150131" sldId="335"/>
            <ac:spMk id="16" creationId="{D038B56F-6B70-583D-3AEC-F8390C30D629}"/>
          </ac:spMkLst>
        </pc:spChg>
        <pc:spChg chg="del">
          <ac:chgData name="Abhishek Patil" userId="4a57f103-40b4-4474-a113-d3340a5396d8" providerId="ADAL" clId="{F3AB60CF-E6F1-43BE-9ED4-2D2DB6B87034}" dt="2024-09-26T03:16:30.517" v="407" actId="478"/>
          <ac:spMkLst>
            <pc:docMk/>
            <pc:sldMk cId="1829150131" sldId="335"/>
            <ac:spMk id="17" creationId="{259B67F5-22BD-CC73-D435-8C2DED0FA130}"/>
          </ac:spMkLst>
        </pc:spChg>
        <pc:spChg chg="del">
          <ac:chgData name="Abhishek Patil" userId="4a57f103-40b4-4474-a113-d3340a5396d8" providerId="ADAL" clId="{F3AB60CF-E6F1-43BE-9ED4-2D2DB6B87034}" dt="2024-09-26T03:16:25.207" v="404" actId="478"/>
          <ac:spMkLst>
            <pc:docMk/>
            <pc:sldMk cId="1829150131" sldId="335"/>
            <ac:spMk id="30" creationId="{9B0AA8F2-6EAB-A5B8-DFDB-E538ECCA86A6}"/>
          </ac:spMkLst>
        </pc:spChg>
        <pc:spChg chg="del">
          <ac:chgData name="Abhishek Patil" userId="4a57f103-40b4-4474-a113-d3340a5396d8" providerId="ADAL" clId="{F3AB60CF-E6F1-43BE-9ED4-2D2DB6B87034}" dt="2024-09-26T03:16:34.022" v="409" actId="478"/>
          <ac:spMkLst>
            <pc:docMk/>
            <pc:sldMk cId="1829150131" sldId="335"/>
            <ac:spMk id="31" creationId="{D00CCBCD-43AB-DE03-80E3-6882579218B5}"/>
          </ac:spMkLst>
        </pc:spChg>
        <pc:graphicFrameChg chg="del">
          <ac:chgData name="Abhishek Patil" userId="4a57f103-40b4-4474-a113-d3340a5396d8" providerId="ADAL" clId="{F3AB60CF-E6F1-43BE-9ED4-2D2DB6B87034}" dt="2024-09-26T03:16:22.088" v="403" actId="478"/>
          <ac:graphicFrameMkLst>
            <pc:docMk/>
            <pc:sldMk cId="1829150131" sldId="335"/>
            <ac:graphicFrameMk id="18" creationId="{4DE69648-AC45-5187-23A0-1BA29D916B21}"/>
          </ac:graphicFrameMkLst>
        </pc:graphicFrameChg>
        <pc:graphicFrameChg chg="del">
          <ac:chgData name="Abhishek Patil" userId="4a57f103-40b4-4474-a113-d3340a5396d8" providerId="ADAL" clId="{F3AB60CF-E6F1-43BE-9ED4-2D2DB6B87034}" dt="2024-09-26T03:16:32.358" v="408" actId="478"/>
          <ac:graphicFrameMkLst>
            <pc:docMk/>
            <pc:sldMk cId="1829150131" sldId="335"/>
            <ac:graphicFrameMk id="20" creationId="{A8D23B64-97DC-8BE4-CDBF-96CC31B28284}"/>
          </ac:graphicFrameMkLst>
        </pc:graphicFrameChg>
        <pc:cxnChg chg="mod">
          <ac:chgData name="Abhishek Patil" userId="4a57f103-40b4-4474-a113-d3340a5396d8" providerId="ADAL" clId="{F3AB60CF-E6F1-43BE-9ED4-2D2DB6B87034}" dt="2024-09-26T03:39:15.742" v="428" actId="14100"/>
          <ac:cxnSpMkLst>
            <pc:docMk/>
            <pc:sldMk cId="1829150131" sldId="335"/>
            <ac:cxnSpMk id="10" creationId="{F04555C5-D922-6A6F-A81D-BA08B8D2550D}"/>
          </ac:cxnSpMkLst>
        </pc:cxnChg>
        <pc:cxnChg chg="mod">
          <ac:chgData name="Abhishek Patil" userId="4a57f103-40b4-4474-a113-d3340a5396d8" providerId="ADAL" clId="{F3AB60CF-E6F1-43BE-9ED4-2D2DB6B87034}" dt="2024-09-26T03:38:43.875" v="419" actId="14100"/>
          <ac:cxnSpMkLst>
            <pc:docMk/>
            <pc:sldMk cId="1829150131" sldId="335"/>
            <ac:cxnSpMk id="14" creationId="{CEFF5305-CF17-FC34-1900-6BE23A6409DA}"/>
          </ac:cxnSpMkLst>
        </pc:cxnChg>
        <pc:cxnChg chg="mod">
          <ac:chgData name="Abhishek Patil" userId="4a57f103-40b4-4474-a113-d3340a5396d8" providerId="ADAL" clId="{F3AB60CF-E6F1-43BE-9ED4-2D2DB6B87034}" dt="2024-09-26T03:38:37.120" v="417" actId="14100"/>
          <ac:cxnSpMkLst>
            <pc:docMk/>
            <pc:sldMk cId="1829150131" sldId="335"/>
            <ac:cxnSpMk id="19" creationId="{EBDBE0D8-442F-75CA-7027-FDC536D1BDA0}"/>
          </ac:cxnSpMkLst>
        </pc:cxnChg>
        <pc:cxnChg chg="del">
          <ac:chgData name="Abhishek Patil" userId="4a57f103-40b4-4474-a113-d3340a5396d8" providerId="ADAL" clId="{F3AB60CF-E6F1-43BE-9ED4-2D2DB6B87034}" dt="2024-09-26T03:16:26.757" v="405" actId="478"/>
          <ac:cxnSpMkLst>
            <pc:docMk/>
            <pc:sldMk cId="1829150131" sldId="335"/>
            <ac:cxnSpMk id="21" creationId="{F59F8A1A-5CDF-3F57-0057-218E257BB09E}"/>
          </ac:cxnSpMkLst>
        </pc:cxnChg>
        <pc:cxnChg chg="del">
          <ac:chgData name="Abhishek Patil" userId="4a57f103-40b4-4474-a113-d3340a5396d8" providerId="ADAL" clId="{F3AB60CF-E6F1-43BE-9ED4-2D2DB6B87034}" dt="2024-09-26T03:16:44.029" v="410" actId="478"/>
          <ac:cxnSpMkLst>
            <pc:docMk/>
            <pc:sldMk cId="1829150131" sldId="335"/>
            <ac:cxnSpMk id="22" creationId="{5CFBEE7F-F602-3CAD-E847-264DB0BD7D62}"/>
          </ac:cxnSpMkLst>
        </pc:cxnChg>
      </pc:sldChg>
      <pc:sldChg chg="addSp delSp modSp mod">
        <pc:chgData name="Abhishek Patil" userId="4a57f103-40b4-4474-a113-d3340a5396d8" providerId="ADAL" clId="{F3AB60CF-E6F1-43BE-9ED4-2D2DB6B87034}" dt="2024-09-26T07:22:15.167" v="911"/>
        <pc:sldMkLst>
          <pc:docMk/>
          <pc:sldMk cId="2860631950" sldId="336"/>
        </pc:sldMkLst>
        <pc:spChg chg="mod">
          <ac:chgData name="Abhishek Patil" userId="4a57f103-40b4-4474-a113-d3340a5396d8" providerId="ADAL" clId="{F3AB60CF-E6F1-43BE-9ED4-2D2DB6B87034}" dt="2024-09-26T04:55:07.794" v="727" actId="20577"/>
          <ac:spMkLst>
            <pc:docMk/>
            <pc:sldMk cId="2860631950" sldId="336"/>
            <ac:spMk id="3" creationId="{D8D4F91F-8DBA-191D-AFC2-EC5961B89F19}"/>
          </ac:spMkLst>
        </pc:spChg>
        <pc:spChg chg="mod">
          <ac:chgData name="Abhishek Patil" userId="4a57f103-40b4-4474-a113-d3340a5396d8" providerId="ADAL" clId="{F3AB60CF-E6F1-43BE-9ED4-2D2DB6B87034}" dt="2024-09-26T03:12:00.924" v="354"/>
          <ac:spMkLst>
            <pc:docMk/>
            <pc:sldMk cId="2860631950" sldId="336"/>
            <ac:spMk id="5" creationId="{7A3F6F11-B2B7-583A-B8E9-C918DED1E821}"/>
          </ac:spMkLst>
        </pc:spChg>
        <pc:spChg chg="add mod">
          <ac:chgData name="Abhishek Patil" userId="4a57f103-40b4-4474-a113-d3340a5396d8" providerId="ADAL" clId="{F3AB60CF-E6F1-43BE-9ED4-2D2DB6B87034}" dt="2024-09-26T07:22:15.167" v="911"/>
          <ac:spMkLst>
            <pc:docMk/>
            <pc:sldMk cId="2860631950" sldId="336"/>
            <ac:spMk id="6" creationId="{53909174-DAAB-FF2A-FF29-861A39E06535}"/>
          </ac:spMkLst>
        </pc:spChg>
        <pc:spChg chg="del mod">
          <ac:chgData name="Abhishek Patil" userId="4a57f103-40b4-4474-a113-d3340a5396d8" providerId="ADAL" clId="{F3AB60CF-E6F1-43BE-9ED4-2D2DB6B87034}" dt="2024-09-26T07:22:14.897" v="910" actId="478"/>
          <ac:spMkLst>
            <pc:docMk/>
            <pc:sldMk cId="2860631950" sldId="336"/>
            <ac:spMk id="13" creationId="{568385E1-BF03-F4A3-ED49-68A1C42C4412}"/>
          </ac:spMkLst>
        </pc:spChg>
        <pc:graphicFrameChg chg="modGraphic">
          <ac:chgData name="Abhishek Patil" userId="4a57f103-40b4-4474-a113-d3340a5396d8" providerId="ADAL" clId="{F3AB60CF-E6F1-43BE-9ED4-2D2DB6B87034}" dt="2024-09-26T04:50:22.956" v="436" actId="6549"/>
          <ac:graphicFrameMkLst>
            <pc:docMk/>
            <pc:sldMk cId="2860631950" sldId="336"/>
            <ac:graphicFrameMk id="11" creationId="{A2A6747F-0730-068D-34C4-40DCCB3C6223}"/>
          </ac:graphicFrameMkLst>
        </pc:graphicFrameChg>
      </pc:sldChg>
      <pc:sldChg chg="addSp delSp modSp mod">
        <pc:chgData name="Abhishek Patil" userId="4a57f103-40b4-4474-a113-d3340a5396d8" providerId="ADAL" clId="{F3AB60CF-E6F1-43BE-9ED4-2D2DB6B87034}" dt="2024-09-26T07:22:18.343" v="913"/>
        <pc:sldMkLst>
          <pc:docMk/>
          <pc:sldMk cId="3027311785" sldId="338"/>
        </pc:sldMkLst>
        <pc:spChg chg="mod">
          <ac:chgData name="Abhishek Patil" userId="4a57f103-40b4-4474-a113-d3340a5396d8" providerId="ADAL" clId="{F3AB60CF-E6F1-43BE-9ED4-2D2DB6B87034}" dt="2024-09-26T05:00:30.492" v="773" actId="14100"/>
          <ac:spMkLst>
            <pc:docMk/>
            <pc:sldMk cId="3027311785" sldId="338"/>
            <ac:spMk id="2" creationId="{781EE849-8D1C-F1C8-F398-C515F4D29D20}"/>
          </ac:spMkLst>
        </pc:spChg>
        <pc:spChg chg="mod">
          <ac:chgData name="Abhishek Patil" userId="4a57f103-40b4-4474-a113-d3340a5396d8" providerId="ADAL" clId="{F3AB60CF-E6F1-43BE-9ED4-2D2DB6B87034}" dt="2024-09-26T03:12:04.505" v="355"/>
          <ac:spMkLst>
            <pc:docMk/>
            <pc:sldMk cId="3027311785" sldId="338"/>
            <ac:spMk id="5" creationId="{F98B46C2-6709-3442-E56C-AB5956394BF7}"/>
          </ac:spMkLst>
        </pc:spChg>
        <pc:spChg chg="add mod">
          <ac:chgData name="Abhishek Patil" userId="4a57f103-40b4-4474-a113-d3340a5396d8" providerId="ADAL" clId="{F3AB60CF-E6F1-43BE-9ED4-2D2DB6B87034}" dt="2024-09-26T07:22:18.343" v="913"/>
          <ac:spMkLst>
            <pc:docMk/>
            <pc:sldMk cId="3027311785" sldId="338"/>
            <ac:spMk id="7" creationId="{D99AC4A3-F78B-FC0D-D63D-B96FF9F49642}"/>
          </ac:spMkLst>
        </pc:spChg>
        <pc:spChg chg="del mod">
          <ac:chgData name="Abhishek Patil" userId="4a57f103-40b4-4474-a113-d3340a5396d8" providerId="ADAL" clId="{F3AB60CF-E6F1-43BE-9ED4-2D2DB6B87034}" dt="2024-09-26T07:22:18.032" v="912" actId="478"/>
          <ac:spMkLst>
            <pc:docMk/>
            <pc:sldMk cId="3027311785" sldId="338"/>
            <ac:spMk id="8" creationId="{7F4EA77C-7247-541B-F332-BCDDDA7F40F5}"/>
          </ac:spMkLst>
        </pc:spChg>
        <pc:spChg chg="mod">
          <ac:chgData name="Abhishek Patil" userId="4a57f103-40b4-4474-a113-d3340a5396d8" providerId="ADAL" clId="{F3AB60CF-E6F1-43BE-9ED4-2D2DB6B87034}" dt="2024-09-26T07:21:13.319" v="896" actId="20577"/>
          <ac:spMkLst>
            <pc:docMk/>
            <pc:sldMk cId="3027311785" sldId="338"/>
            <ac:spMk id="16" creationId="{E6025F0B-C5F8-F384-D6AD-EF35BF04E437}"/>
          </ac:spMkLst>
        </pc:spChg>
        <pc:spChg chg="mod">
          <ac:chgData name="Abhishek Patil" userId="4a57f103-40b4-4474-a113-d3340a5396d8" providerId="ADAL" clId="{F3AB60CF-E6F1-43BE-9ED4-2D2DB6B87034}" dt="2024-09-26T07:20:46.315" v="885" actId="1076"/>
          <ac:spMkLst>
            <pc:docMk/>
            <pc:sldMk cId="3027311785" sldId="338"/>
            <ac:spMk id="19" creationId="{CE2D758B-B167-60F1-9347-4C4337B334F0}"/>
          </ac:spMkLst>
        </pc:spChg>
        <pc:spChg chg="mod">
          <ac:chgData name="Abhishek Patil" userId="4a57f103-40b4-4474-a113-d3340a5396d8" providerId="ADAL" clId="{F3AB60CF-E6F1-43BE-9ED4-2D2DB6B87034}" dt="2024-09-26T07:20:46.315" v="885" actId="1076"/>
          <ac:spMkLst>
            <pc:docMk/>
            <pc:sldMk cId="3027311785" sldId="338"/>
            <ac:spMk id="21" creationId="{22864EE1-6B3D-EE92-7B49-2B1E264EBB82}"/>
          </ac:spMkLst>
        </pc:spChg>
        <pc:graphicFrameChg chg="mod">
          <ac:chgData name="Abhishek Patil" userId="4a57f103-40b4-4474-a113-d3340a5396d8" providerId="ADAL" clId="{F3AB60CF-E6F1-43BE-9ED4-2D2DB6B87034}" dt="2024-09-26T07:20:46.315" v="885" actId="1076"/>
          <ac:graphicFrameMkLst>
            <pc:docMk/>
            <pc:sldMk cId="3027311785" sldId="338"/>
            <ac:graphicFrameMk id="3" creationId="{EE48D77A-492C-D780-6F99-A2BB5102EA9E}"/>
          </ac:graphicFrameMkLst>
        </pc:graphicFrameChg>
        <pc:graphicFrameChg chg="mod">
          <ac:chgData name="Abhishek Patil" userId="4a57f103-40b4-4474-a113-d3340a5396d8" providerId="ADAL" clId="{F3AB60CF-E6F1-43BE-9ED4-2D2DB6B87034}" dt="2024-09-26T07:20:46.315" v="885" actId="1076"/>
          <ac:graphicFrameMkLst>
            <pc:docMk/>
            <pc:sldMk cId="3027311785" sldId="338"/>
            <ac:graphicFrameMk id="6" creationId="{1502802F-D269-0C61-0B76-F412EDF3D6C3}"/>
          </ac:graphicFrameMkLst>
        </pc:graphicFrameChg>
        <pc:graphicFrameChg chg="mod">
          <ac:chgData name="Abhishek Patil" userId="4a57f103-40b4-4474-a113-d3340a5396d8" providerId="ADAL" clId="{F3AB60CF-E6F1-43BE-9ED4-2D2DB6B87034}" dt="2024-09-26T07:20:46.315" v="885" actId="1076"/>
          <ac:graphicFrameMkLst>
            <pc:docMk/>
            <pc:sldMk cId="3027311785" sldId="338"/>
            <ac:graphicFrameMk id="17" creationId="{3BA79CAF-44B2-E42A-0629-C00D3CD4A86F}"/>
          </ac:graphicFrameMkLst>
        </pc:graphicFrameChg>
        <pc:graphicFrameChg chg="mod">
          <ac:chgData name="Abhishek Patil" userId="4a57f103-40b4-4474-a113-d3340a5396d8" providerId="ADAL" clId="{F3AB60CF-E6F1-43BE-9ED4-2D2DB6B87034}" dt="2024-09-26T07:20:46.315" v="885" actId="1076"/>
          <ac:graphicFrameMkLst>
            <pc:docMk/>
            <pc:sldMk cId="3027311785" sldId="338"/>
            <ac:graphicFrameMk id="18" creationId="{BEA72C3B-B158-8252-6463-4B28025EB63E}"/>
          </ac:graphicFrameMkLst>
        </pc:graphicFrameChg>
        <pc:graphicFrameChg chg="mod">
          <ac:chgData name="Abhishek Patil" userId="4a57f103-40b4-4474-a113-d3340a5396d8" providerId="ADAL" clId="{F3AB60CF-E6F1-43BE-9ED4-2D2DB6B87034}" dt="2024-09-26T07:20:46.315" v="885" actId="1076"/>
          <ac:graphicFrameMkLst>
            <pc:docMk/>
            <pc:sldMk cId="3027311785" sldId="338"/>
            <ac:graphicFrameMk id="20" creationId="{EFA11764-D2CC-BDEE-78B3-D3E242052555}"/>
          </ac:graphicFrameMkLst>
        </pc:graphicFrameChg>
        <pc:cxnChg chg="mod">
          <ac:chgData name="Abhishek Patil" userId="4a57f103-40b4-4474-a113-d3340a5396d8" providerId="ADAL" clId="{F3AB60CF-E6F1-43BE-9ED4-2D2DB6B87034}" dt="2024-09-26T07:20:46.315" v="885" actId="1076"/>
          <ac:cxnSpMkLst>
            <pc:docMk/>
            <pc:sldMk cId="3027311785" sldId="338"/>
            <ac:cxnSpMk id="23" creationId="{C6BB1C30-AA73-ED9D-1371-CC7BA683C191}"/>
          </ac:cxnSpMkLst>
        </pc:cxnChg>
        <pc:cxnChg chg="mod">
          <ac:chgData name="Abhishek Patil" userId="4a57f103-40b4-4474-a113-d3340a5396d8" providerId="ADAL" clId="{F3AB60CF-E6F1-43BE-9ED4-2D2DB6B87034}" dt="2024-09-26T07:20:46.315" v="885" actId="1076"/>
          <ac:cxnSpMkLst>
            <pc:docMk/>
            <pc:sldMk cId="3027311785" sldId="338"/>
            <ac:cxnSpMk id="24" creationId="{979CFA5B-B878-7516-EAE0-2139AB94BA46}"/>
          </ac:cxnSpMkLst>
        </pc:cxnChg>
      </pc:sldChg>
      <pc:sldChg chg="addSp delSp modSp mod">
        <pc:chgData name="Abhishek Patil" userId="4a57f103-40b4-4474-a113-d3340a5396d8" providerId="ADAL" clId="{F3AB60CF-E6F1-43BE-9ED4-2D2DB6B87034}" dt="2024-09-26T07:22:09.214" v="907"/>
        <pc:sldMkLst>
          <pc:docMk/>
          <pc:sldMk cId="1017893989" sldId="340"/>
        </pc:sldMkLst>
        <pc:spChg chg="add mod">
          <ac:chgData name="Abhishek Patil" userId="4a57f103-40b4-4474-a113-d3340a5396d8" providerId="ADAL" clId="{F3AB60CF-E6F1-43BE-9ED4-2D2DB6B87034}" dt="2024-09-26T07:22:09.214" v="907"/>
          <ac:spMkLst>
            <pc:docMk/>
            <pc:sldMk cId="1017893989" sldId="340"/>
            <ac:spMk id="3" creationId="{36F37776-32E1-7D9B-DF1D-78D6F4C86BA7}"/>
          </ac:spMkLst>
        </pc:spChg>
        <pc:spChg chg="mod">
          <ac:chgData name="Abhishek Patil" userId="4a57f103-40b4-4474-a113-d3340a5396d8" providerId="ADAL" clId="{F3AB60CF-E6F1-43BE-9ED4-2D2DB6B87034}" dt="2024-09-26T03:11:57.291" v="352"/>
          <ac:spMkLst>
            <pc:docMk/>
            <pc:sldMk cId="1017893989" sldId="340"/>
            <ac:spMk id="5" creationId="{84D370C4-49D8-ED0B-D5F2-6DBEF018968E}"/>
          </ac:spMkLst>
        </pc:spChg>
        <pc:spChg chg="del mod">
          <ac:chgData name="Abhishek Patil" userId="4a57f103-40b4-4474-a113-d3340a5396d8" providerId="ADAL" clId="{F3AB60CF-E6F1-43BE-9ED4-2D2DB6B87034}" dt="2024-09-26T07:22:08.817" v="906" actId="478"/>
          <ac:spMkLst>
            <pc:docMk/>
            <pc:sldMk cId="1017893989" sldId="340"/>
            <ac:spMk id="6" creationId="{8D6C4DF0-8FD7-F3BA-62A5-9009A6AC99A9}"/>
          </ac:spMkLst>
        </pc:spChg>
        <pc:spChg chg="mod">
          <ac:chgData name="Abhishek Patil" userId="4a57f103-40b4-4474-a113-d3340a5396d8" providerId="ADAL" clId="{F3AB60CF-E6F1-43BE-9ED4-2D2DB6B87034}" dt="2024-09-26T03:09:54.157" v="285" actId="20577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bhishek Patil" userId="4a57f103-40b4-4474-a113-d3340a5396d8" providerId="ADAL" clId="{F3AB60CF-E6F1-43BE-9ED4-2D2DB6B87034}" dt="2024-09-26T04:50:17.681" v="434" actId="6549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bhishek Patil" userId="4a57f103-40b4-4474-a113-d3340a5396d8" providerId="ADAL" clId="{F3AB60CF-E6F1-43BE-9ED4-2D2DB6B87034}" dt="2024-09-26T07:22:24.457" v="917"/>
        <pc:sldMkLst>
          <pc:docMk/>
          <pc:sldMk cId="914483391" sldId="341"/>
        </pc:sldMkLst>
        <pc:spChg chg="mod">
          <ac:chgData name="Abhishek Patil" userId="4a57f103-40b4-4474-a113-d3340a5396d8" providerId="ADAL" clId="{F3AB60CF-E6F1-43BE-9ED4-2D2DB6B87034}" dt="2024-09-26T03:12:15.227" v="362"/>
          <ac:spMkLst>
            <pc:docMk/>
            <pc:sldMk cId="914483391" sldId="341"/>
            <ac:spMk id="5" creationId="{AE250906-9484-8AD4-16AC-6811110A3904}"/>
          </ac:spMkLst>
        </pc:spChg>
        <pc:spChg chg="add mod">
          <ac:chgData name="Abhishek Patil" userId="4a57f103-40b4-4474-a113-d3340a5396d8" providerId="ADAL" clId="{F3AB60CF-E6F1-43BE-9ED4-2D2DB6B87034}" dt="2024-09-26T07:22:24.457" v="917"/>
          <ac:spMkLst>
            <pc:docMk/>
            <pc:sldMk cId="914483391" sldId="341"/>
            <ac:spMk id="7" creationId="{A41AAD32-287A-A93A-1A49-EA54AD9F421C}"/>
          </ac:spMkLst>
        </pc:spChg>
        <pc:spChg chg="del mod">
          <ac:chgData name="Abhishek Patil" userId="4a57f103-40b4-4474-a113-d3340a5396d8" providerId="ADAL" clId="{F3AB60CF-E6F1-43BE-9ED4-2D2DB6B87034}" dt="2024-09-26T07:22:24.144" v="916" actId="478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bhishek Patil" userId="4a57f103-40b4-4474-a113-d3340a5396d8" providerId="ADAL" clId="{F3AB60CF-E6F1-43BE-9ED4-2D2DB6B87034}" dt="2024-09-26T03:13:42.954" v="402" actId="20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21.248" v="915"/>
        <pc:sldMkLst>
          <pc:docMk/>
          <pc:sldMk cId="951501506" sldId="345"/>
        </pc:sldMkLst>
        <pc:spChg chg="add mod">
          <ac:chgData name="Abhishek Patil" userId="4a57f103-40b4-4474-a113-d3340a5396d8" providerId="ADAL" clId="{F3AB60CF-E6F1-43BE-9ED4-2D2DB6B87034}" dt="2024-09-26T07:22:21.248" v="915"/>
          <ac:spMkLst>
            <pc:docMk/>
            <pc:sldMk cId="951501506" sldId="345"/>
            <ac:spMk id="3" creationId="{B856069D-E5B5-8588-F9D0-80BB68C34725}"/>
          </ac:spMkLst>
        </pc:spChg>
        <pc:spChg chg="mod">
          <ac:chgData name="Abhishek Patil" userId="4a57f103-40b4-4474-a113-d3340a5396d8" providerId="ADAL" clId="{F3AB60CF-E6F1-43BE-9ED4-2D2DB6B87034}" dt="2024-09-26T03:12:06.172" v="356"/>
          <ac:spMkLst>
            <pc:docMk/>
            <pc:sldMk cId="951501506" sldId="345"/>
            <ac:spMk id="5" creationId="{F98B46C2-6709-3442-E56C-AB5956394BF7}"/>
          </ac:spMkLst>
        </pc:spChg>
        <pc:spChg chg="del mod">
          <ac:chgData name="Abhishek Patil" userId="4a57f103-40b4-4474-a113-d3340a5396d8" providerId="ADAL" clId="{F3AB60CF-E6F1-43BE-9ED4-2D2DB6B87034}" dt="2024-09-26T07:22:20.984" v="914" actId="478"/>
          <ac:spMkLst>
            <pc:docMk/>
            <pc:sldMk cId="951501506" sldId="345"/>
            <ac:spMk id="6" creationId="{213153D9-62C8-8108-6B37-72F269D71588}"/>
          </ac:spMkLst>
        </pc:spChg>
        <pc:spChg chg="mod">
          <ac:chgData name="Abhishek Patil" userId="4a57f103-40b4-4474-a113-d3340a5396d8" providerId="ADAL" clId="{F3AB60CF-E6F1-43BE-9ED4-2D2DB6B87034}" dt="2024-09-26T07:20:08.910" v="879" actId="6549"/>
          <ac:spMkLst>
            <pc:docMk/>
            <pc:sldMk cId="951501506" sldId="345"/>
            <ac:spMk id="16" creationId="{E6025F0B-C5F8-F384-D6AD-EF35BF04E437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30.528" v="921"/>
        <pc:sldMkLst>
          <pc:docMk/>
          <pc:sldMk cId="3942213737" sldId="347"/>
        </pc:sldMkLst>
        <pc:spChg chg="mod">
          <ac:chgData name="Abhishek Patil" userId="4a57f103-40b4-4474-a113-d3340a5396d8" providerId="ADAL" clId="{F3AB60CF-E6F1-43BE-9ED4-2D2DB6B87034}" dt="2024-09-26T07:18:33.653" v="860" actId="20577"/>
          <ac:spMkLst>
            <pc:docMk/>
            <pc:sldMk cId="3942213737" sldId="347"/>
            <ac:spMk id="3" creationId="{1CEEF767-6479-75AA-5140-2AA6F07E6CDF}"/>
          </ac:spMkLst>
        </pc:spChg>
        <pc:spChg chg="mod">
          <ac:chgData name="Abhishek Patil" userId="4a57f103-40b4-4474-a113-d3340a5396d8" providerId="ADAL" clId="{F3AB60CF-E6F1-43BE-9ED4-2D2DB6B87034}" dt="2024-09-26T03:12:32.059" v="365"/>
          <ac:spMkLst>
            <pc:docMk/>
            <pc:sldMk cId="3942213737" sldId="347"/>
            <ac:spMk id="5" creationId="{F5E6CE0E-AE1A-AFAA-9FCB-BFB1692B39C2}"/>
          </ac:spMkLst>
        </pc:spChg>
        <pc:spChg chg="add mod">
          <ac:chgData name="Abhishek Patil" userId="4a57f103-40b4-4474-a113-d3340a5396d8" providerId="ADAL" clId="{F3AB60CF-E6F1-43BE-9ED4-2D2DB6B87034}" dt="2024-09-26T07:22:30.528" v="921"/>
          <ac:spMkLst>
            <pc:docMk/>
            <pc:sldMk cId="3942213737" sldId="347"/>
            <ac:spMk id="6" creationId="{3E5FC0BC-B844-196B-5617-7A9A1BFFABDB}"/>
          </ac:spMkLst>
        </pc:spChg>
        <pc:spChg chg="del mod">
          <ac:chgData name="Abhishek Patil" userId="4a57f103-40b4-4474-a113-d3340a5396d8" providerId="ADAL" clId="{F3AB60CF-E6F1-43BE-9ED4-2D2DB6B87034}" dt="2024-09-26T07:22:30.249" v="920" actId="478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27.359" v="919"/>
        <pc:sldMkLst>
          <pc:docMk/>
          <pc:sldMk cId="338940641" sldId="348"/>
        </pc:sldMkLst>
        <pc:spChg chg="mod">
          <ac:chgData name="Abhishek Patil" userId="4a57f103-40b4-4474-a113-d3340a5396d8" providerId="ADAL" clId="{F3AB60CF-E6F1-43BE-9ED4-2D2DB6B87034}" dt="2024-09-26T03:12:25.490" v="363"/>
          <ac:spMkLst>
            <pc:docMk/>
            <pc:sldMk cId="338940641" sldId="348"/>
            <ac:spMk id="5" creationId="{43B3B657-6477-91CB-DA96-B9473C0BEF93}"/>
          </ac:spMkLst>
        </pc:spChg>
        <pc:spChg chg="add mod">
          <ac:chgData name="Abhishek Patil" userId="4a57f103-40b4-4474-a113-d3340a5396d8" providerId="ADAL" clId="{F3AB60CF-E6F1-43BE-9ED4-2D2DB6B87034}" dt="2024-09-26T07:22:27.359" v="919"/>
          <ac:spMkLst>
            <pc:docMk/>
            <pc:sldMk cId="338940641" sldId="348"/>
            <ac:spMk id="6" creationId="{DC0DE582-EE7E-B2AC-2F87-8A114F6AFC8D}"/>
          </ac:spMkLst>
        </pc:spChg>
        <pc:spChg chg="del mod">
          <ac:chgData name="Abhishek Patil" userId="4a57f103-40b4-4474-a113-d3340a5396d8" providerId="ADAL" clId="{F3AB60CF-E6F1-43BE-9ED4-2D2DB6B87034}" dt="2024-09-26T07:22:27.137" v="918" actId="478"/>
          <ac:spMkLst>
            <pc:docMk/>
            <pc:sldMk cId="338940641" sldId="348"/>
            <ac:spMk id="7" creationId="{EB94386E-9750-670C-AA24-4CBF56C27319}"/>
          </ac:spMkLst>
        </pc:spChg>
      </pc:sldChg>
      <pc:sldChg chg="addSp delSp modSp mod">
        <pc:chgData name="Abhishek Patil" userId="4a57f103-40b4-4474-a113-d3340a5396d8" providerId="ADAL" clId="{F3AB60CF-E6F1-43BE-9ED4-2D2DB6B87034}" dt="2024-09-26T07:22:33.711" v="923"/>
        <pc:sldMkLst>
          <pc:docMk/>
          <pc:sldMk cId="1720528134" sldId="349"/>
        </pc:sldMkLst>
        <pc:spChg chg="mod">
          <ac:chgData name="Abhishek Patil" userId="4a57f103-40b4-4474-a113-d3340a5396d8" providerId="ADAL" clId="{F3AB60CF-E6F1-43BE-9ED4-2D2DB6B87034}" dt="2024-09-25T22:30:30.181" v="2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6:52.841" v="835" actId="20578"/>
          <ac:spMkLst>
            <pc:docMk/>
            <pc:sldMk cId="1720528134" sldId="349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4.018" v="366"/>
          <ac:spMkLst>
            <pc:docMk/>
            <pc:sldMk cId="1720528134" sldId="349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33.711" v="923"/>
          <ac:spMkLst>
            <pc:docMk/>
            <pc:sldMk cId="1720528134" sldId="349"/>
            <ac:spMk id="6" creationId="{FF2E25E6-6B7A-E41C-40B5-DF369366AA4F}"/>
          </ac:spMkLst>
        </pc:spChg>
        <pc:spChg chg="del mod">
          <ac:chgData name="Abhishek Patil" userId="4a57f103-40b4-4474-a113-d3340a5396d8" providerId="ADAL" clId="{F3AB60CF-E6F1-43BE-9ED4-2D2DB6B87034}" dt="2024-09-26T07:22:33.472" v="922" actId="478"/>
          <ac:spMkLst>
            <pc:docMk/>
            <pc:sldMk cId="1720528134" sldId="349"/>
            <ac:spMk id="8" creationId="{BD725A8E-2B57-C0BB-4CAE-0C6379CE85E0}"/>
          </ac:spMkLst>
        </pc:spChg>
      </pc:sldChg>
      <pc:sldChg chg="addSp delSp modSp add mod">
        <pc:chgData name="Abhishek Patil" userId="4a57f103-40b4-4474-a113-d3340a5396d8" providerId="ADAL" clId="{F3AB60CF-E6F1-43BE-9ED4-2D2DB6B87034}" dt="2024-09-26T07:22:36.839" v="925"/>
        <pc:sldMkLst>
          <pc:docMk/>
          <pc:sldMk cId="4009195966" sldId="350"/>
        </pc:sldMkLst>
        <pc:spChg chg="mod">
          <ac:chgData name="Abhishek Patil" userId="4a57f103-40b4-4474-a113-d3340a5396d8" providerId="ADAL" clId="{F3AB60CF-E6F1-43BE-9ED4-2D2DB6B87034}" dt="2024-09-25T22:33:19.389" v="95" actId="20577"/>
          <ac:spMkLst>
            <pc:docMk/>
            <pc:sldMk cId="4009195966" sldId="350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7:07.372" v="836" actId="20577"/>
          <ac:spMkLst>
            <pc:docMk/>
            <pc:sldMk cId="4009195966" sldId="350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5.587" v="367"/>
          <ac:spMkLst>
            <pc:docMk/>
            <pc:sldMk cId="4009195966" sldId="350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36.839" v="925"/>
          <ac:spMkLst>
            <pc:docMk/>
            <pc:sldMk cId="4009195966" sldId="350"/>
            <ac:spMk id="6" creationId="{B8E7D7F7-28C4-159A-B09A-413BB1525C78}"/>
          </ac:spMkLst>
        </pc:spChg>
        <pc:spChg chg="del mod">
          <ac:chgData name="Abhishek Patil" userId="4a57f103-40b4-4474-a113-d3340a5396d8" providerId="ADAL" clId="{F3AB60CF-E6F1-43BE-9ED4-2D2DB6B87034}" dt="2024-09-26T07:22:36.602" v="924" actId="478"/>
          <ac:spMkLst>
            <pc:docMk/>
            <pc:sldMk cId="4009195966" sldId="350"/>
            <ac:spMk id="8" creationId="{BD725A8E-2B57-C0BB-4CAE-0C6379CE85E0}"/>
          </ac:spMkLst>
        </pc:spChg>
      </pc:sldChg>
      <pc:sldChg chg="addSp delSp modSp add mod">
        <pc:chgData name="Abhishek Patil" userId="4a57f103-40b4-4474-a113-d3340a5396d8" providerId="ADAL" clId="{F3AB60CF-E6F1-43BE-9ED4-2D2DB6B87034}" dt="2024-09-26T07:22:39.952" v="927"/>
        <pc:sldMkLst>
          <pc:docMk/>
          <pc:sldMk cId="721908682" sldId="351"/>
        </pc:sldMkLst>
        <pc:spChg chg="mod">
          <ac:chgData name="Abhishek Patil" userId="4a57f103-40b4-4474-a113-d3340a5396d8" providerId="ADAL" clId="{F3AB60CF-E6F1-43BE-9ED4-2D2DB6B87034}" dt="2024-09-25T22:33:38.102" v="99" actId="20577"/>
          <ac:spMkLst>
            <pc:docMk/>
            <pc:sldMk cId="721908682" sldId="351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7:17.836" v="839" actId="12"/>
          <ac:spMkLst>
            <pc:docMk/>
            <pc:sldMk cId="721908682" sldId="351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6.992" v="368"/>
          <ac:spMkLst>
            <pc:docMk/>
            <pc:sldMk cId="721908682" sldId="351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39.952" v="927"/>
          <ac:spMkLst>
            <pc:docMk/>
            <pc:sldMk cId="721908682" sldId="351"/>
            <ac:spMk id="6" creationId="{2E2099BA-BCB9-EE12-B8E0-107A362ECC3C}"/>
          </ac:spMkLst>
        </pc:spChg>
        <pc:spChg chg="del mod">
          <ac:chgData name="Abhishek Patil" userId="4a57f103-40b4-4474-a113-d3340a5396d8" providerId="ADAL" clId="{F3AB60CF-E6F1-43BE-9ED4-2D2DB6B87034}" dt="2024-09-26T07:22:39.713" v="926" actId="478"/>
          <ac:spMkLst>
            <pc:docMk/>
            <pc:sldMk cId="721908682" sldId="351"/>
            <ac:spMk id="8" creationId="{BD725A8E-2B57-C0BB-4CAE-0C6379CE85E0}"/>
          </ac:spMkLst>
        </pc:spChg>
      </pc:sldChg>
      <pc:sldChg chg="addSp delSp modSp add mod">
        <pc:chgData name="Abhishek Patil" userId="4a57f103-40b4-4474-a113-d3340a5396d8" providerId="ADAL" clId="{F3AB60CF-E6F1-43BE-9ED4-2D2DB6B87034}" dt="2024-09-26T07:22:42.760" v="929"/>
        <pc:sldMkLst>
          <pc:docMk/>
          <pc:sldMk cId="905026565" sldId="352"/>
        </pc:sldMkLst>
        <pc:spChg chg="mod">
          <ac:chgData name="Abhishek Patil" userId="4a57f103-40b4-4474-a113-d3340a5396d8" providerId="ADAL" clId="{F3AB60CF-E6F1-43BE-9ED4-2D2DB6B87034}" dt="2024-09-25T22:33:48.470" v="103" actId="20577"/>
          <ac:spMkLst>
            <pc:docMk/>
            <pc:sldMk cId="905026565" sldId="352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7:25.110" v="842" actId="12"/>
          <ac:spMkLst>
            <pc:docMk/>
            <pc:sldMk cId="905026565" sldId="352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8.462" v="369"/>
          <ac:spMkLst>
            <pc:docMk/>
            <pc:sldMk cId="905026565" sldId="352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42.760" v="929"/>
          <ac:spMkLst>
            <pc:docMk/>
            <pc:sldMk cId="905026565" sldId="352"/>
            <ac:spMk id="6" creationId="{9C069638-ADAE-D93D-53E9-B92FBC17CC05}"/>
          </ac:spMkLst>
        </pc:spChg>
        <pc:spChg chg="del mod">
          <ac:chgData name="Abhishek Patil" userId="4a57f103-40b4-4474-a113-d3340a5396d8" providerId="ADAL" clId="{F3AB60CF-E6F1-43BE-9ED4-2D2DB6B87034}" dt="2024-09-26T07:22:42.513" v="928" actId="478"/>
          <ac:spMkLst>
            <pc:docMk/>
            <pc:sldMk cId="905026565" sldId="352"/>
            <ac:spMk id="8" creationId="{BD725A8E-2B57-C0BB-4CAE-0C6379CE85E0}"/>
          </ac:spMkLst>
        </pc:spChg>
      </pc:sldChg>
      <pc:sldChg chg="addSp delSp modSp add mod">
        <pc:chgData name="Abhishek Patil" userId="4a57f103-40b4-4474-a113-d3340a5396d8" providerId="ADAL" clId="{F3AB60CF-E6F1-43BE-9ED4-2D2DB6B87034}" dt="2024-09-26T07:22:45.656" v="931"/>
        <pc:sldMkLst>
          <pc:docMk/>
          <pc:sldMk cId="2572172374" sldId="353"/>
        </pc:sldMkLst>
        <pc:spChg chg="mod">
          <ac:chgData name="Abhishek Patil" userId="4a57f103-40b4-4474-a113-d3340a5396d8" providerId="ADAL" clId="{F3AB60CF-E6F1-43BE-9ED4-2D2DB6B87034}" dt="2024-09-25T22:33:52.742" v="106" actId="20577"/>
          <ac:spMkLst>
            <pc:docMk/>
            <pc:sldMk cId="2572172374" sldId="353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7:32.852" v="845" actId="15"/>
          <ac:spMkLst>
            <pc:docMk/>
            <pc:sldMk cId="2572172374" sldId="353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39.901" v="370"/>
          <ac:spMkLst>
            <pc:docMk/>
            <pc:sldMk cId="2572172374" sldId="353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45.656" v="931"/>
          <ac:spMkLst>
            <pc:docMk/>
            <pc:sldMk cId="2572172374" sldId="353"/>
            <ac:spMk id="6" creationId="{091339FB-A8C8-7E1F-BBA2-81F32761D957}"/>
          </ac:spMkLst>
        </pc:spChg>
        <pc:spChg chg="del mod">
          <ac:chgData name="Abhishek Patil" userId="4a57f103-40b4-4474-a113-d3340a5396d8" providerId="ADAL" clId="{F3AB60CF-E6F1-43BE-9ED4-2D2DB6B87034}" dt="2024-09-26T07:22:45.417" v="930" actId="478"/>
          <ac:spMkLst>
            <pc:docMk/>
            <pc:sldMk cId="2572172374" sldId="353"/>
            <ac:spMk id="8" creationId="{BD725A8E-2B57-C0BB-4CAE-0C6379CE85E0}"/>
          </ac:spMkLst>
        </pc:spChg>
      </pc:sldChg>
      <pc:sldChg chg="addSp delSp modSp add mod">
        <pc:chgData name="Abhishek Patil" userId="4a57f103-40b4-4474-a113-d3340a5396d8" providerId="ADAL" clId="{F3AB60CF-E6F1-43BE-9ED4-2D2DB6B87034}" dt="2024-09-26T07:22:49.032" v="933"/>
        <pc:sldMkLst>
          <pc:docMk/>
          <pc:sldMk cId="1725901891" sldId="354"/>
        </pc:sldMkLst>
        <pc:spChg chg="mod">
          <ac:chgData name="Abhishek Patil" userId="4a57f103-40b4-4474-a113-d3340a5396d8" providerId="ADAL" clId="{F3AB60CF-E6F1-43BE-9ED4-2D2DB6B87034}" dt="2024-09-25T22:34:09.222" v="111" actId="20577"/>
          <ac:spMkLst>
            <pc:docMk/>
            <pc:sldMk cId="1725901891" sldId="354"/>
            <ac:spMk id="2" creationId="{F72155F1-BD74-2F5E-C7F1-8B43D12DCAAA}"/>
          </ac:spMkLst>
        </pc:spChg>
        <pc:spChg chg="mod">
          <ac:chgData name="Abhishek Patil" userId="4a57f103-40b4-4474-a113-d3340a5396d8" providerId="ADAL" clId="{F3AB60CF-E6F1-43BE-9ED4-2D2DB6B87034}" dt="2024-09-26T07:17:45.534" v="847" actId="12"/>
          <ac:spMkLst>
            <pc:docMk/>
            <pc:sldMk cId="1725901891" sldId="354"/>
            <ac:spMk id="3" creationId="{450F3F37-93D7-EC52-4937-41AE4E26343E}"/>
          </ac:spMkLst>
        </pc:spChg>
        <pc:spChg chg="mod">
          <ac:chgData name="Abhishek Patil" userId="4a57f103-40b4-4474-a113-d3340a5396d8" providerId="ADAL" clId="{F3AB60CF-E6F1-43BE-9ED4-2D2DB6B87034}" dt="2024-09-26T03:12:41.290" v="371"/>
          <ac:spMkLst>
            <pc:docMk/>
            <pc:sldMk cId="1725901891" sldId="354"/>
            <ac:spMk id="5" creationId="{41B94ECB-DD94-C48C-7BBA-CF96F6A73B01}"/>
          </ac:spMkLst>
        </pc:spChg>
        <pc:spChg chg="add mod">
          <ac:chgData name="Abhishek Patil" userId="4a57f103-40b4-4474-a113-d3340a5396d8" providerId="ADAL" clId="{F3AB60CF-E6F1-43BE-9ED4-2D2DB6B87034}" dt="2024-09-26T07:22:49.032" v="933"/>
          <ac:spMkLst>
            <pc:docMk/>
            <pc:sldMk cId="1725901891" sldId="354"/>
            <ac:spMk id="6" creationId="{382EFCF0-6C10-ACA6-9311-4A7876C745BC}"/>
          </ac:spMkLst>
        </pc:spChg>
        <pc:spChg chg="del mod">
          <ac:chgData name="Abhishek Patil" userId="4a57f103-40b4-4474-a113-d3340a5396d8" providerId="ADAL" clId="{F3AB60CF-E6F1-43BE-9ED4-2D2DB6B87034}" dt="2024-09-26T07:22:48.714" v="932" actId="478"/>
          <ac:spMkLst>
            <pc:docMk/>
            <pc:sldMk cId="1725901891" sldId="354"/>
            <ac:spMk id="8" creationId="{BD725A8E-2B57-C0BB-4CAE-0C6379CE85E0}"/>
          </ac:spMkLst>
        </pc:spChg>
      </pc:sldChg>
      <pc:sldMasterChg chg="modSp mod modSldLayout">
        <pc:chgData name="Abhishek Patil" userId="4a57f103-40b4-4474-a113-d3340a5396d8" providerId="ADAL" clId="{F3AB60CF-E6F1-43BE-9ED4-2D2DB6B87034}" dt="2024-09-26T07:15:34.850" v="831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F3AB60CF-E6F1-43BE-9ED4-2D2DB6B87034}" dt="2024-09-26T07:14:12.059" v="798" actId="20577"/>
          <ac:spMkLst>
            <pc:docMk/>
            <pc:sldMasterMk cId="0" sldId="2147483648"/>
            <ac:spMk id="2" creationId="{97A672E9-0B6E-BA67-CFFA-0C207F6BED4A}"/>
          </ac:spMkLst>
        </pc:spChg>
        <pc:spChg chg="mod">
          <ac:chgData name="Abhishek Patil" userId="4a57f103-40b4-4474-a113-d3340a5396d8" providerId="ADAL" clId="{F3AB60CF-E6F1-43BE-9ED4-2D2DB6B87034}" dt="2024-09-26T07:15:06.964" v="820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bhishek Patil" userId="4a57f103-40b4-4474-a113-d3340a5396d8" providerId="ADAL" clId="{F3AB60CF-E6F1-43BE-9ED4-2D2DB6B87034}" dt="2024-09-26T07:14:04.095" v="78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Abhishek Patil" userId="4a57f103-40b4-4474-a113-d3340a5396d8" providerId="ADAL" clId="{F3AB60CF-E6F1-43BE-9ED4-2D2DB6B87034}" dt="2024-09-26T07:15:11.161" v="821"/>
          <pc:sldLayoutMkLst>
            <pc:docMk/>
            <pc:sldMasterMk cId="0" sldId="2147483648"/>
            <pc:sldLayoutMk cId="605707346" sldId="2147485760"/>
          </pc:sldLayoutMkLst>
          <pc:spChg chg="mod">
            <ac:chgData name="Abhishek Patil" userId="4a57f103-40b4-4474-a113-d3340a5396d8" providerId="ADAL" clId="{F3AB60CF-E6F1-43BE-9ED4-2D2DB6B87034}" dt="2024-09-26T07:15:11.161" v="821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  <pc:spChg chg="mod">
            <ac:chgData name="Abhishek Patil" userId="4a57f103-40b4-4474-a113-d3340a5396d8" providerId="ADAL" clId="{F3AB60CF-E6F1-43BE-9ED4-2D2DB6B87034}" dt="2024-09-26T07:14:17.623" v="799"/>
            <ac:spMkLst>
              <pc:docMk/>
              <pc:sldMasterMk cId="0" sldId="2147483648"/>
              <pc:sldLayoutMk cId="605707346" sldId="2147485760"/>
              <ac:spMk id="7" creationId="{654A75B2-D015-133F-F99A-361A78F48447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14.129" v="822"/>
          <pc:sldLayoutMkLst>
            <pc:docMk/>
            <pc:sldMasterMk cId="0" sldId="2147483648"/>
            <pc:sldLayoutMk cId="262605221" sldId="2147485761"/>
          </pc:sldLayoutMkLst>
          <pc:spChg chg="mod">
            <ac:chgData name="Abhishek Patil" userId="4a57f103-40b4-4474-a113-d3340a5396d8" providerId="ADAL" clId="{F3AB60CF-E6F1-43BE-9ED4-2D2DB6B87034}" dt="2024-09-26T07:15:14.129" v="822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  <pc:spChg chg="mod">
            <ac:chgData name="Abhishek Patil" userId="4a57f103-40b4-4474-a113-d3340a5396d8" providerId="ADAL" clId="{F3AB60CF-E6F1-43BE-9ED4-2D2DB6B87034}" dt="2024-09-26T07:14:20.911" v="800"/>
            <ac:spMkLst>
              <pc:docMk/>
              <pc:sldMasterMk cId="0" sldId="2147483648"/>
              <pc:sldLayoutMk cId="262605221" sldId="2147485761"/>
              <ac:spMk id="7" creationId="{F64917E5-2694-35C2-56FD-CD52CE524833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16.593" v="823"/>
          <pc:sldLayoutMkLst>
            <pc:docMk/>
            <pc:sldMasterMk cId="0" sldId="2147483648"/>
            <pc:sldLayoutMk cId="3599926641" sldId="2147485762"/>
          </pc:sldLayoutMkLst>
          <pc:spChg chg="mod">
            <ac:chgData name="Abhishek Patil" userId="4a57f103-40b4-4474-a113-d3340a5396d8" providerId="ADAL" clId="{F3AB60CF-E6F1-43BE-9ED4-2D2DB6B87034}" dt="2024-09-26T07:15:16.593" v="823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  <pc:spChg chg="mod">
            <ac:chgData name="Abhishek Patil" userId="4a57f103-40b4-4474-a113-d3340a5396d8" providerId="ADAL" clId="{F3AB60CF-E6F1-43BE-9ED4-2D2DB6B87034}" dt="2024-09-26T07:14:24.336" v="801"/>
            <ac:spMkLst>
              <pc:docMk/>
              <pc:sldMasterMk cId="0" sldId="2147483648"/>
              <pc:sldLayoutMk cId="3599926641" sldId="2147485762"/>
              <ac:spMk id="7" creationId="{E1A6529A-8AC3-EEC3-0167-6CE2F8BF8AAC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19.696" v="824"/>
          <pc:sldLayoutMkLst>
            <pc:docMk/>
            <pc:sldMasterMk cId="0" sldId="2147483648"/>
            <pc:sldLayoutMk cId="2670619998" sldId="2147485763"/>
          </pc:sldLayoutMkLst>
          <pc:spChg chg="mod">
            <ac:chgData name="Abhishek Patil" userId="4a57f103-40b4-4474-a113-d3340a5396d8" providerId="ADAL" clId="{F3AB60CF-E6F1-43BE-9ED4-2D2DB6B87034}" dt="2024-09-26T07:15:19.696" v="824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  <pc:spChg chg="mod">
            <ac:chgData name="Abhishek Patil" userId="4a57f103-40b4-4474-a113-d3340a5396d8" providerId="ADAL" clId="{F3AB60CF-E6F1-43BE-9ED4-2D2DB6B87034}" dt="2024-09-26T07:14:27.793" v="802"/>
            <ac:spMkLst>
              <pc:docMk/>
              <pc:sldMasterMk cId="0" sldId="2147483648"/>
              <pc:sldLayoutMk cId="2670619998" sldId="2147485763"/>
              <ac:spMk id="8" creationId="{A23ABC5C-8736-C85F-9FB5-695A520E3EB5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21.896" v="825"/>
          <pc:sldLayoutMkLst>
            <pc:docMk/>
            <pc:sldMasterMk cId="0" sldId="2147483648"/>
            <pc:sldLayoutMk cId="216948188" sldId="2147485764"/>
          </pc:sldLayoutMkLst>
          <pc:spChg chg="mod">
            <ac:chgData name="Abhishek Patil" userId="4a57f103-40b4-4474-a113-d3340a5396d8" providerId="ADAL" clId="{F3AB60CF-E6F1-43BE-9ED4-2D2DB6B87034}" dt="2024-09-26T07:15:21.896" v="825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  <pc:spChg chg="mod">
            <ac:chgData name="Abhishek Patil" userId="4a57f103-40b4-4474-a113-d3340a5396d8" providerId="ADAL" clId="{F3AB60CF-E6F1-43BE-9ED4-2D2DB6B87034}" dt="2024-09-26T07:14:32.048" v="805"/>
            <ac:spMkLst>
              <pc:docMk/>
              <pc:sldMasterMk cId="0" sldId="2147483648"/>
              <pc:sldLayoutMk cId="216948188" sldId="2147485764"/>
              <ac:spMk id="10" creationId="{6BB7A2AE-4F3F-EF2F-22A9-7C2EB303F944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24.433" v="826"/>
          <pc:sldLayoutMkLst>
            <pc:docMk/>
            <pc:sldMasterMk cId="0" sldId="2147483648"/>
            <pc:sldLayoutMk cId="1228432218" sldId="2147485765"/>
          </pc:sldLayoutMkLst>
          <pc:spChg chg="mod">
            <ac:chgData name="Abhishek Patil" userId="4a57f103-40b4-4474-a113-d3340a5396d8" providerId="ADAL" clId="{F3AB60CF-E6F1-43BE-9ED4-2D2DB6B87034}" dt="2024-09-26T07:15:24.433" v="826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  <pc:spChg chg="mod">
            <ac:chgData name="Abhishek Patil" userId="4a57f103-40b4-4474-a113-d3340a5396d8" providerId="ADAL" clId="{F3AB60CF-E6F1-43BE-9ED4-2D2DB6B87034}" dt="2024-09-26T07:14:40.929" v="806"/>
            <ac:spMkLst>
              <pc:docMk/>
              <pc:sldMasterMk cId="0" sldId="2147483648"/>
              <pc:sldLayoutMk cId="1228432218" sldId="2147485765"/>
              <ac:spMk id="6" creationId="{A13B580F-0D41-5B48-D1AA-F85E20BCFD4F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26.481" v="827"/>
          <pc:sldLayoutMkLst>
            <pc:docMk/>
            <pc:sldMasterMk cId="0" sldId="2147483648"/>
            <pc:sldLayoutMk cId="813695103" sldId="2147485766"/>
          </pc:sldLayoutMkLst>
          <pc:spChg chg="mod">
            <ac:chgData name="Abhishek Patil" userId="4a57f103-40b4-4474-a113-d3340a5396d8" providerId="ADAL" clId="{F3AB60CF-E6F1-43BE-9ED4-2D2DB6B87034}" dt="2024-09-26T07:15:26.481" v="827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  <pc:spChg chg="mod">
            <ac:chgData name="Abhishek Patil" userId="4a57f103-40b4-4474-a113-d3340a5396d8" providerId="ADAL" clId="{F3AB60CF-E6F1-43BE-9ED4-2D2DB6B87034}" dt="2024-09-26T07:14:45.105" v="807"/>
            <ac:spMkLst>
              <pc:docMk/>
              <pc:sldMasterMk cId="0" sldId="2147483648"/>
              <pc:sldLayoutMk cId="813695103" sldId="2147485766"/>
              <ac:spMk id="5" creationId="{486B718A-BF64-5278-43D9-982E2E752CE8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28.688" v="828"/>
          <pc:sldLayoutMkLst>
            <pc:docMk/>
            <pc:sldMasterMk cId="0" sldId="2147483648"/>
            <pc:sldLayoutMk cId="3865186804" sldId="2147485767"/>
          </pc:sldLayoutMkLst>
          <pc:spChg chg="mod">
            <ac:chgData name="Abhishek Patil" userId="4a57f103-40b4-4474-a113-d3340a5396d8" providerId="ADAL" clId="{F3AB60CF-E6F1-43BE-9ED4-2D2DB6B87034}" dt="2024-09-26T07:15:28.688" v="828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  <pc:spChg chg="mod">
            <ac:chgData name="Abhishek Patil" userId="4a57f103-40b4-4474-a113-d3340a5396d8" providerId="ADAL" clId="{F3AB60CF-E6F1-43BE-9ED4-2D2DB6B87034}" dt="2024-09-26T07:14:49.216" v="808"/>
            <ac:spMkLst>
              <pc:docMk/>
              <pc:sldMasterMk cId="0" sldId="2147483648"/>
              <pc:sldLayoutMk cId="3865186804" sldId="2147485767"/>
              <ac:spMk id="8" creationId="{92C26CB9-1F5C-A28E-48A1-A8014EA3B224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30.762" v="829"/>
          <pc:sldLayoutMkLst>
            <pc:docMk/>
            <pc:sldMasterMk cId="0" sldId="2147483648"/>
            <pc:sldLayoutMk cId="3367119576" sldId="2147485768"/>
          </pc:sldLayoutMkLst>
          <pc:spChg chg="mod">
            <ac:chgData name="Abhishek Patil" userId="4a57f103-40b4-4474-a113-d3340a5396d8" providerId="ADAL" clId="{F3AB60CF-E6F1-43BE-9ED4-2D2DB6B87034}" dt="2024-09-26T07:15:30.762" v="829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  <pc:spChg chg="mod">
            <ac:chgData name="Abhishek Patil" userId="4a57f103-40b4-4474-a113-d3340a5396d8" providerId="ADAL" clId="{F3AB60CF-E6F1-43BE-9ED4-2D2DB6B87034}" dt="2024-09-26T07:14:52.051" v="809"/>
            <ac:spMkLst>
              <pc:docMk/>
              <pc:sldMasterMk cId="0" sldId="2147483648"/>
              <pc:sldLayoutMk cId="3367119576" sldId="2147485768"/>
              <ac:spMk id="8" creationId="{66434191-726F-0714-96CB-CFCE7C27F0CD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32.849" v="830"/>
          <pc:sldLayoutMkLst>
            <pc:docMk/>
            <pc:sldMasterMk cId="0" sldId="2147483648"/>
            <pc:sldLayoutMk cId="1658620380" sldId="2147485769"/>
          </pc:sldLayoutMkLst>
          <pc:spChg chg="mod">
            <ac:chgData name="Abhishek Patil" userId="4a57f103-40b4-4474-a113-d3340a5396d8" providerId="ADAL" clId="{F3AB60CF-E6F1-43BE-9ED4-2D2DB6B87034}" dt="2024-09-26T07:15:32.849" v="830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  <pc:spChg chg="mod">
            <ac:chgData name="Abhishek Patil" userId="4a57f103-40b4-4474-a113-d3340a5396d8" providerId="ADAL" clId="{F3AB60CF-E6F1-43BE-9ED4-2D2DB6B87034}" dt="2024-09-26T07:14:55.906" v="810"/>
            <ac:spMkLst>
              <pc:docMk/>
              <pc:sldMasterMk cId="0" sldId="2147483648"/>
              <pc:sldLayoutMk cId="1658620380" sldId="2147485769"/>
              <ac:spMk id="7" creationId="{C7E8566B-A504-B0A7-AE15-EAC981571CE8}"/>
            </ac:spMkLst>
          </pc:spChg>
        </pc:sldLayoutChg>
        <pc:sldLayoutChg chg="modSp mod">
          <pc:chgData name="Abhishek Patil" userId="4a57f103-40b4-4474-a113-d3340a5396d8" providerId="ADAL" clId="{F3AB60CF-E6F1-43BE-9ED4-2D2DB6B87034}" dt="2024-09-26T07:15:34.850" v="831"/>
          <pc:sldLayoutMkLst>
            <pc:docMk/>
            <pc:sldMasterMk cId="0" sldId="2147483648"/>
            <pc:sldLayoutMk cId="738835612" sldId="2147485770"/>
          </pc:sldLayoutMkLst>
          <pc:spChg chg="mod">
            <ac:chgData name="Abhishek Patil" userId="4a57f103-40b4-4474-a113-d3340a5396d8" providerId="ADAL" clId="{F3AB60CF-E6F1-43BE-9ED4-2D2DB6B87034}" dt="2024-09-26T07:15:34.850" v="831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  <pc:spChg chg="mod">
            <ac:chgData name="Abhishek Patil" userId="4a57f103-40b4-4474-a113-d3340a5396d8" providerId="ADAL" clId="{F3AB60CF-E6F1-43BE-9ED4-2D2DB6B87034}" dt="2024-09-26T07:14:59.970" v="811"/>
            <ac:spMkLst>
              <pc:docMk/>
              <pc:sldMasterMk cId="0" sldId="2147483648"/>
              <pc:sldLayoutMk cId="738835612" sldId="2147485770"/>
              <ac:spMk id="5" creationId="{10AE9D73-7428-4ADB-9D8D-FB2ECC5BA0E8}"/>
            </ac:spMkLst>
          </pc:spChg>
        </pc:sldLayoutChg>
      </pc:sldMasterChg>
    </pc:docChg>
  </pc:docChgLst>
  <pc:docChgLst>
    <pc:chgData name="Duncan Ho" userId="cdbbd64b-6b86-4896-aca0-3d41c310760d" providerId="ADAL" clId="{8CA39A0B-C056-481E-9B5E-42EA56B9E15F}"/>
    <pc:docChg chg="modSld">
      <pc:chgData name="Duncan Ho" userId="cdbbd64b-6b86-4896-aca0-3d41c310760d" providerId="ADAL" clId="{8CA39A0B-C056-481E-9B5E-42EA56B9E15F}" dt="2024-09-25T23:57:36.030" v="2" actId="20577"/>
      <pc:docMkLst>
        <pc:docMk/>
      </pc:docMkLst>
      <pc:sldChg chg="modSp mod">
        <pc:chgData name="Duncan Ho" userId="cdbbd64b-6b86-4896-aca0-3d41c310760d" providerId="ADAL" clId="{8CA39A0B-C056-481E-9B5E-42EA56B9E15F}" dt="2024-09-25T23:57:36.030" v="2" actId="20577"/>
        <pc:sldMkLst>
          <pc:docMk/>
          <pc:sldMk cId="2893982595" sldId="332"/>
        </pc:sldMkLst>
        <pc:spChg chg="mod">
          <ac:chgData name="Duncan Ho" userId="cdbbd64b-6b86-4896-aca0-3d41c310760d" providerId="ADAL" clId="{8CA39A0B-C056-481E-9B5E-42EA56B9E15F}" dt="2024-09-25T23:57:36.030" v="2" actId="20577"/>
          <ac:spMkLst>
            <pc:docMk/>
            <pc:sldMk cId="2893982595" sldId="332"/>
            <ac:spMk id="3" creationId="{7A354335-B263-FCB9-4327-FEBFA6069B51}"/>
          </ac:spMkLst>
        </pc:spChg>
      </pc:sldChg>
    </pc:docChg>
  </pc:docChgLst>
  <pc:docChgLst>
    <pc:chgData name="Alfred Asterjadhi" userId="39de57b9-85c0-4fd1-aaac-8ca2b6560ad0" providerId="ADAL" clId="{CFF8203B-BCF0-4AB3-8C5C-344113FB1D1A}"/>
    <pc:docChg chg="undo custSel addSld modSld modMainMaster">
      <pc:chgData name="Alfred Asterjadhi" userId="39de57b9-85c0-4fd1-aaac-8ca2b6560ad0" providerId="ADAL" clId="{CFF8203B-BCF0-4AB3-8C5C-344113FB1D1A}" dt="2024-01-14T00:02:55.403" v="455" actId="20577"/>
      <pc:docMkLst>
        <pc:docMk/>
      </pc:docMkLst>
      <pc:sldChg chg="modSp mod">
        <pc:chgData name="Alfred Asterjadhi" userId="39de57b9-85c0-4fd1-aaac-8ca2b6560ad0" providerId="ADAL" clId="{CFF8203B-BCF0-4AB3-8C5C-344113FB1D1A}" dt="2024-01-13T23:57:44.991" v="74"/>
        <pc:sldMkLst>
          <pc:docMk/>
          <pc:sldMk cId="0" sldId="331"/>
        </pc:sldMkLst>
        <pc:spChg chg="mod">
          <ac:chgData name="Alfred Asterjadhi" userId="39de57b9-85c0-4fd1-aaac-8ca2b6560ad0" providerId="ADAL" clId="{CFF8203B-BCF0-4AB3-8C5C-344113FB1D1A}" dt="2024-01-13T20:08:13.038" v="11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CFF8203B-BCF0-4AB3-8C5C-344113FB1D1A}" dt="2024-01-13T20:11:11.628" v="7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CFF8203B-BCF0-4AB3-8C5C-344113FB1D1A}" dt="2024-01-13T20:11:18.426" v="73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lfred Asterjadhi" userId="39de57b9-85c0-4fd1-aaac-8ca2b6560ad0" providerId="ADAL" clId="{CFF8203B-BCF0-4AB3-8C5C-344113FB1D1A}" dt="2024-01-13T23:57:44.991" v="7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CFF8203B-BCF0-4AB3-8C5C-344113FB1D1A}" dt="2024-01-13T20:08:23.259" v="13"/>
        <pc:sldMkLst>
          <pc:docMk/>
          <pc:sldMk cId="2893982595" sldId="332"/>
        </pc:sldMkLst>
        <pc:spChg chg="add mod">
          <ac:chgData name="Alfred Asterjadhi" userId="39de57b9-85c0-4fd1-aaac-8ca2b6560ad0" providerId="ADAL" clId="{CFF8203B-BCF0-4AB3-8C5C-344113FB1D1A}" dt="2024-01-13T20:08:23.259" v="13"/>
          <ac:spMkLst>
            <pc:docMk/>
            <pc:sldMk cId="2893982595" sldId="332"/>
            <ac:spMk id="6" creationId="{9041CAB3-9686-B9FE-B694-AF18C716B7C7}"/>
          </ac:spMkLst>
        </pc:spChg>
        <pc:spChg chg="del">
          <ac:chgData name="Alfred Asterjadhi" userId="39de57b9-85c0-4fd1-aaac-8ca2b6560ad0" providerId="ADAL" clId="{CFF8203B-BCF0-4AB3-8C5C-344113FB1D1A}" dt="2024-01-13T20:08:22.545" v="12" actId="478"/>
          <ac:spMkLst>
            <pc:docMk/>
            <pc:sldMk cId="2893982595" sldId="332"/>
            <ac:spMk id="7" creationId="{5A4FFC9E-2F9B-C1D6-6926-1CD4FEE164F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3:58:49.606" v="80" actId="20577"/>
        <pc:sldMkLst>
          <pc:docMk/>
          <pc:sldMk cId="4137720700" sldId="333"/>
        </pc:sldMkLst>
        <pc:spChg chg="mod">
          <ac:chgData name="Alfred Asterjadhi" userId="39de57b9-85c0-4fd1-aaac-8ca2b6560ad0" providerId="ADAL" clId="{CFF8203B-BCF0-4AB3-8C5C-344113FB1D1A}" dt="2024-01-13T23:58:49.606" v="80" actId="20577"/>
          <ac:spMkLst>
            <pc:docMk/>
            <pc:sldMk cId="4137720700" sldId="333"/>
            <ac:spMk id="3" creationId="{9E756F08-D5AF-9F9D-2C96-A464BB074B97}"/>
          </ac:spMkLst>
        </pc:spChg>
        <pc:spChg chg="del">
          <ac:chgData name="Alfred Asterjadhi" userId="39de57b9-85c0-4fd1-aaac-8ca2b6560ad0" providerId="ADAL" clId="{CFF8203B-BCF0-4AB3-8C5C-344113FB1D1A}" dt="2024-01-13T20:08:26.832" v="14" actId="478"/>
          <ac:spMkLst>
            <pc:docMk/>
            <pc:sldMk cId="4137720700" sldId="333"/>
            <ac:spMk id="6" creationId="{49BBA2E1-267C-3C62-4A4B-2335A98D715B}"/>
          </ac:spMkLst>
        </pc:spChg>
        <pc:spChg chg="add mod">
          <ac:chgData name="Alfred Asterjadhi" userId="39de57b9-85c0-4fd1-aaac-8ca2b6560ad0" providerId="ADAL" clId="{CFF8203B-BCF0-4AB3-8C5C-344113FB1D1A}" dt="2024-01-13T20:08:27.421" v="15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1.562" v="17"/>
        <pc:sldMkLst>
          <pc:docMk/>
          <pc:sldMk cId="1968235028" sldId="334"/>
        </pc:sldMkLst>
        <pc:spChg chg="del">
          <ac:chgData name="Alfred Asterjadhi" userId="39de57b9-85c0-4fd1-aaac-8ca2b6560ad0" providerId="ADAL" clId="{CFF8203B-BCF0-4AB3-8C5C-344113FB1D1A}" dt="2024-01-13T20:08:31.230" v="16" actId="478"/>
          <ac:spMkLst>
            <pc:docMk/>
            <pc:sldMk cId="1968235028" sldId="334"/>
            <ac:spMk id="6" creationId="{6FA495A5-3B57-51C0-C06F-4445F25C6F00}"/>
          </ac:spMkLst>
        </pc:spChg>
        <pc:spChg chg="add mod">
          <ac:chgData name="Alfred Asterjadhi" userId="39de57b9-85c0-4fd1-aaac-8ca2b6560ad0" providerId="ADAL" clId="{CFF8203B-BCF0-4AB3-8C5C-344113FB1D1A}" dt="2024-01-13T20:08:31.562" v="17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9.590" v="21"/>
        <pc:sldMkLst>
          <pc:docMk/>
          <pc:sldMk cId="1829150131" sldId="335"/>
        </pc:sldMkLst>
        <pc:spChg chg="del">
          <ac:chgData name="Alfred Asterjadhi" userId="39de57b9-85c0-4fd1-aaac-8ca2b6560ad0" providerId="ADAL" clId="{CFF8203B-BCF0-4AB3-8C5C-344113FB1D1A}" dt="2024-01-13T20:08:39.259" v="20" actId="478"/>
          <ac:spMkLst>
            <pc:docMk/>
            <pc:sldMk cId="1829150131" sldId="335"/>
            <ac:spMk id="7" creationId="{A5EAB3B7-19CC-F90A-EB15-B5F1B6E00A92}"/>
          </ac:spMkLst>
        </pc:spChg>
        <pc:spChg chg="add mod">
          <ac:chgData name="Alfred Asterjadhi" userId="39de57b9-85c0-4fd1-aaac-8ca2b6560ad0" providerId="ADAL" clId="{CFF8203B-BCF0-4AB3-8C5C-344113FB1D1A}" dt="2024-01-13T20:08:39.590" v="21"/>
          <ac:spMkLst>
            <pc:docMk/>
            <pc:sldMk cId="1829150131" sldId="335"/>
            <ac:spMk id="8" creationId="{E81DF963-C7B2-4D42-248B-EC01374E5D3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4.420" v="23"/>
        <pc:sldMkLst>
          <pc:docMk/>
          <pc:sldMk cId="2860631950" sldId="336"/>
        </pc:sldMkLst>
        <pc:spChg chg="del">
          <ac:chgData name="Alfred Asterjadhi" userId="39de57b9-85c0-4fd1-aaac-8ca2b6560ad0" providerId="ADAL" clId="{CFF8203B-BCF0-4AB3-8C5C-344113FB1D1A}" dt="2024-01-13T20:08:43.636" v="22" actId="478"/>
          <ac:spMkLst>
            <pc:docMk/>
            <pc:sldMk cId="2860631950" sldId="336"/>
            <ac:spMk id="11" creationId="{68E51137-7D18-38B6-42C6-E0CB08BA474A}"/>
          </ac:spMkLst>
        </pc:spChg>
        <pc:spChg chg="add mod">
          <ac:chgData name="Alfred Asterjadhi" userId="39de57b9-85c0-4fd1-aaac-8ca2b6560ad0" providerId="ADAL" clId="{CFF8203B-BCF0-4AB3-8C5C-344113FB1D1A}" dt="2024-01-13T20:08:44.420" v="23"/>
          <ac:spMkLst>
            <pc:docMk/>
            <pc:sldMk cId="2860631950" sldId="336"/>
            <ac:spMk id="13" creationId="{568385E1-BF03-F4A3-ED49-68A1C42C441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8.564" v="25"/>
        <pc:sldMkLst>
          <pc:docMk/>
          <pc:sldMk cId="3027311785" sldId="338"/>
        </pc:sldMkLst>
        <pc:spChg chg="del">
          <ac:chgData name="Alfred Asterjadhi" userId="39de57b9-85c0-4fd1-aaac-8ca2b6560ad0" providerId="ADAL" clId="{CFF8203B-BCF0-4AB3-8C5C-344113FB1D1A}" dt="2024-01-13T20:08:48.001" v="24" actId="478"/>
          <ac:spMkLst>
            <pc:docMk/>
            <pc:sldMk cId="3027311785" sldId="338"/>
            <ac:spMk id="7" creationId="{8A39372A-4208-9E43-BFB1-BEAF503B8ADF}"/>
          </ac:spMkLst>
        </pc:spChg>
        <pc:spChg chg="add mod">
          <ac:chgData name="Alfred Asterjadhi" userId="39de57b9-85c0-4fd1-aaac-8ca2b6560ad0" providerId="ADAL" clId="{CFF8203B-BCF0-4AB3-8C5C-344113FB1D1A}" dt="2024-01-13T20:08:48.564" v="25"/>
          <ac:spMkLst>
            <pc:docMk/>
            <pc:sldMk cId="3027311785" sldId="338"/>
            <ac:spMk id="8" creationId="{7F4EA77C-7247-541B-F332-BCDDDA7F40F5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5.413" v="19"/>
        <pc:sldMkLst>
          <pc:docMk/>
          <pc:sldMk cId="1017893989" sldId="340"/>
        </pc:sldMkLst>
        <pc:spChg chg="del">
          <ac:chgData name="Alfred Asterjadhi" userId="39de57b9-85c0-4fd1-aaac-8ca2b6560ad0" providerId="ADAL" clId="{CFF8203B-BCF0-4AB3-8C5C-344113FB1D1A}" dt="2024-01-13T20:08:34.789" v="18" actId="478"/>
          <ac:spMkLst>
            <pc:docMk/>
            <pc:sldMk cId="1017893989" sldId="340"/>
            <ac:spMk id="3" creationId="{1600A79C-0F90-A60A-F3A8-464DA9CB5B9A}"/>
          </ac:spMkLst>
        </pc:spChg>
        <pc:spChg chg="add mod">
          <ac:chgData name="Alfred Asterjadhi" userId="39de57b9-85c0-4fd1-aaac-8ca2b6560ad0" providerId="ADAL" clId="{CFF8203B-BCF0-4AB3-8C5C-344113FB1D1A}" dt="2024-01-13T20:08:35.413" v="19"/>
          <ac:spMkLst>
            <pc:docMk/>
            <pc:sldMk cId="1017893989" sldId="340"/>
            <ac:spMk id="6" creationId="{8D6C4DF0-8FD7-F3BA-62A5-9009A6AC99A9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4T00:02:55.403" v="455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CFF8203B-BCF0-4AB3-8C5C-344113FB1D1A}" dt="2024-01-13T20:08:58.579" v="28" actId="478"/>
          <ac:spMkLst>
            <pc:docMk/>
            <pc:sldMk cId="914483391" sldId="341"/>
            <ac:spMk id="7" creationId="{C7CAFE97-C094-C64F-C29F-7FA87D1AC7AA}"/>
          </ac:spMkLst>
        </pc:spChg>
        <pc:spChg chg="add mod">
          <ac:chgData name="Alfred Asterjadhi" userId="39de57b9-85c0-4fd1-aaac-8ca2b6560ad0" providerId="ADAL" clId="{CFF8203B-BCF0-4AB3-8C5C-344113FB1D1A}" dt="2024-01-13T20:08:59.577" v="29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lfred Asterjadhi" userId="39de57b9-85c0-4fd1-aaac-8ca2b6560ad0" providerId="ADAL" clId="{CFF8203B-BCF0-4AB3-8C5C-344113FB1D1A}" dt="2024-01-14T00:02:55.403" v="455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54.238" v="27"/>
        <pc:sldMkLst>
          <pc:docMk/>
          <pc:sldMk cId="951501506" sldId="345"/>
        </pc:sldMkLst>
        <pc:spChg chg="del">
          <ac:chgData name="Alfred Asterjadhi" userId="39de57b9-85c0-4fd1-aaac-8ca2b6560ad0" providerId="ADAL" clId="{CFF8203B-BCF0-4AB3-8C5C-344113FB1D1A}" dt="2024-01-13T20:08:53.831" v="26" actId="478"/>
          <ac:spMkLst>
            <pc:docMk/>
            <pc:sldMk cId="951501506" sldId="345"/>
            <ac:spMk id="3" creationId="{49E4EB2E-9935-0B1A-5C9A-381412C53DAE}"/>
          </ac:spMkLst>
        </pc:spChg>
        <pc:spChg chg="add mod">
          <ac:chgData name="Alfred Asterjadhi" userId="39de57b9-85c0-4fd1-aaac-8ca2b6560ad0" providerId="ADAL" clId="{CFF8203B-BCF0-4AB3-8C5C-344113FB1D1A}" dt="2024-01-13T20:08:54.238" v="27"/>
          <ac:spMkLst>
            <pc:docMk/>
            <pc:sldMk cId="951501506" sldId="345"/>
            <ac:spMk id="6" creationId="{213153D9-62C8-8108-6B37-72F269D7158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7.997" v="34"/>
        <pc:sldMkLst>
          <pc:docMk/>
          <pc:sldMk cId="3942213737" sldId="347"/>
        </pc:sldMkLst>
        <pc:spChg chg="del">
          <ac:chgData name="Alfred Asterjadhi" userId="39de57b9-85c0-4fd1-aaac-8ca2b6560ad0" providerId="ADAL" clId="{CFF8203B-BCF0-4AB3-8C5C-344113FB1D1A}" dt="2024-01-13T20:09:07.603" v="33" actId="478"/>
          <ac:spMkLst>
            <pc:docMk/>
            <pc:sldMk cId="3942213737" sldId="347"/>
            <ac:spMk id="6" creationId="{0B7C3035-D857-B7B3-CA59-89D1EB0F2E6D}"/>
          </ac:spMkLst>
        </pc:spChg>
        <pc:spChg chg="add mod">
          <ac:chgData name="Alfred Asterjadhi" userId="39de57b9-85c0-4fd1-aaac-8ca2b6560ad0" providerId="ADAL" clId="{CFF8203B-BCF0-4AB3-8C5C-344113FB1D1A}" dt="2024-01-13T20:09:07.997" v="34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4.510" v="32"/>
        <pc:sldMkLst>
          <pc:docMk/>
          <pc:sldMk cId="338940641" sldId="348"/>
        </pc:sldMkLst>
        <pc:spChg chg="del mod">
          <ac:chgData name="Alfred Asterjadhi" userId="39de57b9-85c0-4fd1-aaac-8ca2b6560ad0" providerId="ADAL" clId="{CFF8203B-BCF0-4AB3-8C5C-344113FB1D1A}" dt="2024-01-13T20:09:03.888" v="31" actId="478"/>
          <ac:spMkLst>
            <pc:docMk/>
            <pc:sldMk cId="338940641" sldId="348"/>
            <ac:spMk id="6" creationId="{CF8041B0-A9BD-7560-B66F-447340F87862}"/>
          </ac:spMkLst>
        </pc:spChg>
        <pc:spChg chg="add mod">
          <ac:chgData name="Alfred Asterjadhi" userId="39de57b9-85c0-4fd1-aaac-8ca2b6560ad0" providerId="ADAL" clId="{CFF8203B-BCF0-4AB3-8C5C-344113FB1D1A}" dt="2024-01-13T20:09:04.510" v="32"/>
          <ac:spMkLst>
            <pc:docMk/>
            <pc:sldMk cId="338940641" sldId="348"/>
            <ac:spMk id="7" creationId="{EB94386E-9750-670C-AA24-4CBF56C27319}"/>
          </ac:spMkLst>
        </pc:spChg>
      </pc:sldChg>
      <pc:sldChg chg="modSp new mod">
        <pc:chgData name="Alfred Asterjadhi" userId="39de57b9-85c0-4fd1-aaac-8ca2b6560ad0" providerId="ADAL" clId="{CFF8203B-BCF0-4AB3-8C5C-344113FB1D1A}" dt="2024-01-14T00:02:15.261" v="452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CFF8203B-BCF0-4AB3-8C5C-344113FB1D1A}" dt="2024-01-14T00:00:28.860" v="91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lfred Asterjadhi" userId="39de57b9-85c0-4fd1-aaac-8ca2b6560ad0" providerId="ADAL" clId="{CFF8203B-BCF0-4AB3-8C5C-344113FB1D1A}" dt="2024-01-14T00:02:15.261" v="452" actId="20577"/>
          <ac:spMkLst>
            <pc:docMk/>
            <pc:sldMk cId="1720528134" sldId="349"/>
            <ac:spMk id="3" creationId="{450F3F37-93D7-EC52-4937-41AE4E26343E}"/>
          </ac:spMkLst>
        </pc:spChg>
      </pc:sldChg>
      <pc:sldMasterChg chg="modSp mod">
        <pc:chgData name="Alfred Asterjadhi" userId="39de57b9-85c0-4fd1-aaac-8ca2b6560ad0" providerId="ADAL" clId="{CFF8203B-BCF0-4AB3-8C5C-344113FB1D1A}" dt="2024-01-13T20:09:29.248" v="5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FF8203B-BCF0-4AB3-8C5C-344113FB1D1A}" dt="2024-01-13T20:09:29.248" v="58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CFF8203B-BCF0-4AB3-8C5C-344113FB1D1A}" dt="2024-01-13T20:09:20.967" v="3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S::aasterja@qti.qualcomm.com::39de57b9-85c0-4fd1-aaac-8ca2b6560ad0" providerId="AD" clId="Web-{6CC96AAE-D083-DE1B-6F7F-EEF884CBCEBE}"/>
    <pc:docChg chg="modSld">
      <pc:chgData name="Alfred Asterjadhi" userId="S::aasterja@qti.qualcomm.com::39de57b9-85c0-4fd1-aaac-8ca2b6560ad0" providerId="AD" clId="Web-{6CC96AAE-D083-DE1B-6F7F-EEF884CBCEBE}" dt="2024-09-26T01:08:13.772" v="421" actId="20577"/>
      <pc:docMkLst>
        <pc:docMk/>
      </pc:docMkLst>
      <pc:sldChg chg="modSp">
        <pc:chgData name="Alfred Asterjadhi" userId="S::aasterja@qti.qualcomm.com::39de57b9-85c0-4fd1-aaac-8ca2b6560ad0" providerId="AD" clId="Web-{6CC96AAE-D083-DE1B-6F7F-EEF884CBCEBE}" dt="2024-09-26T00:54:52.054" v="34" actId="20577"/>
        <pc:sldMkLst>
          <pc:docMk/>
          <pc:sldMk cId="2893982595" sldId="332"/>
        </pc:sldMkLst>
        <pc:spChg chg="mod">
          <ac:chgData name="Alfred Asterjadhi" userId="S::aasterja@qti.qualcomm.com::39de57b9-85c0-4fd1-aaac-8ca2b6560ad0" providerId="AD" clId="Web-{6CC96AAE-D083-DE1B-6F7F-EEF884CBCEBE}" dt="2024-09-26T00:54:52.054" v="34" actId="20577"/>
          <ac:spMkLst>
            <pc:docMk/>
            <pc:sldMk cId="2893982595" sldId="332"/>
            <ac:spMk id="3" creationId="{7A354335-B263-FCB9-4327-FEBFA6069B51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0:55:50.620" v="39" actId="20577"/>
        <pc:sldMkLst>
          <pc:docMk/>
          <pc:sldMk cId="4137720700" sldId="333"/>
        </pc:sldMkLst>
        <pc:spChg chg="mod">
          <ac:chgData name="Alfred Asterjadhi" userId="S::aasterja@qti.qualcomm.com::39de57b9-85c0-4fd1-aaac-8ca2b6560ad0" providerId="AD" clId="Web-{6CC96AAE-D083-DE1B-6F7F-EEF884CBCEBE}" dt="2024-09-26T00:55:50.620" v="39" actId="20577"/>
          <ac:spMkLst>
            <pc:docMk/>
            <pc:sldMk cId="4137720700" sldId="333"/>
            <ac:spMk id="3" creationId="{9E756F08-D5AF-9F9D-2C96-A464BB074B97}"/>
          </ac:spMkLst>
        </pc:spChg>
      </pc:sldChg>
      <pc:sldChg chg="addSp delSp modSp">
        <pc:chgData name="Alfred Asterjadhi" userId="S::aasterja@qti.qualcomm.com::39de57b9-85c0-4fd1-aaac-8ca2b6560ad0" providerId="AD" clId="Web-{6CC96AAE-D083-DE1B-6F7F-EEF884CBCEBE}" dt="2024-09-26T01:04:04.492" v="168"/>
        <pc:sldMkLst>
          <pc:docMk/>
          <pc:sldMk cId="1829150131" sldId="335"/>
        </pc:sldMkLst>
        <pc:spChg chg="mod">
          <ac:chgData name="Alfred Asterjadhi" userId="S::aasterja@qti.qualcomm.com::39de57b9-85c0-4fd1-aaac-8ca2b6560ad0" providerId="AD" clId="Web-{6CC96AAE-D083-DE1B-6F7F-EEF884CBCEBE}" dt="2024-09-26T01:00:48.668" v="101"/>
          <ac:spMkLst>
            <pc:docMk/>
            <pc:sldMk cId="1829150131" sldId="335"/>
            <ac:spMk id="16" creationId="{D038B56F-6B70-583D-3AEC-F8390C30D629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668" v="102"/>
          <ac:spMkLst>
            <pc:docMk/>
            <pc:sldMk cId="1829150131" sldId="335"/>
            <ac:spMk id="17" creationId="{259B67F5-22BD-CC73-D435-8C2DED0FA130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668" v="103"/>
          <ac:spMkLst>
            <pc:docMk/>
            <pc:sldMk cId="1829150131" sldId="335"/>
            <ac:spMk id="30" creationId="{9B0AA8F2-6EAB-A5B8-DFDB-E538ECCA86A6}"/>
          </ac:spMkLst>
        </pc:spChg>
        <pc:spChg chg="mod">
          <ac:chgData name="Alfred Asterjadhi" userId="S::aasterja@qti.qualcomm.com::39de57b9-85c0-4fd1-aaac-8ca2b6560ad0" providerId="AD" clId="Web-{6CC96AAE-D083-DE1B-6F7F-EEF884CBCEBE}" dt="2024-09-26T01:00:48.809" v="104"/>
          <ac:spMkLst>
            <pc:docMk/>
            <pc:sldMk cId="1829150131" sldId="335"/>
            <ac:spMk id="31" creationId="{D00CCBCD-43AB-DE03-80E3-6882579218B5}"/>
          </ac:spMkLst>
        </pc:spChg>
        <pc:graphicFrameChg chg="mod modGraphic">
          <ac:chgData name="Alfred Asterjadhi" userId="S::aasterja@qti.qualcomm.com::39de57b9-85c0-4fd1-aaac-8ca2b6560ad0" providerId="AD" clId="Web-{6CC96AAE-D083-DE1B-6F7F-EEF884CBCEBE}" dt="2024-09-26T01:04:04.492" v="168"/>
          <ac:graphicFrameMkLst>
            <pc:docMk/>
            <pc:sldMk cId="1829150131" sldId="335"/>
            <ac:graphicFrameMk id="9" creationId="{1E4D1D40-D961-237D-FB0F-14D7650D5CB3}"/>
          </ac:graphicFrameMkLst>
        </pc:graphicFrameChg>
        <pc:graphicFrameChg chg="add del mod modGraphic">
          <ac:chgData name="Alfred Asterjadhi" userId="S::aasterja@qti.qualcomm.com::39de57b9-85c0-4fd1-aaac-8ca2b6560ad0" providerId="AD" clId="Web-{6CC96AAE-D083-DE1B-6F7F-EEF884CBCEBE}" dt="2024-09-26T01:04:00.851" v="164"/>
          <ac:graphicFrameMkLst>
            <pc:docMk/>
            <pc:sldMk cId="1829150131" sldId="335"/>
            <ac:graphicFrameMk id="13" creationId="{0A6F3B94-36A8-8429-4BAD-37772C9D6BF8}"/>
          </ac:graphicFrameMkLst>
        </pc:graphicFrameChg>
        <pc:graphicFrameChg chg="mod modGraphic">
          <ac:chgData name="Alfred Asterjadhi" userId="S::aasterja@qti.qualcomm.com::39de57b9-85c0-4fd1-aaac-8ca2b6560ad0" providerId="AD" clId="Web-{6CC96AAE-D083-DE1B-6F7F-EEF884CBCEBE}" dt="2024-09-26T01:00:58.122" v="118"/>
          <ac:graphicFrameMkLst>
            <pc:docMk/>
            <pc:sldMk cId="1829150131" sldId="335"/>
            <ac:graphicFrameMk id="18" creationId="{4DE69648-AC45-5187-23A0-1BA29D916B21}"/>
          </ac:graphicFrameMkLst>
        </pc:graphicFrameChg>
        <pc:graphicFrameChg chg="mod modGraphic">
          <ac:chgData name="Alfred Asterjadhi" userId="S::aasterja@qti.qualcomm.com::39de57b9-85c0-4fd1-aaac-8ca2b6560ad0" providerId="AD" clId="Web-{6CC96AAE-D083-DE1B-6F7F-EEF884CBCEBE}" dt="2024-09-26T01:00:54.403" v="109"/>
          <ac:graphicFrameMkLst>
            <pc:docMk/>
            <pc:sldMk cId="1829150131" sldId="335"/>
            <ac:graphicFrameMk id="20" creationId="{A8D23B64-97DC-8BE4-CDBF-96CC31B28284}"/>
          </ac:graphicFrameMkLst>
        </pc:graphicFrameChg>
        <pc:cxnChg chg="add del mod">
          <ac:chgData name="Alfred Asterjadhi" userId="S::aasterja@qti.qualcomm.com::39de57b9-85c0-4fd1-aaac-8ca2b6560ad0" providerId="AD" clId="Web-{6CC96AAE-D083-DE1B-6F7F-EEF884CBCEBE}" dt="2024-09-26T00:59:17.053" v="100"/>
          <ac:cxnSpMkLst>
            <pc:docMk/>
            <pc:sldMk cId="1829150131" sldId="335"/>
            <ac:cxnSpMk id="6" creationId="{BF5E490F-7CD9-34F9-2039-4BAC6B41579B}"/>
          </ac:cxnSpMkLst>
        </pc:cxnChg>
        <pc:cxnChg chg="mod">
          <ac:chgData name="Alfred Asterjadhi" userId="S::aasterja@qti.qualcomm.com::39de57b9-85c0-4fd1-aaac-8ca2b6560ad0" providerId="AD" clId="Web-{6CC96AAE-D083-DE1B-6F7F-EEF884CBCEBE}" dt="2024-09-26T01:01:39.640" v="128" actId="1076"/>
          <ac:cxnSpMkLst>
            <pc:docMk/>
            <pc:sldMk cId="1829150131" sldId="335"/>
            <ac:cxnSpMk id="10" creationId="{F04555C5-D922-6A6F-A81D-BA08B8D2550D}"/>
          </ac:cxnSpMkLst>
        </pc:cxnChg>
        <pc:cxnChg chg="add del mod">
          <ac:chgData name="Alfred Asterjadhi" userId="S::aasterja@qti.qualcomm.com::39de57b9-85c0-4fd1-aaac-8ca2b6560ad0" providerId="AD" clId="Web-{6CC96AAE-D083-DE1B-6F7F-EEF884CBCEBE}" dt="2024-09-26T01:01:14.029" v="122"/>
          <ac:cxnSpMkLst>
            <pc:docMk/>
            <pc:sldMk cId="1829150131" sldId="335"/>
            <ac:cxnSpMk id="11" creationId="{EEFFA7F7-B4E5-6621-0E24-674F88F1B608}"/>
          </ac:cxnSpMkLst>
        </pc:cxnChg>
        <pc:cxnChg chg="add del mod">
          <ac:chgData name="Alfred Asterjadhi" userId="S::aasterja@qti.qualcomm.com::39de57b9-85c0-4fd1-aaac-8ca2b6560ad0" providerId="AD" clId="Web-{6CC96AAE-D083-DE1B-6F7F-EEF884CBCEBE}" dt="2024-09-26T01:01:35.389" v="127"/>
          <ac:cxnSpMkLst>
            <pc:docMk/>
            <pc:sldMk cId="1829150131" sldId="335"/>
            <ac:cxnSpMk id="12" creationId="{8899EF16-A30F-C5F1-19B3-8111392C077E}"/>
          </ac:cxnSpMkLst>
        </pc:cxnChg>
        <pc:cxnChg chg="mod">
          <ac:chgData name="Alfred Asterjadhi" userId="S::aasterja@qti.qualcomm.com::39de57b9-85c0-4fd1-aaac-8ca2b6560ad0" providerId="AD" clId="Web-{6CC96AAE-D083-DE1B-6F7F-EEF884CBCEBE}" dt="2024-09-26T01:03:51.475" v="152"/>
          <ac:cxnSpMkLst>
            <pc:docMk/>
            <pc:sldMk cId="1829150131" sldId="335"/>
            <ac:cxnSpMk id="14" creationId="{CEFF5305-CF17-FC34-1900-6BE23A6409DA}"/>
          </ac:cxnSpMkLst>
        </pc:cxnChg>
        <pc:cxnChg chg="add mod">
          <ac:chgData name="Alfred Asterjadhi" userId="S::aasterja@qti.qualcomm.com::39de57b9-85c0-4fd1-aaac-8ca2b6560ad0" providerId="AD" clId="Web-{6CC96AAE-D083-DE1B-6F7F-EEF884CBCEBE}" dt="2024-09-26T01:01:48.296" v="132" actId="14100"/>
          <ac:cxnSpMkLst>
            <pc:docMk/>
            <pc:sldMk cId="1829150131" sldId="335"/>
            <ac:cxnSpMk id="19" creationId="{EBDBE0D8-442F-75CA-7027-FDC536D1BDA0}"/>
          </ac:cxnSpMkLst>
        </pc:cxnChg>
      </pc:sldChg>
      <pc:sldChg chg="modSp">
        <pc:chgData name="Alfred Asterjadhi" userId="S::aasterja@qti.qualcomm.com::39de57b9-85c0-4fd1-aaac-8ca2b6560ad0" providerId="AD" clId="Web-{6CC96AAE-D083-DE1B-6F7F-EEF884CBCEBE}" dt="2024-09-26T01:05:36.528" v="337" actId="20577"/>
        <pc:sldMkLst>
          <pc:docMk/>
          <pc:sldMk cId="2860631950" sldId="336"/>
        </pc:sldMkLst>
        <pc:spChg chg="mod">
          <ac:chgData name="Alfred Asterjadhi" userId="S::aasterja@qti.qualcomm.com::39de57b9-85c0-4fd1-aaac-8ca2b6560ad0" providerId="AD" clId="Web-{6CC96AAE-D083-DE1B-6F7F-EEF884CBCEBE}" dt="2024-09-26T01:05:36.528" v="337" actId="20577"/>
          <ac:spMkLst>
            <pc:docMk/>
            <pc:sldMk cId="2860631950" sldId="336"/>
            <ac:spMk id="3" creationId="{D8D4F91F-8DBA-191D-AFC2-EC5961B89F19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6:03.311" v="352" actId="20577"/>
        <pc:sldMkLst>
          <pc:docMk/>
          <pc:sldMk cId="3027311785" sldId="338"/>
        </pc:sldMkLst>
        <pc:spChg chg="mod">
          <ac:chgData name="Alfred Asterjadhi" userId="S::aasterja@qti.qualcomm.com::39de57b9-85c0-4fd1-aaac-8ca2b6560ad0" providerId="AD" clId="Web-{6CC96AAE-D083-DE1B-6F7F-EEF884CBCEBE}" dt="2024-09-26T01:06:03.311" v="352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0:58:22.863" v="97" actId="20577"/>
        <pc:sldMkLst>
          <pc:docMk/>
          <pc:sldMk cId="1017893989" sldId="340"/>
        </pc:sldMkLst>
        <pc:spChg chg="mod">
          <ac:chgData name="Alfred Asterjadhi" userId="S::aasterja@qti.qualcomm.com::39de57b9-85c0-4fd1-aaac-8ca2b6560ad0" providerId="AD" clId="Web-{6CC96AAE-D083-DE1B-6F7F-EEF884CBCEBE}" dt="2024-09-26T00:58:22.863" v="97" actId="20577"/>
          <ac:spMkLst>
            <pc:docMk/>
            <pc:sldMk cId="1017893989" sldId="340"/>
            <ac:spMk id="9" creationId="{AAF8DDE1-8BD6-609E-198C-BD3E4801E07E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7:13.737" v="400" actId="20577"/>
        <pc:sldMkLst>
          <pc:docMk/>
          <pc:sldMk cId="914483391" sldId="341"/>
        </pc:sldMkLst>
        <pc:spChg chg="mod">
          <ac:chgData name="Alfred Asterjadhi" userId="S::aasterja@qti.qualcomm.com::39de57b9-85c0-4fd1-aaac-8ca2b6560ad0" providerId="AD" clId="Web-{6CC96AAE-D083-DE1B-6F7F-EEF884CBCEBE}" dt="2024-09-26T01:07:13.737" v="400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3:11.832" v="138" actId="20577"/>
        <pc:sldMkLst>
          <pc:docMk/>
          <pc:sldMk cId="951501506" sldId="345"/>
        </pc:sldMkLst>
        <pc:spChg chg="mod">
          <ac:chgData name="Alfred Asterjadhi" userId="S::aasterja@qti.qualcomm.com::39de57b9-85c0-4fd1-aaac-8ca2b6560ad0" providerId="AD" clId="Web-{6CC96AAE-D083-DE1B-6F7F-EEF884CBCEBE}" dt="2024-09-26T01:03:11.832" v="138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">
        <pc:chgData name="Alfred Asterjadhi" userId="S::aasterja@qti.qualcomm.com::39de57b9-85c0-4fd1-aaac-8ca2b6560ad0" providerId="AD" clId="Web-{6CC96AAE-D083-DE1B-6F7F-EEF884CBCEBE}" dt="2024-09-26T01:08:13.772" v="421" actId="20577"/>
        <pc:sldMkLst>
          <pc:docMk/>
          <pc:sldMk cId="3942213737" sldId="347"/>
        </pc:sldMkLst>
        <pc:spChg chg="mod">
          <ac:chgData name="Alfred Asterjadhi" userId="S::aasterja@qti.qualcomm.com::39de57b9-85c0-4fd1-aaac-8ca2b6560ad0" providerId="AD" clId="Web-{6CC96AAE-D083-DE1B-6F7F-EEF884CBCEBE}" dt="2024-09-26T01:08:13.772" v="421" actId="20577"/>
          <ac:spMkLst>
            <pc:docMk/>
            <pc:sldMk cId="3942213737" sldId="347"/>
            <ac:spMk id="3" creationId="{1CEEF767-6479-75AA-5140-2AA6F07E6CDF}"/>
          </ac:spMkLst>
        </pc:spChg>
      </pc:sld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September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802.11-24/0547r2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Secure Control frames-Follow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972013"/>
              </p:ext>
            </p:extLst>
          </p:nvPr>
        </p:nvGraphicFramePr>
        <p:xfrm>
          <a:off x="696913" y="2826391"/>
          <a:ext cx="7589837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460550" progId="Word.Document.8">
                  <p:embed/>
                </p:oleObj>
              </mc:Choice>
              <mc:Fallback>
                <p:oleObj name="Document" r:id="rId3" imgW="8248712" imgH="346055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826391"/>
                        <a:ext cx="7589837" cy="317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The first bit of the Per TID Info field is set to 1 to indicate CMF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Possibly they can also indicate the length (e.g., use 2 bits and nonzero)</a:t>
            </a:r>
            <a:endParaRPr lang="en-US" dirty="0">
              <a:cs typeface="Times New Roman"/>
            </a:endParaRPr>
          </a:p>
          <a:p>
            <a:pPr lvl="1"/>
            <a:r>
              <a:rPr lang="en-US" sz="2000" dirty="0"/>
              <a:t>Single bit Key ID </a:t>
            </a:r>
            <a:r>
              <a:rPr lang="en-US" dirty="0"/>
              <a:t>and Protected bit </a:t>
            </a:r>
            <a:r>
              <a:rPr lang="en-US" sz="2000" dirty="0"/>
              <a:t>can be carried within the </a:t>
            </a:r>
            <a:r>
              <a:rPr lang="en-US" dirty="0"/>
              <a:t>BAR</a:t>
            </a:r>
            <a:r>
              <a:rPr lang="en-US" sz="2000" dirty="0"/>
              <a:t> Control field</a:t>
            </a:r>
            <a:endParaRPr lang="en-US" sz="1600" dirty="0"/>
          </a:p>
          <a:p>
            <a:pPr lvl="1"/>
            <a:r>
              <a:rPr lang="en-US" dirty="0"/>
              <a:t>Padding can be achieved with useless BAR Information fields or defining a padding field</a:t>
            </a: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</a:t>
            </a:r>
            <a:r>
              <a:rPr lang="en-US" sz="1800" dirty="0" err="1"/>
              <a:t>BlockAckReq</a:t>
            </a:r>
            <a:r>
              <a:rPr lang="en-US" sz="1800" dirty="0"/>
              <a:t> frames as well</a:t>
            </a:r>
            <a:endParaRPr lang="en-US" sz="18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1AAD32-287A-A93A-1A49-EA54AD9F421C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392191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Traditionally we use</a:t>
            </a:r>
          </a:p>
          <a:p>
            <a:pPr lvl="1"/>
            <a:r>
              <a:rPr lang="en-US" sz="1600" dirty="0"/>
              <a:t>Integrity group temporal key (IGTK) for protecting group addressed frames</a:t>
            </a:r>
          </a:p>
          <a:p>
            <a:pPr lvl="2"/>
            <a:r>
              <a:rPr lang="en-US" sz="1400" dirty="0"/>
              <a:t>This key is only used by the AP (note: Beacon has its own key, namely BIGTK)</a:t>
            </a:r>
          </a:p>
          <a:p>
            <a:pPr lvl="1"/>
            <a:r>
              <a:rPr lang="en-US" sz="1600" dirty="0"/>
              <a:t>Pairwise temporal keys (PTKs) for protecting individually addressed frames</a:t>
            </a:r>
          </a:p>
          <a:p>
            <a:pPr lvl="2"/>
            <a:r>
              <a:rPr lang="en-US" sz="1400" dirty="0"/>
              <a:t>This key is used by the AP and by non-AP STAs, and</a:t>
            </a:r>
          </a:p>
          <a:p>
            <a:pPr lvl="2"/>
            <a:r>
              <a:rPr lang="en-US" sz="1400" dirty="0"/>
              <a:t>There are at least as many as there are associated STAs</a:t>
            </a:r>
          </a:p>
          <a:p>
            <a:endParaRPr lang="en-US" sz="1800" dirty="0"/>
          </a:p>
          <a:p>
            <a:r>
              <a:rPr lang="en-US" sz="1800" dirty="0"/>
              <a:t>It is natural to consider (equivalent of) IGTK and PTKs for protected control frames</a:t>
            </a:r>
          </a:p>
          <a:p>
            <a:pPr lvl="1"/>
            <a:r>
              <a:rPr lang="en-US" sz="1600" dirty="0"/>
              <a:t>However, with more keys, more time may be needed for key lookup (especially for AP)</a:t>
            </a:r>
          </a:p>
          <a:p>
            <a:pPr lvl="2"/>
            <a:r>
              <a:rPr lang="en-US" sz="1400" dirty="0"/>
              <a:t>Could be problematic when generating control frames (on-the-fly)</a:t>
            </a:r>
          </a:p>
          <a:p>
            <a:pPr lvl="2"/>
            <a:r>
              <a:rPr lang="en-US" sz="1400" dirty="0"/>
              <a:t>Hence, it may be worth evaluating the use of padding to give time for key retrieval</a:t>
            </a:r>
          </a:p>
          <a:p>
            <a:endParaRPr lang="en-US" sz="1800" dirty="0"/>
          </a:p>
          <a:p>
            <a:r>
              <a:rPr lang="en-US" sz="1800" dirty="0"/>
              <a:t>It is preferred to have separate keys from security point of view</a:t>
            </a:r>
          </a:p>
          <a:p>
            <a:pPr lvl="1"/>
            <a:r>
              <a:rPr lang="en-US" sz="1400" dirty="0"/>
              <a:t>Using the same key for two different security algorithms (e.g., integrity protection and encryption) can lead to related-key-attack.</a:t>
            </a:r>
          </a:p>
          <a:p>
            <a:endParaRPr lang="en-US" sz="1800" dirty="0"/>
          </a:p>
          <a:p>
            <a:r>
              <a:rPr lang="en-US" sz="1800" dirty="0"/>
              <a:t>As a result, propose to define</a:t>
            </a:r>
          </a:p>
          <a:p>
            <a:pPr lvl="1"/>
            <a:r>
              <a:rPr lang="en-US" sz="1600" dirty="0"/>
              <a:t>Control integrity group temporal key (CIGTK) for group addressed control frames</a:t>
            </a:r>
          </a:p>
          <a:p>
            <a:pPr lvl="2"/>
            <a:r>
              <a:rPr lang="en-US" sz="1400" dirty="0"/>
              <a:t>used only by AP</a:t>
            </a:r>
          </a:p>
          <a:p>
            <a:pPr lvl="1"/>
            <a:r>
              <a:rPr lang="en-US" sz="1600" dirty="0"/>
              <a:t>Control pairwise temporal keys (CPTK) for individual addressed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C0DE582-EE7E-B2AC-2F87-8A114F6AFC8D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>
            <a:normAutofit/>
          </a:bodyPr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endParaRPr lang="en-US" dirty="0"/>
          </a:p>
          <a:p>
            <a:r>
              <a:rPr lang="en-US" dirty="0"/>
              <a:t>The idea is that securing control information 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Will solve security issues with (at least some) Control frames, and ensure reliable exchanges between UHR STAs</a:t>
            </a:r>
            <a:endParaRPr lang="en-US" dirty="0">
              <a:cs typeface="Times New Roman"/>
            </a:endParaRPr>
          </a:p>
          <a:p>
            <a:endParaRPr lang="en-US" dirty="0"/>
          </a:p>
          <a:p>
            <a:r>
              <a:rPr lang="en-US" dirty="0"/>
              <a:t>And as side benefits of securing Triggers, it can reduce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STA’s draining their power (useless response PPDUs),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Waste medium resources (useless TXOPs),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False wake transitions (</a:t>
            </a:r>
            <a:r>
              <a:rPr lang="en-US" dirty="0" err="1"/>
              <a:t>eMLSR</a:t>
            </a:r>
            <a:r>
              <a:rPr lang="en-US" dirty="0"/>
              <a:t>, </a:t>
            </a:r>
            <a:r>
              <a:rPr lang="en-US" dirty="0" err="1"/>
              <a:t>Coex</a:t>
            </a:r>
            <a:r>
              <a:rPr lang="en-US" dirty="0"/>
              <a:t>, DPS, DSO, etc.)</a:t>
            </a: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E5FC0BC-B844-196B-5617-7A9A1BFFABDB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in </a:t>
            </a:r>
            <a:r>
              <a:rPr lang="en-US" dirty="0" err="1"/>
              <a:t>TGbn</a:t>
            </a:r>
            <a:r>
              <a:rPr lang="en-US" dirty="0"/>
              <a:t> protection for the following Control frames</a:t>
            </a:r>
          </a:p>
          <a:p>
            <a:pPr lvl="1"/>
            <a:r>
              <a:rPr lang="en-US" dirty="0"/>
              <a:t>Trigger </a:t>
            </a:r>
          </a:p>
          <a:p>
            <a:pPr lvl="1"/>
            <a:r>
              <a:rPr lang="en-US" dirty="0"/>
              <a:t>Compressed BAR and Multi-TID BAR</a:t>
            </a:r>
          </a:p>
          <a:p>
            <a:pPr lvl="2"/>
            <a:r>
              <a:rPr lang="en-US" dirty="0"/>
              <a:t>Other variants of BAR frames to be protected is TBD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Multi-STA BA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Other variants of BA frames to be protected is TBD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F2E25E6-6B7A-E41C-40B5-DF369366AA4F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72052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include the following signaling in a Control frame that is defined to be protected?</a:t>
            </a:r>
          </a:p>
          <a:p>
            <a:pPr lvl="1"/>
            <a:r>
              <a:rPr lang="en-US" dirty="0"/>
              <a:t>Key ID field</a:t>
            </a:r>
          </a:p>
          <a:p>
            <a:pPr lvl="2"/>
            <a:r>
              <a:rPr lang="en-US" dirty="0"/>
              <a:t>The size of the key ID field is one bit</a:t>
            </a:r>
          </a:p>
          <a:p>
            <a:pPr lvl="1"/>
            <a:r>
              <a:rPr lang="en-US" dirty="0"/>
              <a:t>PN field</a:t>
            </a:r>
          </a:p>
          <a:p>
            <a:pPr lvl="2"/>
            <a:r>
              <a:rPr lang="en-US" dirty="0"/>
              <a:t>The size of PN is 6 bytes</a:t>
            </a:r>
          </a:p>
          <a:p>
            <a:pPr lvl="1"/>
            <a:r>
              <a:rPr lang="en-US" dirty="0"/>
              <a:t>MIC field</a:t>
            </a:r>
          </a:p>
          <a:p>
            <a:pPr lvl="2"/>
            <a:r>
              <a:rPr lang="en-US" dirty="0"/>
              <a:t>The size of MIC is 16 bytes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8E7D7F7-28C4-159A-B09A-413BB1525C78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009195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key ID field is indicated in BA Control field of the protected Multi-STA BA?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E2099BA-BCB9-EE12-B8E0-107A362ECC3C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721908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key ID field is indicated in BAR Control field of the protected compressed BAR variant and protected Multi-TID BAR variant?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C069638-ADAE-D93D-53E9-B92FBC17CC05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0502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in the protected M-BA frame a special AID (reserved value TBD) is used to indicate that the Block Ack Bitmap field contains PN and MIC fields rather than Block Ack bitmap?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2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Note – The indication for the size of Block Ack Bitmap field is reused for backward 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91339FB-A8C8-7E1F-BBA2-81F32761D957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57217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the PN and MIC fields are included after BAR Information field in a protected compressed BAR variant and protected Multi-TID BAR variant?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2EFCF0-6C10-ACA6-9311-4A7876C745BC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7259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UHR is focused on improving reliability, reducing latencies and lowering power consumption at devices.</a:t>
            </a:r>
          </a:p>
          <a:p>
            <a:endParaRPr lang="en-US" sz="1800" dirty="0"/>
          </a:p>
          <a:p>
            <a:r>
              <a:rPr lang="en-US" sz="1800" dirty="0"/>
              <a:t>To achieve these goals, UHR will rely on control information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E.g., acknowledgment, NAV setting, triggering, initiation of frame exchanges (ICF/ICR), etc.</a:t>
            </a:r>
            <a:endParaRPr lang="en-US" sz="1600" dirty="0">
              <a:cs typeface="Times New Roman"/>
            </a:endParaRPr>
          </a:p>
          <a:p>
            <a:endParaRPr lang="en-US" sz="1800" dirty="0"/>
          </a:p>
          <a:p>
            <a:r>
              <a:rPr lang="en-US" sz="1800" dirty="0"/>
              <a:t>However, the frames carrying this information are not protected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BAR, BA, Trigger, etc.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A malicious player can attack a link by targeting frames containing control information 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leading to data stream disruption, denial of service, power drainage, resource wastage, etc.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Data stream disruption is especially problematic for UHR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Since it directly affects the reliability of the communication link</a:t>
            </a:r>
            <a:endParaRPr lang="en-US" sz="16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Therefore, it is an important issue that needs to be addressed to meet UHR’s goals 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And if the other abovementioned issues are solved on the way, then much better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60266F1-0D60-778D-6327-00951A071577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9"/>
            <a:ext cx="7772400" cy="4680519"/>
          </a:xfrm>
        </p:spPr>
        <p:txBody>
          <a:bodyPr>
            <a:normAutofit/>
          </a:bodyPr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for certain control frames</a:t>
            </a:r>
            <a:endParaRPr lang="en-US" sz="18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And since control info., in general, needs to be generated quickly: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800" dirty="0"/>
              <a:t>Provide message integrity check (MIC), </a:t>
            </a:r>
            <a:endParaRPr lang="en-US" sz="1800" dirty="0">
              <a:cs typeface="Times New Roman"/>
            </a:endParaRPr>
          </a:p>
          <a:p>
            <a:pPr lvl="2"/>
            <a:r>
              <a:rPr lang="en-US" sz="1600" dirty="0"/>
              <a:t>Perhaps not worrying about encryption (more complex)</a:t>
            </a:r>
            <a:endParaRPr lang="en-US" sz="16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In the following we discuss mechanisms to protect at least: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800" dirty="0"/>
              <a:t>Trigger, (Multi-TID) BAR, and Multi-STA </a:t>
            </a:r>
            <a:r>
              <a:rPr lang="en-US" sz="1800" dirty="0" err="1"/>
              <a:t>BlockAck</a:t>
            </a:r>
            <a:r>
              <a:rPr lang="en-US" sz="1800" dirty="0"/>
              <a:t> (M-BA) frames</a:t>
            </a:r>
            <a:endParaRPr lang="en-US" sz="1800" dirty="0">
              <a:cs typeface="Times New Roman"/>
            </a:endParaRPr>
          </a:p>
          <a:p>
            <a:endParaRPr lang="en-US" sz="2200" dirty="0"/>
          </a:p>
          <a:p>
            <a:r>
              <a:rPr lang="en-US" sz="2000" dirty="0"/>
              <a:t>Aiming at solving the issue at both the AP and the STA side since an attacker can exploit the vulnerability of these frames</a:t>
            </a:r>
            <a:endParaRPr lang="en-US" sz="2000" dirty="0">
              <a:cs typeface="Times New Roman"/>
            </a:endParaRPr>
          </a:p>
          <a:p>
            <a:pPr lvl="1"/>
            <a:r>
              <a:rPr lang="en-US" sz="1600" dirty="0"/>
              <a:t>To disrupt/corrupt the data paths between two STAs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3F9AF6E-F998-70BE-CEA4-B7293D4C4409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are shifted 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28B0685-932A-4737-A237-81D124C4BE5D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/>
              <a:t>Proposal: Control MIC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1"/>
            <a:ext cx="7772400" cy="4104457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Define a container Control MIC Field (CMF)</a:t>
            </a:r>
          </a:p>
          <a:p>
            <a:pPr lvl="1"/>
            <a:r>
              <a:rPr lang="en-US" sz="1600" dirty="0"/>
              <a:t>This container is similar to MME used for beacon protection 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700" dirty="0"/>
              <a:t>i.e., </a:t>
            </a:r>
            <a:r>
              <a:rPr lang="en-US" sz="1500" dirty="0"/>
              <a:t>may carry one or more of Key ID, PN and MIC.</a:t>
            </a:r>
            <a:endParaRPr lang="en-US" sz="1500" dirty="0">
              <a:cs typeface="Times New Roman"/>
            </a:endParaRPr>
          </a:p>
          <a:p>
            <a:pPr lvl="3"/>
            <a:r>
              <a:rPr lang="en-US" sz="1100" dirty="0"/>
              <a:t>Expected sizes: X=1 bit, Y=6 octets, Z=16 octets, respectively</a:t>
            </a:r>
            <a:endParaRPr lang="en-US" sz="1100" dirty="0">
              <a:cs typeface="Times New Roman"/>
            </a:endParaRPr>
          </a:p>
          <a:p>
            <a:pPr lvl="2"/>
            <a:r>
              <a:rPr lang="en-US" sz="1500" dirty="0"/>
              <a:t>The container could be spread across fields in a frame</a:t>
            </a:r>
            <a:endParaRPr lang="en-US" sz="1500" dirty="0">
              <a:cs typeface="Times New Roman"/>
            </a:endParaRPr>
          </a:p>
          <a:p>
            <a:pPr lvl="1"/>
            <a:endParaRPr lang="en-US" sz="1400" dirty="0">
              <a:cs typeface="Times New Roman"/>
            </a:endParaRPr>
          </a:p>
          <a:p>
            <a:r>
              <a:rPr lang="en-US" sz="1800" dirty="0"/>
              <a:t>Add CMF to at least the following control frames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Trigger, M-BA, BAR, Multi-TID BAR (covering DL and UL SU sequences)</a:t>
            </a:r>
            <a:endParaRPr lang="en-US" sz="1600" dirty="0">
              <a:cs typeface="Times New Roman"/>
            </a:endParaRPr>
          </a:p>
          <a:p>
            <a:endParaRPr lang="en-US" sz="1800" dirty="0"/>
          </a:p>
          <a:p>
            <a:r>
              <a:rPr lang="en-US" sz="1800" dirty="0"/>
              <a:t>In such a way that it is backwards compatible (whenever necessary)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E.g., a group addressed control frame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able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to address both UHR and non-UHR STAs</a:t>
            </a:r>
            <a:endParaRPr lang="en-US" sz="1600" dirty="0">
              <a:cs typeface="Times New Roman"/>
            </a:endParaRPr>
          </a:p>
          <a:p>
            <a:endParaRPr lang="en-US" sz="1800" dirty="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Discuss</a:t>
            </a:r>
            <a:r>
              <a:rPr lang="en-US" sz="1800" dirty="0"/>
              <a:t> need for extra padding when the control frame is protected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Since MIC check may need some extra processing time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Also see later slide on key look-up considerations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25812"/>
              </p:ext>
            </p:extLst>
          </p:nvPr>
        </p:nvGraphicFramePr>
        <p:xfrm>
          <a:off x="2771800" y="1495336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F37776-32E1-7D9B-DF1D-78D6F4C86BA7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Location – e.g.,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38050"/>
            <a:ext cx="7772400" cy="3310277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endParaRPr lang="en-US" sz="18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GMAC for MIC calculation &amp; temporal key (TK) to compute MIC</a:t>
            </a:r>
          </a:p>
          <a:p>
            <a:pPr lvl="1"/>
            <a:r>
              <a:rPr lang="en-US" sz="1600" dirty="0"/>
              <a:t>Separate PN for Trigger frame replay protection</a:t>
            </a:r>
            <a:endParaRPr lang="en-US" sz="1200" dirty="0"/>
          </a:p>
          <a:p>
            <a:endParaRPr lang="en-US" sz="18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endParaRPr lang="en-US" sz="1800" dirty="0"/>
          </a:p>
          <a:p>
            <a:r>
              <a:rPr lang="en-US" sz="1800" dirty="0"/>
              <a:t>A side benefit is that the receiving UHR STA does not have to wait for FCS check</a:t>
            </a:r>
          </a:p>
          <a:p>
            <a:pPr lvl="1"/>
            <a:r>
              <a:rPr lang="en-US" sz="1400" dirty="0"/>
              <a:t>MIC verification pass is sufficient. 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EFFBB8-096E-4EDC-2151-8C5C0A192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27336"/>
              </p:ext>
            </p:extLst>
          </p:nvPr>
        </p:nvGraphicFramePr>
        <p:xfrm>
          <a:off x="1560849" y="1683234"/>
          <a:ext cx="5568278" cy="431800"/>
        </p:xfrm>
        <a:graphic>
          <a:graphicData uri="http://schemas.openxmlformats.org/drawingml/2006/table">
            <a:tbl>
              <a:tblPr/>
              <a:tblGrid>
                <a:gridCol w="605551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80287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85176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71762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668788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29426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4D1D40-D961-237D-FB0F-14D7650D5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70465"/>
              </p:ext>
            </p:extLst>
          </p:nvPr>
        </p:nvGraphicFramePr>
        <p:xfrm>
          <a:off x="3882089" y="2205115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CMF 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Arial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4555C5-D922-6A6F-A81D-BA08B8D2550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6483" y="1888248"/>
            <a:ext cx="370483" cy="3512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A6F3B94-36A8-8429-4BAD-37772C9D6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72274"/>
              </p:ext>
            </p:extLst>
          </p:nvPr>
        </p:nvGraphicFramePr>
        <p:xfrm>
          <a:off x="5449968" y="219826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CMF n</a:t>
                      </a:r>
                      <a:endParaRPr lang="en-US" sz="900" i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EFF5305-CF17-FC34-1900-6BE23A6409DA}"/>
              </a:ext>
            </a:extLst>
          </p:cNvPr>
          <p:cNvCxnSpPr>
            <a:cxnSpLocks/>
          </p:cNvCxnSpPr>
          <p:nvPr/>
        </p:nvCxnSpPr>
        <p:spPr bwMode="auto">
          <a:xfrm flipV="1">
            <a:off x="5868144" y="1888248"/>
            <a:ext cx="82566" cy="339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089BF04-C85C-92A1-D91F-5FDDA5173C83}"/>
              </a:ext>
            </a:extLst>
          </p:cNvPr>
          <p:cNvSpPr txBox="1"/>
          <p:nvPr/>
        </p:nvSpPr>
        <p:spPr>
          <a:xfrm>
            <a:off x="716987" y="1621628"/>
            <a:ext cx="1041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Trigger frame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BDBE0D8-442F-75CA-7027-FDC536D1BDA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48682" y="1888248"/>
            <a:ext cx="107494" cy="3759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F614A6-3C6C-8398-947A-DC6123FEF9E2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92896"/>
            <a:ext cx="7772400" cy="388843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2023/2024)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Each User Info field is 5 bytes 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400" dirty="0"/>
              <a:t>Number of such special User Info fields depend on the length of the CMF</a:t>
            </a:r>
            <a:endParaRPr lang="en-US" sz="1400" dirty="0">
              <a:cs typeface="Times New Roman"/>
            </a:endParaRPr>
          </a:p>
          <a:p>
            <a:endParaRPr lang="en-US" sz="2000" dirty="0"/>
          </a:p>
          <a:p>
            <a:r>
              <a:rPr lang="en-US" sz="1800" dirty="0"/>
              <a:t>Option 2: In Padding field, (immediately) after the first two octets</a:t>
            </a:r>
            <a:endParaRPr lang="en-US" sz="1800" dirty="0">
              <a:cs typeface="Times New Roman"/>
            </a:endParaRPr>
          </a:p>
          <a:p>
            <a:pPr lvl="1"/>
            <a:r>
              <a:rPr lang="en-US" sz="1600" dirty="0"/>
              <a:t>First two octets are a sequence of 1s to indicate start of padding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600" dirty="0"/>
              <a:t>Next Y+Z octets of Padding field would be the CMF, and rest will be padding</a:t>
            </a:r>
            <a:endParaRPr lang="en-US" sz="1600" dirty="0">
              <a:cs typeface="Times New Roman"/>
            </a:endParaRPr>
          </a:p>
          <a:p>
            <a:pPr lvl="2"/>
            <a:r>
              <a:rPr lang="en-US" sz="1400" dirty="0"/>
              <a:t>Possibly a CMF length field (while avoiding the all 1s combination to not confuse with padding)</a:t>
            </a:r>
          </a:p>
          <a:p>
            <a:endParaRPr lang="en-US" sz="2000" dirty="0">
              <a:cs typeface="Times New Roman"/>
            </a:endParaRPr>
          </a:p>
          <a:p>
            <a:r>
              <a:rPr lang="en-US" sz="2000" b="0" dirty="0">
                <a:cs typeface="Times New Roman"/>
              </a:rPr>
              <a:t>In either option we may need a bit indicating the frame is protected (i.e., Protected bit) and possibly the Key ID field early in the frame</a:t>
            </a:r>
          </a:p>
          <a:p>
            <a:pPr lvl="1"/>
            <a:r>
              <a:rPr lang="en-US" sz="1600" b="0" dirty="0">
                <a:cs typeface="Times New Roman"/>
              </a:rPr>
              <a:t>e.g., in Common Info or Special User Info</a:t>
            </a:r>
          </a:p>
          <a:p>
            <a:pPr lvl="1"/>
            <a:r>
              <a:rPr lang="en-US" sz="1600" dirty="0">
                <a:cs typeface="Times New Roman"/>
              </a:rPr>
              <a:t>Placing these in early portion of the frame helps receive side processing</a:t>
            </a:r>
            <a:endParaRPr lang="en-US" sz="1600" b="0" dirty="0">
              <a:cs typeface="Times New Roman"/>
            </a:endParaRPr>
          </a:p>
          <a:p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A6747F-0730-068D-34C4-40DCCB3C62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39917"/>
              </p:ext>
            </p:extLst>
          </p:nvPr>
        </p:nvGraphicFramePr>
        <p:xfrm>
          <a:off x="2771800" y="1650877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3909174-DAAB-FF2A-FF29-861A39E06535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797"/>
          </a:xfrm>
        </p:spPr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711100"/>
            <a:ext cx="8208911" cy="3758100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200" dirty="0"/>
              <a:t>Including the BA Control and the preceding Per AID TID Info fields</a:t>
            </a:r>
            <a:endParaRPr lang="en-US" sz="1200" dirty="0">
              <a:cs typeface="Times New Roman"/>
            </a:endParaRPr>
          </a:p>
          <a:p>
            <a:pPr lvl="1"/>
            <a:r>
              <a:rPr lang="en-US" sz="1400" dirty="0"/>
              <a:t>Applicable to supporting UHR STAs</a:t>
            </a:r>
            <a:endParaRPr lang="en-US" sz="1400" dirty="0">
              <a:cs typeface="Times New Roman"/>
            </a:endParaRPr>
          </a:p>
          <a:p>
            <a:pPr lvl="2"/>
            <a:r>
              <a:rPr lang="en-US" sz="1200" dirty="0"/>
              <a:t>Other STAs (e.g., HE/EHT) simply ignore CMF, but keep processing the M-BA frame</a:t>
            </a:r>
            <a:endParaRPr lang="en-US" sz="1200" dirty="0">
              <a:cs typeface="Times New Roman"/>
            </a:endParaRPr>
          </a:p>
          <a:p>
            <a:r>
              <a:rPr lang="en-US" sz="1600" dirty="0"/>
              <a:t>PN and MIC is carried in the CMF and follows “useful” Per AID TID Info List 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400" dirty="0"/>
              <a:t>GMAC for MIC calculation &amp; temporal key (TK) to compute MIC</a:t>
            </a:r>
            <a:endParaRPr lang="en-US" sz="1400" dirty="0">
              <a:cs typeface="Times New Roman"/>
            </a:endParaRPr>
          </a:p>
          <a:p>
            <a:pPr lvl="1"/>
            <a:r>
              <a:rPr lang="en-US" sz="1400" dirty="0"/>
              <a:t>Separate PN for M-BA frame replay protection</a:t>
            </a:r>
            <a:endParaRPr lang="en-US" sz="1400" dirty="0">
              <a:cs typeface="Times New Roman"/>
            </a:endParaRPr>
          </a:p>
          <a:p>
            <a:r>
              <a:rPr lang="en-US" sz="1800" dirty="0"/>
              <a:t>A single bit </a:t>
            </a:r>
            <a:r>
              <a:rPr lang="en-US" sz="1800" dirty="0" err="1"/>
              <a:t>KeyID</a:t>
            </a:r>
            <a:r>
              <a:rPr lang="en-US" sz="1800" dirty="0"/>
              <a:t> and Protected bit can be carried within the BA Control field (i.e., frame’s early portion)</a:t>
            </a:r>
            <a:endParaRPr lang="en-US" sz="1500" dirty="0"/>
          </a:p>
          <a:p>
            <a:r>
              <a:rPr lang="en-US" sz="1600" dirty="0"/>
              <a:t>Padding: can be achieved with STA Info fields addressed to other STAs or to nobody</a:t>
            </a:r>
            <a:endParaRPr lang="en-US" sz="1600" dirty="0">
              <a:cs typeface="Times New Roman"/>
            </a:endParaRPr>
          </a:p>
          <a:p>
            <a:r>
              <a:rPr lang="en-US" sz="1600" dirty="0"/>
              <a:t>UHR STAs discard a received M-BA frame in case of a MIC mismatch</a:t>
            </a:r>
            <a:endParaRPr lang="en-US" sz="1600" dirty="0">
              <a:cs typeface="Times New Roman"/>
            </a:endParaRPr>
          </a:p>
          <a:p>
            <a:pPr lvl="1"/>
            <a:r>
              <a:rPr lang="en-US" sz="1400" dirty="0"/>
              <a:t>Hence, no update of BA scoreboards or modification of data path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171141"/>
              </p:ext>
            </p:extLst>
          </p:nvPr>
        </p:nvGraphicFramePr>
        <p:xfrm>
          <a:off x="2529985" y="1279182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77923"/>
              </p:ext>
            </p:extLst>
          </p:nvPr>
        </p:nvGraphicFramePr>
        <p:xfrm>
          <a:off x="2313961" y="2263987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404404" y="2336372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359187"/>
              </p:ext>
            </p:extLst>
          </p:nvPr>
        </p:nvGraphicFramePr>
        <p:xfrm>
          <a:off x="3770077" y="2262539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197097" y="1896399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3961" y="1813979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908963" y="1812531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83078"/>
              </p:ext>
            </p:extLst>
          </p:nvPr>
        </p:nvGraphicFramePr>
        <p:xfrm>
          <a:off x="5068532" y="2262539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50076"/>
              </p:ext>
            </p:extLst>
          </p:nvPr>
        </p:nvGraphicFramePr>
        <p:xfrm>
          <a:off x="6328580" y="2268753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99AC4A3-F78B-FC0D-D63D-B96FF9F49642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4402464"/>
            <a:ext cx="7772400" cy="2041458"/>
          </a:xfrm>
        </p:spPr>
        <p:txBody>
          <a:bodyPr/>
          <a:lstStyle/>
          <a:p>
            <a:r>
              <a:rPr lang="en-US" dirty="0"/>
              <a:t>Also applicable to Multi-STA </a:t>
            </a:r>
            <a:r>
              <a:rPr lang="en-US" dirty="0" err="1"/>
              <a:t>BlockAck</a:t>
            </a:r>
            <a:r>
              <a:rPr lang="en-US" dirty="0"/>
              <a:t> frame, wherein</a:t>
            </a:r>
          </a:p>
          <a:p>
            <a:pPr lvl="1"/>
            <a:r>
              <a:rPr lang="en-US" dirty="0"/>
              <a:t>CMF is in a Per AID TID Info field that is identified by an AID11 field that is currently unassigned (say e.g., 2023)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The FN subfield of the BA SSC could indicate the CMF length</a:t>
            </a:r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Abhishek Patil, Qualcomm Technologies Inc.</a:t>
            </a:r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56069D-E5B5-8588-F9D0-80BB68C34725}"/>
              </a:ext>
            </a:extLst>
          </p:cNvPr>
          <p:cNvSpPr txBox="1">
            <a:spLocks/>
          </p:cNvSpPr>
          <p:nvPr/>
        </p:nvSpPr>
        <p:spPr>
          <a:xfrm>
            <a:off x="685799" y="299416"/>
            <a:ext cx="171484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78406</TotalTime>
  <Words>2243</Words>
  <Application>Microsoft Office PowerPoint</Application>
  <PresentationFormat>On-screen Show (4:3)</PresentationFormat>
  <Paragraphs>371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Arial</vt:lpstr>
      <vt:lpstr>Calibri</vt:lpstr>
      <vt:lpstr>Times New Roman</vt:lpstr>
      <vt:lpstr>802-11-Submission</vt:lpstr>
      <vt:lpstr>Microsoft Word 97 - 2003 Document</vt:lpstr>
      <vt:lpstr>Secure Control frames-Follow Up</vt:lpstr>
      <vt:lpstr>Introduction</vt:lpstr>
      <vt:lpstr>Proposal</vt:lpstr>
      <vt:lpstr>Example of Attacks</vt:lpstr>
      <vt:lpstr>Proposal: Control MIC</vt:lpstr>
      <vt:lpstr>CMF Location – e.g.,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  <vt:lpstr>SP1</vt:lpstr>
      <vt:lpstr>SP2</vt:lpstr>
      <vt:lpstr>SP3</vt:lpstr>
      <vt:lpstr>SP4</vt:lpstr>
      <vt:lpstr>SP5</vt:lpstr>
      <vt:lpstr>SP6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Abhishek Patil</cp:lastModifiedBy>
  <cp:revision>2858</cp:revision>
  <cp:lastPrinted>1998-02-10T13:28:06Z</cp:lastPrinted>
  <dcterms:created xsi:type="dcterms:W3CDTF">2004-12-02T14:01:45Z</dcterms:created>
  <dcterms:modified xsi:type="dcterms:W3CDTF">2024-09-26T07:22:49Z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