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31" r:id="rId2"/>
    <p:sldId id="332" r:id="rId3"/>
    <p:sldId id="333" r:id="rId4"/>
    <p:sldId id="334" r:id="rId5"/>
    <p:sldId id="340" r:id="rId6"/>
    <p:sldId id="335" r:id="rId7"/>
    <p:sldId id="336" r:id="rId8"/>
    <p:sldId id="338" r:id="rId9"/>
    <p:sldId id="345" r:id="rId10"/>
    <p:sldId id="341" r:id="rId11"/>
    <p:sldId id="348" r:id="rId12"/>
    <p:sldId id="347" r:id="rId13"/>
    <p:sldId id="349" r:id="rId14"/>
    <p:sldId id="350" r:id="rId15"/>
    <p:sldId id="351" r:id="rId16"/>
    <p:sldId id="352" r:id="rId17"/>
    <p:sldId id="353" r:id="rId18"/>
    <p:sldId id="354" r:id="rId1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F18F72-3E6B-8734-5D8D-1464EA7744D8}" v="1" dt="2024-09-26T00:38:02.770"/>
    <p1510:client id="{6CC96AAE-D083-DE1B-6F7F-EEF884CBCEBE}" v="424" dt="2024-09-26T01:08:13.772"/>
    <p1510:client id="{F3AB60CF-E6F1-43BE-9ED4-2D2DB6B87034}" v="15" dt="2024-09-26T05:00:42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7278" autoAdjust="0"/>
  </p:normalViewPr>
  <p:slideViewPr>
    <p:cSldViewPr>
      <p:cViewPr varScale="1">
        <p:scale>
          <a:sx n="82" d="100"/>
          <a:sy n="82" d="100"/>
        </p:scale>
        <p:origin x="1454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E1141676-C387-4B84-95B0-E8C2663AB4D8}"/>
    <pc:docChg chg="custSel modSld">
      <pc:chgData name="Alfred Asterjadhi" userId="39de57b9-85c0-4fd1-aaac-8ca2b6560ad0" providerId="ADAL" clId="{E1141676-C387-4B84-95B0-E8C2663AB4D8}" dt="2023-08-29T16:56:10.495" v="545" actId="20577"/>
      <pc:docMkLst>
        <pc:docMk/>
      </pc:docMkLst>
      <pc:sldChg chg="modNotesTx">
        <pc:chgData name="Alfred Asterjadhi" userId="39de57b9-85c0-4fd1-aaac-8ca2b6560ad0" providerId="ADAL" clId="{E1141676-C387-4B84-95B0-E8C2663AB4D8}" dt="2023-08-29T16:56:10.495" v="545" actId="20577"/>
        <pc:sldMkLst>
          <pc:docMk/>
          <pc:sldMk cId="1829150131" sldId="335"/>
        </pc:sldMkLst>
      </pc:sldChg>
      <pc:sldChg chg="modSp mod">
        <pc:chgData name="Alfred Asterjadhi" userId="39de57b9-85c0-4fd1-aaac-8ca2b6560ad0" providerId="ADAL" clId="{E1141676-C387-4B84-95B0-E8C2663AB4D8}" dt="2023-08-29T16:24:49.868" v="201" actId="20577"/>
        <pc:sldMkLst>
          <pc:docMk/>
          <pc:sldMk cId="2860631950" sldId="336"/>
        </pc:sldMkLst>
        <pc:spChg chg="mod">
          <ac:chgData name="Alfred Asterjadhi" userId="39de57b9-85c0-4fd1-aaac-8ca2b6560ad0" providerId="ADAL" clId="{E1141676-C387-4B84-95B0-E8C2663AB4D8}" dt="2023-08-29T16:24:49.868" v="201" actId="20577"/>
          <ac:spMkLst>
            <pc:docMk/>
            <pc:sldMk cId="2860631950" sldId="336"/>
            <ac:spMk id="3" creationId="{D8D4F91F-8DBA-191D-AFC2-EC5961B89F19}"/>
          </ac:spMkLst>
        </pc:spChg>
      </pc:sldChg>
    </pc:docChg>
  </pc:docChgLst>
  <pc:docChgLst>
    <pc:chgData name="Alfred Asterjadhi" userId="39de57b9-85c0-4fd1-aaac-8ca2b6560ad0" providerId="ADAL" clId="{056D69C7-CA66-4EC5-82A4-5659C7EBCD76}"/>
    <pc:docChg chg="undo custSel modSld modMainMaster">
      <pc:chgData name="Alfred Asterjadhi" userId="39de57b9-85c0-4fd1-aaac-8ca2b6560ad0" providerId="ADAL" clId="{056D69C7-CA66-4EC5-82A4-5659C7EBCD76}" dt="2024-03-04T23:48:33.258" v="369" actId="20577"/>
      <pc:docMkLst>
        <pc:docMk/>
      </pc:docMkLst>
      <pc:sldChg chg="modSp mod">
        <pc:chgData name="Alfred Asterjadhi" userId="39de57b9-85c0-4fd1-aaac-8ca2b6560ad0" providerId="ADAL" clId="{056D69C7-CA66-4EC5-82A4-5659C7EBCD76}" dt="2024-03-04T23:39:13.221" v="339" actId="20577"/>
        <pc:sldMkLst>
          <pc:docMk/>
          <pc:sldMk cId="0" sldId="331"/>
        </pc:sldMkLst>
        <pc:spChg chg="mod">
          <ac:chgData name="Alfred Asterjadhi" userId="39de57b9-85c0-4fd1-aaac-8ca2b6560ad0" providerId="ADAL" clId="{056D69C7-CA66-4EC5-82A4-5659C7EBCD76}" dt="2024-03-04T23:39:13.221" v="339" actId="20577"/>
          <ac:spMkLst>
            <pc:docMk/>
            <pc:sldMk cId="0" sldId="331"/>
            <ac:spMk id="3" creationId="{DAA909B8-954B-00B2-C988-2905B9E3D42F}"/>
          </ac:spMkLst>
        </pc:spChg>
      </pc:sldChg>
      <pc:sldChg chg="modSp mod">
        <pc:chgData name="Alfred Asterjadhi" userId="39de57b9-85c0-4fd1-aaac-8ca2b6560ad0" providerId="ADAL" clId="{056D69C7-CA66-4EC5-82A4-5659C7EBCD76}" dt="2024-03-04T23:39:20.059" v="340"/>
        <pc:sldMkLst>
          <pc:docMk/>
          <pc:sldMk cId="2893982595" sldId="332"/>
        </pc:sldMkLst>
        <pc:spChg chg="mod">
          <ac:chgData name="Alfred Asterjadhi" userId="39de57b9-85c0-4fd1-aaac-8ca2b6560ad0" providerId="ADAL" clId="{056D69C7-CA66-4EC5-82A4-5659C7EBCD76}" dt="2024-03-04T23:39:20.059" v="340"/>
          <ac:spMkLst>
            <pc:docMk/>
            <pc:sldMk cId="2893982595" sldId="332"/>
            <ac:spMk id="6" creationId="{9041CAB3-9686-B9FE-B694-AF18C716B7C7}"/>
          </ac:spMkLst>
        </pc:spChg>
      </pc:sldChg>
      <pc:sldChg chg="modSp mod">
        <pc:chgData name="Alfred Asterjadhi" userId="39de57b9-85c0-4fd1-aaac-8ca2b6560ad0" providerId="ADAL" clId="{056D69C7-CA66-4EC5-82A4-5659C7EBCD76}" dt="2024-03-04T23:39:21.596" v="341"/>
        <pc:sldMkLst>
          <pc:docMk/>
          <pc:sldMk cId="4137720700" sldId="333"/>
        </pc:sldMkLst>
        <pc:spChg chg="mod">
          <ac:chgData name="Alfred Asterjadhi" userId="39de57b9-85c0-4fd1-aaac-8ca2b6560ad0" providerId="ADAL" clId="{056D69C7-CA66-4EC5-82A4-5659C7EBCD76}" dt="2024-03-04T23:39:21.596" v="341"/>
          <ac:spMkLst>
            <pc:docMk/>
            <pc:sldMk cId="4137720700" sldId="333"/>
            <ac:spMk id="7" creationId="{88317E01-74BA-A2A0-5590-3FCDB7E3D70A}"/>
          </ac:spMkLst>
        </pc:spChg>
      </pc:sldChg>
      <pc:sldChg chg="modSp mod">
        <pc:chgData name="Alfred Asterjadhi" userId="39de57b9-85c0-4fd1-aaac-8ca2b6560ad0" providerId="ADAL" clId="{056D69C7-CA66-4EC5-82A4-5659C7EBCD76}" dt="2024-03-04T23:39:22.888" v="342"/>
        <pc:sldMkLst>
          <pc:docMk/>
          <pc:sldMk cId="1968235028" sldId="334"/>
        </pc:sldMkLst>
        <pc:spChg chg="mod">
          <ac:chgData name="Alfred Asterjadhi" userId="39de57b9-85c0-4fd1-aaac-8ca2b6560ad0" providerId="ADAL" clId="{056D69C7-CA66-4EC5-82A4-5659C7EBCD76}" dt="2024-03-04T23:39:22.888" v="342"/>
          <ac:spMkLst>
            <pc:docMk/>
            <pc:sldMk cId="1968235028" sldId="334"/>
            <ac:spMk id="7" creationId="{F7B921B7-F1C2-BCA0-A98B-A54114A42BC6}"/>
          </ac:spMkLst>
        </pc:spChg>
      </pc:sldChg>
      <pc:sldChg chg="modSp mod">
        <pc:chgData name="Alfred Asterjadhi" userId="39de57b9-85c0-4fd1-aaac-8ca2b6560ad0" providerId="ADAL" clId="{056D69C7-CA66-4EC5-82A4-5659C7EBCD76}" dt="2024-03-04T23:39:26.279" v="344"/>
        <pc:sldMkLst>
          <pc:docMk/>
          <pc:sldMk cId="1829150131" sldId="335"/>
        </pc:sldMkLst>
        <pc:spChg chg="mod">
          <ac:chgData name="Alfred Asterjadhi" userId="39de57b9-85c0-4fd1-aaac-8ca2b6560ad0" providerId="ADAL" clId="{056D69C7-CA66-4EC5-82A4-5659C7EBCD76}" dt="2024-03-04T23:28:38.547" v="154" actId="20577"/>
          <ac:spMkLst>
            <pc:docMk/>
            <pc:sldMk cId="1829150131" sldId="335"/>
            <ac:spMk id="3" creationId="{14B9DF57-2757-3148-59BD-8569CE94D4D2}"/>
          </ac:spMkLst>
        </pc:spChg>
        <pc:spChg chg="mod">
          <ac:chgData name="Alfred Asterjadhi" userId="39de57b9-85c0-4fd1-aaac-8ca2b6560ad0" providerId="ADAL" clId="{056D69C7-CA66-4EC5-82A4-5659C7EBCD76}" dt="2024-03-04T23:39:26.279" v="344"/>
          <ac:spMkLst>
            <pc:docMk/>
            <pc:sldMk cId="1829150131" sldId="335"/>
            <ac:spMk id="8" creationId="{E81DF963-C7B2-4D42-248B-EC01374E5D32}"/>
          </ac:spMkLst>
        </pc:spChg>
      </pc:sldChg>
      <pc:sldChg chg="modSp mod">
        <pc:chgData name="Alfred Asterjadhi" userId="39de57b9-85c0-4fd1-aaac-8ca2b6560ad0" providerId="ADAL" clId="{056D69C7-CA66-4EC5-82A4-5659C7EBCD76}" dt="2024-03-04T23:39:27.765" v="345"/>
        <pc:sldMkLst>
          <pc:docMk/>
          <pc:sldMk cId="2860631950" sldId="336"/>
        </pc:sldMkLst>
        <pc:spChg chg="mod">
          <ac:chgData name="Alfred Asterjadhi" userId="39de57b9-85c0-4fd1-aaac-8ca2b6560ad0" providerId="ADAL" clId="{056D69C7-CA66-4EC5-82A4-5659C7EBCD76}" dt="2024-03-04T23:39:27.765" v="345"/>
          <ac:spMkLst>
            <pc:docMk/>
            <pc:sldMk cId="2860631950" sldId="336"/>
            <ac:spMk id="13" creationId="{568385E1-BF03-F4A3-ED49-68A1C42C4412}"/>
          </ac:spMkLst>
        </pc:spChg>
      </pc:sldChg>
      <pc:sldChg chg="modSp mod">
        <pc:chgData name="Alfred Asterjadhi" userId="39de57b9-85c0-4fd1-aaac-8ca2b6560ad0" providerId="ADAL" clId="{056D69C7-CA66-4EC5-82A4-5659C7EBCD76}" dt="2024-03-04T23:39:29.268" v="346"/>
        <pc:sldMkLst>
          <pc:docMk/>
          <pc:sldMk cId="3027311785" sldId="338"/>
        </pc:sldMkLst>
        <pc:spChg chg="mod">
          <ac:chgData name="Alfred Asterjadhi" userId="39de57b9-85c0-4fd1-aaac-8ca2b6560ad0" providerId="ADAL" clId="{056D69C7-CA66-4EC5-82A4-5659C7EBCD76}" dt="2024-03-04T23:39:29.268" v="346"/>
          <ac:spMkLst>
            <pc:docMk/>
            <pc:sldMk cId="3027311785" sldId="338"/>
            <ac:spMk id="8" creationId="{7F4EA77C-7247-541B-F332-BCDDDA7F40F5}"/>
          </ac:spMkLst>
        </pc:spChg>
        <pc:spChg chg="mod">
          <ac:chgData name="Alfred Asterjadhi" userId="39de57b9-85c0-4fd1-aaac-8ca2b6560ad0" providerId="ADAL" clId="{056D69C7-CA66-4EC5-82A4-5659C7EBCD76}" dt="2024-03-04T23:32:48.609" v="298" actId="20577"/>
          <ac:spMkLst>
            <pc:docMk/>
            <pc:sldMk cId="3027311785" sldId="338"/>
            <ac:spMk id="16" creationId="{E6025F0B-C5F8-F384-D6AD-EF35BF04E437}"/>
          </ac:spMkLst>
        </pc:spChg>
      </pc:sldChg>
      <pc:sldChg chg="modSp mod">
        <pc:chgData name="Alfred Asterjadhi" userId="39de57b9-85c0-4fd1-aaac-8ca2b6560ad0" providerId="ADAL" clId="{056D69C7-CA66-4EC5-82A4-5659C7EBCD76}" dt="2024-03-04T23:39:24.381" v="343"/>
        <pc:sldMkLst>
          <pc:docMk/>
          <pc:sldMk cId="1017893989" sldId="340"/>
        </pc:sldMkLst>
        <pc:spChg chg="mod">
          <ac:chgData name="Alfred Asterjadhi" userId="39de57b9-85c0-4fd1-aaac-8ca2b6560ad0" providerId="ADAL" clId="{056D69C7-CA66-4EC5-82A4-5659C7EBCD76}" dt="2024-03-04T23:39:24.381" v="343"/>
          <ac:spMkLst>
            <pc:docMk/>
            <pc:sldMk cId="1017893989" sldId="340"/>
            <ac:spMk id="6" creationId="{8D6C4DF0-8FD7-F3BA-62A5-9009A6AC99A9}"/>
          </ac:spMkLst>
        </pc:spChg>
        <pc:graphicFrameChg chg="modGraphic">
          <ac:chgData name="Alfred Asterjadhi" userId="39de57b9-85c0-4fd1-aaac-8ca2b6560ad0" providerId="ADAL" clId="{056D69C7-CA66-4EC5-82A4-5659C7EBCD76}" dt="2024-02-22T16:40:13.501" v="0" actId="113"/>
          <ac:graphicFrameMkLst>
            <pc:docMk/>
            <pc:sldMk cId="1017893989" sldId="340"/>
            <ac:graphicFrameMk id="14" creationId="{FA4220D1-DC29-25BB-B68E-E10C1741A3F5}"/>
          </ac:graphicFrameMkLst>
        </pc:graphicFrameChg>
      </pc:sldChg>
      <pc:sldChg chg="modSp mod">
        <pc:chgData name="Alfred Asterjadhi" userId="39de57b9-85c0-4fd1-aaac-8ca2b6560ad0" providerId="ADAL" clId="{056D69C7-CA66-4EC5-82A4-5659C7EBCD76}" dt="2024-03-04T23:39:33.527" v="348"/>
        <pc:sldMkLst>
          <pc:docMk/>
          <pc:sldMk cId="914483391" sldId="341"/>
        </pc:sldMkLst>
        <pc:spChg chg="mod">
          <ac:chgData name="Alfred Asterjadhi" userId="39de57b9-85c0-4fd1-aaac-8ca2b6560ad0" providerId="ADAL" clId="{056D69C7-CA66-4EC5-82A4-5659C7EBCD76}" dt="2024-03-04T23:39:33.527" v="348"/>
          <ac:spMkLst>
            <pc:docMk/>
            <pc:sldMk cId="914483391" sldId="341"/>
            <ac:spMk id="8" creationId="{27428BD6-49B6-7FB4-809C-5F5557B733A7}"/>
          </ac:spMkLst>
        </pc:spChg>
      </pc:sldChg>
      <pc:sldChg chg="modSp mod">
        <pc:chgData name="Alfred Asterjadhi" userId="39de57b9-85c0-4fd1-aaac-8ca2b6560ad0" providerId="ADAL" clId="{056D69C7-CA66-4EC5-82A4-5659C7EBCD76}" dt="2024-03-04T23:39:30.731" v="347"/>
        <pc:sldMkLst>
          <pc:docMk/>
          <pc:sldMk cId="951501506" sldId="345"/>
        </pc:sldMkLst>
        <pc:spChg chg="mod">
          <ac:chgData name="Alfred Asterjadhi" userId="39de57b9-85c0-4fd1-aaac-8ca2b6560ad0" providerId="ADAL" clId="{056D69C7-CA66-4EC5-82A4-5659C7EBCD76}" dt="2024-03-04T23:39:30.731" v="347"/>
          <ac:spMkLst>
            <pc:docMk/>
            <pc:sldMk cId="951501506" sldId="345"/>
            <ac:spMk id="6" creationId="{213153D9-62C8-8108-6B37-72F269D71588}"/>
          </ac:spMkLst>
        </pc:spChg>
      </pc:sldChg>
      <pc:sldChg chg="modSp mod">
        <pc:chgData name="Alfred Asterjadhi" userId="39de57b9-85c0-4fd1-aaac-8ca2b6560ad0" providerId="ADAL" clId="{056D69C7-CA66-4EC5-82A4-5659C7EBCD76}" dt="2024-03-04T23:39:39.176" v="349"/>
        <pc:sldMkLst>
          <pc:docMk/>
          <pc:sldMk cId="3942213737" sldId="347"/>
        </pc:sldMkLst>
        <pc:spChg chg="mod">
          <ac:chgData name="Alfred Asterjadhi" userId="39de57b9-85c0-4fd1-aaac-8ca2b6560ad0" providerId="ADAL" clId="{056D69C7-CA66-4EC5-82A4-5659C7EBCD76}" dt="2024-03-04T23:39:39.176" v="349"/>
          <ac:spMkLst>
            <pc:docMk/>
            <pc:sldMk cId="3942213737" sldId="347"/>
            <ac:spMk id="7" creationId="{26666ABC-74F0-2E52-EEEF-6BFFF71F9D98}"/>
          </ac:spMkLst>
        </pc:spChg>
      </pc:sldChg>
      <pc:sldChg chg="addSp delSp modSp mod chgLayout">
        <pc:chgData name="Alfred Asterjadhi" userId="39de57b9-85c0-4fd1-aaac-8ca2b6560ad0" providerId="ADAL" clId="{056D69C7-CA66-4EC5-82A4-5659C7EBCD76}" dt="2024-03-04T23:48:33.258" v="369" actId="20577"/>
        <pc:sldMkLst>
          <pc:docMk/>
          <pc:sldMk cId="338940641" sldId="348"/>
        </pc:sldMkLst>
        <pc:spChg chg="mod or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2" creationId="{A7E708A1-BDE1-FAA9-55D6-0D88A94819B9}"/>
          </ac:spMkLst>
        </pc:spChg>
        <pc:spChg chg="mod ord">
          <ac:chgData name="Alfred Asterjadhi" userId="39de57b9-85c0-4fd1-aaac-8ca2b6560ad0" providerId="ADAL" clId="{056D69C7-CA66-4EC5-82A4-5659C7EBCD76}" dt="2024-03-04T23:48:33.258" v="369" actId="20577"/>
          <ac:spMkLst>
            <pc:docMk/>
            <pc:sldMk cId="338940641" sldId="348"/>
            <ac:spMk id="3" creationId="{335D37BC-5D65-C910-2877-9CD20C2E0183}"/>
          </ac:spMkLst>
        </pc:spChg>
        <pc:spChg chg="mod or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4" creationId="{F5C91DBB-EDBC-A8CE-2DB3-83307ECFE7DC}"/>
          </ac:spMkLst>
        </pc:spChg>
        <pc:spChg chg="mod or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5" creationId="{43B3B657-6477-91CB-DA96-B9473C0BEF93}"/>
          </ac:spMkLst>
        </pc:spChg>
        <pc:spChg chg="add del mo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6" creationId="{58565F89-8357-DD68-D800-7018FB0FEA28}"/>
          </ac:spMkLst>
        </pc:spChg>
        <pc:spChg chg="mod">
          <ac:chgData name="Alfred Asterjadhi" userId="39de57b9-85c0-4fd1-aaac-8ca2b6560ad0" providerId="ADAL" clId="{056D69C7-CA66-4EC5-82A4-5659C7EBCD76}" dt="2024-02-29T02:34:07.112" v="125"/>
          <ac:spMkLst>
            <pc:docMk/>
            <pc:sldMk cId="338940641" sldId="348"/>
            <ac:spMk id="7" creationId="{EB94386E-9750-670C-AA24-4CBF56C27319}"/>
          </ac:spMkLst>
        </pc:spChg>
        <pc:spChg chg="add del mo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8" creationId="{CC0AF121-7572-2F46-3A5C-33B133AABB6D}"/>
          </ac:spMkLst>
        </pc:spChg>
        <pc:spChg chg="add del mo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9" creationId="{6F557864-0C23-742E-ACE3-5056955AE130}"/>
          </ac:spMkLst>
        </pc:spChg>
        <pc:spChg chg="add del mo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10" creationId="{B916B245-D13D-3C72-D267-A45BFEA579C2}"/>
          </ac:spMkLst>
        </pc:spChg>
      </pc:sldChg>
      <pc:sldChg chg="addSp delSp modSp mod">
        <pc:chgData name="Alfred Asterjadhi" userId="39de57b9-85c0-4fd1-aaac-8ca2b6560ad0" providerId="ADAL" clId="{056D69C7-CA66-4EC5-82A4-5659C7EBCD76}" dt="2024-03-04T23:39:53.880" v="354" actId="20577"/>
        <pc:sldMkLst>
          <pc:docMk/>
          <pc:sldMk cId="1720528134" sldId="349"/>
        </pc:sldMkLst>
        <pc:spChg chg="mod">
          <ac:chgData name="Alfred Asterjadhi" userId="39de57b9-85c0-4fd1-aaac-8ca2b6560ad0" providerId="ADAL" clId="{056D69C7-CA66-4EC5-82A4-5659C7EBCD76}" dt="2024-03-04T23:39:53.880" v="354" actId="20577"/>
          <ac:spMkLst>
            <pc:docMk/>
            <pc:sldMk cId="1720528134" sldId="349"/>
            <ac:spMk id="3" creationId="{450F3F37-93D7-EC52-4937-41AE4E26343E}"/>
          </ac:spMkLst>
        </pc:spChg>
        <pc:spChg chg="add del">
          <ac:chgData name="Alfred Asterjadhi" userId="39de57b9-85c0-4fd1-aaac-8ca2b6560ad0" providerId="ADAL" clId="{056D69C7-CA66-4EC5-82A4-5659C7EBCD76}" dt="2024-02-29T02:34:11.181" v="128" actId="22"/>
          <ac:spMkLst>
            <pc:docMk/>
            <pc:sldMk cId="1720528134" sldId="349"/>
            <ac:spMk id="7" creationId="{12D65C4B-5105-7301-7B25-B7DE2EA47FCD}"/>
          </ac:spMkLst>
        </pc:spChg>
        <pc:spChg chg="add mod">
          <ac:chgData name="Alfred Asterjadhi" userId="39de57b9-85c0-4fd1-aaac-8ca2b6560ad0" providerId="ADAL" clId="{056D69C7-CA66-4EC5-82A4-5659C7EBCD76}" dt="2024-03-04T23:39:40.646" v="350"/>
          <ac:spMkLst>
            <pc:docMk/>
            <pc:sldMk cId="1720528134" sldId="349"/>
            <ac:spMk id="8" creationId="{BD725A8E-2B57-C0BB-4CAE-0C6379CE85E0}"/>
          </ac:spMkLst>
        </pc:spChg>
      </pc:sldChg>
      <pc:sldMasterChg chg="modSp mod">
        <pc:chgData name="Alfred Asterjadhi" userId="39de57b9-85c0-4fd1-aaac-8ca2b6560ad0" providerId="ADAL" clId="{056D69C7-CA66-4EC5-82A4-5659C7EBCD76}" dt="2024-03-04T23:38:49.303" v="33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6D69C7-CA66-4EC5-82A4-5659C7EBCD76}" dt="2024-03-04T23:38:49.303" v="334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bhishek Patil" userId="4a57f103-40b4-4474-a113-d3340a5396d8" providerId="ADAL" clId="{F3AB60CF-E6F1-43BE-9ED4-2D2DB6B87034}"/>
    <pc:docChg chg="undo custSel addSld modSld">
      <pc:chgData name="Abhishek Patil" userId="4a57f103-40b4-4474-a113-d3340a5396d8" providerId="ADAL" clId="{F3AB60CF-E6F1-43BE-9ED4-2D2DB6B87034}" dt="2024-09-26T05:00:55.379" v="784" actId="20577"/>
      <pc:docMkLst>
        <pc:docMk/>
      </pc:docMkLst>
      <pc:sldChg chg="modSp mod">
        <pc:chgData name="Abhishek Patil" userId="4a57f103-40b4-4474-a113-d3340a5396d8" providerId="ADAL" clId="{F3AB60CF-E6F1-43BE-9ED4-2D2DB6B87034}" dt="2024-09-26T04:57:42.821" v="729" actId="20577"/>
        <pc:sldMkLst>
          <pc:docMk/>
          <pc:sldMk cId="0" sldId="331"/>
        </pc:sldMkLst>
        <pc:spChg chg="mod">
          <ac:chgData name="Abhishek Patil" userId="4a57f103-40b4-4474-a113-d3340a5396d8" providerId="ADAL" clId="{F3AB60CF-E6F1-43BE-9ED4-2D2DB6B87034}" dt="2024-09-25T22:36:52.982" v="132" actId="14100"/>
          <ac:spMkLst>
            <pc:docMk/>
            <pc:sldMk cId="0" sldId="331"/>
            <ac:spMk id="3" creationId="{DAA909B8-954B-00B2-C988-2905B9E3D42F}"/>
          </ac:spMkLst>
        </pc:spChg>
        <pc:spChg chg="mod">
          <ac:chgData name="Abhishek Patil" userId="4a57f103-40b4-4474-a113-d3340a5396d8" providerId="ADAL" clId="{F3AB60CF-E6F1-43BE-9ED4-2D2DB6B87034}" dt="2024-09-26T03:11:44.924" v="348" actId="20577"/>
          <ac:spMkLst>
            <pc:docMk/>
            <pc:sldMk cId="0" sldId="331"/>
            <ac:spMk id="8" creationId="{00000000-0000-0000-0000-000000000000}"/>
          </ac:spMkLst>
        </pc:spChg>
        <pc:spChg chg="mod">
          <ac:chgData name="Abhishek Patil" userId="4a57f103-40b4-4474-a113-d3340a5396d8" providerId="ADAL" clId="{F3AB60CF-E6F1-43BE-9ED4-2D2DB6B87034}" dt="2024-09-26T04:57:42.821" v="729" actId="20577"/>
          <ac:spMkLst>
            <pc:docMk/>
            <pc:sldMk cId="0" sldId="331"/>
            <ac:spMk id="15366" creationId="{AAB4AADD-B9F4-45B4-B9D2-5B5E3506EF55}"/>
          </ac:spMkLst>
        </pc:spChg>
        <pc:graphicFrameChg chg="mod">
          <ac:chgData name="Abhishek Patil" userId="4a57f103-40b4-4474-a113-d3340a5396d8" providerId="ADAL" clId="{F3AB60CF-E6F1-43BE-9ED4-2D2DB6B87034}" dt="2024-09-26T03:32:26.868" v="411"/>
          <ac:graphicFrameMkLst>
            <pc:docMk/>
            <pc:sldMk cId="0" sldId="331"/>
            <ac:graphicFrameMk id="2" creationId="{6ED245D5-FD93-03CA-61FC-8F5FE315903D}"/>
          </ac:graphicFrameMkLst>
        </pc:graphicFrameChg>
      </pc:sldChg>
      <pc:sldChg chg="modSp mod">
        <pc:chgData name="Abhishek Patil" userId="4a57f103-40b4-4474-a113-d3340a5396d8" providerId="ADAL" clId="{F3AB60CF-E6F1-43BE-9ED4-2D2DB6B87034}" dt="2024-09-26T03:11:51.563" v="349"/>
        <pc:sldMkLst>
          <pc:docMk/>
          <pc:sldMk cId="2893982595" sldId="332"/>
        </pc:sldMkLst>
        <pc:spChg chg="mod">
          <ac:chgData name="Abhishek Patil" userId="4a57f103-40b4-4474-a113-d3340a5396d8" providerId="ADAL" clId="{F3AB60CF-E6F1-43BE-9ED4-2D2DB6B87034}" dt="2024-09-26T03:07:03.856" v="274" actId="115"/>
          <ac:spMkLst>
            <pc:docMk/>
            <pc:sldMk cId="2893982595" sldId="332"/>
            <ac:spMk id="3" creationId="{7A354335-B263-FCB9-4327-FEBFA6069B51}"/>
          </ac:spMkLst>
        </pc:spChg>
        <pc:spChg chg="mod">
          <ac:chgData name="Abhishek Patil" userId="4a57f103-40b4-4474-a113-d3340a5396d8" providerId="ADAL" clId="{F3AB60CF-E6F1-43BE-9ED4-2D2DB6B87034}" dt="2024-09-26T03:11:51.563" v="349"/>
          <ac:spMkLst>
            <pc:docMk/>
            <pc:sldMk cId="2893982595" sldId="332"/>
            <ac:spMk id="5" creationId="{A621F130-3430-A534-CF72-07BD553B4D90}"/>
          </ac:spMkLst>
        </pc:spChg>
        <pc:spChg chg="mod">
          <ac:chgData name="Abhishek Patil" userId="4a57f103-40b4-4474-a113-d3340a5396d8" providerId="ADAL" clId="{F3AB60CF-E6F1-43BE-9ED4-2D2DB6B87034}" dt="2024-09-25T22:36:59.638" v="134" actId="14100"/>
          <ac:spMkLst>
            <pc:docMk/>
            <pc:sldMk cId="2893982595" sldId="332"/>
            <ac:spMk id="6" creationId="{9041CAB3-9686-B9FE-B694-AF18C716B7C7}"/>
          </ac:spMkLst>
        </pc:spChg>
      </pc:sldChg>
      <pc:sldChg chg="modSp mod">
        <pc:chgData name="Abhishek Patil" userId="4a57f103-40b4-4474-a113-d3340a5396d8" providerId="ADAL" clId="{F3AB60CF-E6F1-43BE-9ED4-2D2DB6B87034}" dt="2024-09-26T03:11:53.909" v="350"/>
        <pc:sldMkLst>
          <pc:docMk/>
          <pc:sldMk cId="4137720700" sldId="333"/>
        </pc:sldMkLst>
        <pc:spChg chg="mod">
          <ac:chgData name="Abhishek Patil" userId="4a57f103-40b4-4474-a113-d3340a5396d8" providerId="ADAL" clId="{F3AB60CF-E6F1-43BE-9ED4-2D2DB6B87034}" dt="2024-09-26T03:07:28.260" v="276" actId="27636"/>
          <ac:spMkLst>
            <pc:docMk/>
            <pc:sldMk cId="4137720700" sldId="333"/>
            <ac:spMk id="3" creationId="{9E756F08-D5AF-9F9D-2C96-A464BB074B97}"/>
          </ac:spMkLst>
        </pc:spChg>
        <pc:spChg chg="mod">
          <ac:chgData name="Abhishek Patil" userId="4a57f103-40b4-4474-a113-d3340a5396d8" providerId="ADAL" clId="{F3AB60CF-E6F1-43BE-9ED4-2D2DB6B87034}" dt="2024-09-26T03:11:53.909" v="350"/>
          <ac:spMkLst>
            <pc:docMk/>
            <pc:sldMk cId="4137720700" sldId="333"/>
            <ac:spMk id="5" creationId="{5B8C8147-BF6F-70DC-1121-C2921B5FDB45}"/>
          </ac:spMkLst>
        </pc:spChg>
        <pc:spChg chg="mod">
          <ac:chgData name="Abhishek Patil" userId="4a57f103-40b4-4474-a113-d3340a5396d8" providerId="ADAL" clId="{F3AB60CF-E6F1-43BE-9ED4-2D2DB6B87034}" dt="2024-09-25T22:37:03.451" v="136" actId="14100"/>
          <ac:spMkLst>
            <pc:docMk/>
            <pc:sldMk cId="4137720700" sldId="333"/>
            <ac:spMk id="7" creationId="{88317E01-74BA-A2A0-5590-3FCDB7E3D70A}"/>
          </ac:spMkLst>
        </pc:spChg>
      </pc:sldChg>
      <pc:sldChg chg="modSp mod">
        <pc:chgData name="Abhishek Patil" userId="4a57f103-40b4-4474-a113-d3340a5396d8" providerId="ADAL" clId="{F3AB60CF-E6F1-43BE-9ED4-2D2DB6B87034}" dt="2024-09-26T03:11:55.737" v="351"/>
        <pc:sldMkLst>
          <pc:docMk/>
          <pc:sldMk cId="1968235028" sldId="334"/>
        </pc:sldMkLst>
        <pc:spChg chg="mod">
          <ac:chgData name="Abhishek Patil" userId="4a57f103-40b4-4474-a113-d3340a5396d8" providerId="ADAL" clId="{F3AB60CF-E6F1-43BE-9ED4-2D2DB6B87034}" dt="2024-09-26T03:11:55.737" v="351"/>
          <ac:spMkLst>
            <pc:docMk/>
            <pc:sldMk cId="1968235028" sldId="334"/>
            <ac:spMk id="5" creationId="{5C0CF819-56FD-0B7A-ADE6-84D17F29F901}"/>
          </ac:spMkLst>
        </pc:spChg>
        <pc:spChg chg="mod">
          <ac:chgData name="Abhishek Patil" userId="4a57f103-40b4-4474-a113-d3340a5396d8" providerId="ADAL" clId="{F3AB60CF-E6F1-43BE-9ED4-2D2DB6B87034}" dt="2024-09-25T22:37:07.310" v="138" actId="14100"/>
          <ac:spMkLst>
            <pc:docMk/>
            <pc:sldMk cId="1968235028" sldId="334"/>
            <ac:spMk id="7" creationId="{F7B921B7-F1C2-BCA0-A98B-A54114A42BC6}"/>
          </ac:spMkLst>
        </pc:spChg>
      </pc:sldChg>
      <pc:sldChg chg="delSp modSp mod">
        <pc:chgData name="Abhishek Patil" userId="4a57f103-40b4-4474-a113-d3340a5396d8" providerId="ADAL" clId="{F3AB60CF-E6F1-43BE-9ED4-2D2DB6B87034}" dt="2024-09-26T03:39:15.742" v="428" actId="14100"/>
        <pc:sldMkLst>
          <pc:docMk/>
          <pc:sldMk cId="1829150131" sldId="335"/>
        </pc:sldMkLst>
        <pc:spChg chg="mod">
          <ac:chgData name="Abhishek Patil" userId="4a57f103-40b4-4474-a113-d3340a5396d8" providerId="ADAL" clId="{F3AB60CF-E6F1-43BE-9ED4-2D2DB6B87034}" dt="2024-09-26T03:38:26.125" v="416" actId="6549"/>
          <ac:spMkLst>
            <pc:docMk/>
            <pc:sldMk cId="1829150131" sldId="335"/>
            <ac:spMk id="3" creationId="{14B9DF57-2757-3148-59BD-8569CE94D4D2}"/>
          </ac:spMkLst>
        </pc:spChg>
        <pc:spChg chg="mod">
          <ac:chgData name="Abhishek Patil" userId="4a57f103-40b4-4474-a113-d3340a5396d8" providerId="ADAL" clId="{F3AB60CF-E6F1-43BE-9ED4-2D2DB6B87034}" dt="2024-09-26T03:11:59.052" v="353"/>
          <ac:spMkLst>
            <pc:docMk/>
            <pc:sldMk cId="1829150131" sldId="335"/>
            <ac:spMk id="5" creationId="{BDB6FFE4-99FA-02F1-0F9D-A714E0F070D9}"/>
          </ac:spMkLst>
        </pc:spChg>
        <pc:spChg chg="mod">
          <ac:chgData name="Abhishek Patil" userId="4a57f103-40b4-4474-a113-d3340a5396d8" providerId="ADAL" clId="{F3AB60CF-E6F1-43BE-9ED4-2D2DB6B87034}" dt="2024-09-25T22:37:23.516" v="143" actId="14100"/>
          <ac:spMkLst>
            <pc:docMk/>
            <pc:sldMk cId="1829150131" sldId="335"/>
            <ac:spMk id="8" creationId="{E81DF963-C7B2-4D42-248B-EC01374E5D32}"/>
          </ac:spMkLst>
        </pc:spChg>
        <pc:spChg chg="mod">
          <ac:chgData name="Abhishek Patil" userId="4a57f103-40b4-4474-a113-d3340a5396d8" providerId="ADAL" clId="{F3AB60CF-E6F1-43BE-9ED4-2D2DB6B87034}" dt="2024-09-26T03:39:07.360" v="426" actId="1076"/>
          <ac:spMkLst>
            <pc:docMk/>
            <pc:sldMk cId="1829150131" sldId="335"/>
            <ac:spMk id="15" creationId="{0089BF04-C85C-92A1-D91F-5FDDA5173C83}"/>
          </ac:spMkLst>
        </pc:spChg>
        <pc:spChg chg="del">
          <ac:chgData name="Abhishek Patil" userId="4a57f103-40b4-4474-a113-d3340a5396d8" providerId="ADAL" clId="{F3AB60CF-E6F1-43BE-9ED4-2D2DB6B87034}" dt="2024-09-26T03:16:28.614" v="406" actId="478"/>
          <ac:spMkLst>
            <pc:docMk/>
            <pc:sldMk cId="1829150131" sldId="335"/>
            <ac:spMk id="16" creationId="{D038B56F-6B70-583D-3AEC-F8390C30D629}"/>
          </ac:spMkLst>
        </pc:spChg>
        <pc:spChg chg="del">
          <ac:chgData name="Abhishek Patil" userId="4a57f103-40b4-4474-a113-d3340a5396d8" providerId="ADAL" clId="{F3AB60CF-E6F1-43BE-9ED4-2D2DB6B87034}" dt="2024-09-26T03:16:30.517" v="407" actId="478"/>
          <ac:spMkLst>
            <pc:docMk/>
            <pc:sldMk cId="1829150131" sldId="335"/>
            <ac:spMk id="17" creationId="{259B67F5-22BD-CC73-D435-8C2DED0FA130}"/>
          </ac:spMkLst>
        </pc:spChg>
        <pc:spChg chg="del">
          <ac:chgData name="Abhishek Patil" userId="4a57f103-40b4-4474-a113-d3340a5396d8" providerId="ADAL" clId="{F3AB60CF-E6F1-43BE-9ED4-2D2DB6B87034}" dt="2024-09-26T03:16:25.207" v="404" actId="478"/>
          <ac:spMkLst>
            <pc:docMk/>
            <pc:sldMk cId="1829150131" sldId="335"/>
            <ac:spMk id="30" creationId="{9B0AA8F2-6EAB-A5B8-DFDB-E538ECCA86A6}"/>
          </ac:spMkLst>
        </pc:spChg>
        <pc:spChg chg="del">
          <ac:chgData name="Abhishek Patil" userId="4a57f103-40b4-4474-a113-d3340a5396d8" providerId="ADAL" clId="{F3AB60CF-E6F1-43BE-9ED4-2D2DB6B87034}" dt="2024-09-26T03:16:34.022" v="409" actId="478"/>
          <ac:spMkLst>
            <pc:docMk/>
            <pc:sldMk cId="1829150131" sldId="335"/>
            <ac:spMk id="31" creationId="{D00CCBCD-43AB-DE03-80E3-6882579218B5}"/>
          </ac:spMkLst>
        </pc:spChg>
        <pc:graphicFrameChg chg="del">
          <ac:chgData name="Abhishek Patil" userId="4a57f103-40b4-4474-a113-d3340a5396d8" providerId="ADAL" clId="{F3AB60CF-E6F1-43BE-9ED4-2D2DB6B87034}" dt="2024-09-26T03:16:22.088" v="403" actId="478"/>
          <ac:graphicFrameMkLst>
            <pc:docMk/>
            <pc:sldMk cId="1829150131" sldId="335"/>
            <ac:graphicFrameMk id="18" creationId="{4DE69648-AC45-5187-23A0-1BA29D916B21}"/>
          </ac:graphicFrameMkLst>
        </pc:graphicFrameChg>
        <pc:graphicFrameChg chg="del">
          <ac:chgData name="Abhishek Patil" userId="4a57f103-40b4-4474-a113-d3340a5396d8" providerId="ADAL" clId="{F3AB60CF-E6F1-43BE-9ED4-2D2DB6B87034}" dt="2024-09-26T03:16:32.358" v="408" actId="478"/>
          <ac:graphicFrameMkLst>
            <pc:docMk/>
            <pc:sldMk cId="1829150131" sldId="335"/>
            <ac:graphicFrameMk id="20" creationId="{A8D23B64-97DC-8BE4-CDBF-96CC31B28284}"/>
          </ac:graphicFrameMkLst>
        </pc:graphicFrameChg>
        <pc:cxnChg chg="mod">
          <ac:chgData name="Abhishek Patil" userId="4a57f103-40b4-4474-a113-d3340a5396d8" providerId="ADAL" clId="{F3AB60CF-E6F1-43BE-9ED4-2D2DB6B87034}" dt="2024-09-26T03:39:15.742" v="428" actId="14100"/>
          <ac:cxnSpMkLst>
            <pc:docMk/>
            <pc:sldMk cId="1829150131" sldId="335"/>
            <ac:cxnSpMk id="10" creationId="{F04555C5-D922-6A6F-A81D-BA08B8D2550D}"/>
          </ac:cxnSpMkLst>
        </pc:cxnChg>
        <pc:cxnChg chg="mod">
          <ac:chgData name="Abhishek Patil" userId="4a57f103-40b4-4474-a113-d3340a5396d8" providerId="ADAL" clId="{F3AB60CF-E6F1-43BE-9ED4-2D2DB6B87034}" dt="2024-09-26T03:38:43.875" v="419" actId="14100"/>
          <ac:cxnSpMkLst>
            <pc:docMk/>
            <pc:sldMk cId="1829150131" sldId="335"/>
            <ac:cxnSpMk id="14" creationId="{CEFF5305-CF17-FC34-1900-6BE23A6409DA}"/>
          </ac:cxnSpMkLst>
        </pc:cxnChg>
        <pc:cxnChg chg="mod">
          <ac:chgData name="Abhishek Patil" userId="4a57f103-40b4-4474-a113-d3340a5396d8" providerId="ADAL" clId="{F3AB60CF-E6F1-43BE-9ED4-2D2DB6B87034}" dt="2024-09-26T03:38:37.120" v="417" actId="14100"/>
          <ac:cxnSpMkLst>
            <pc:docMk/>
            <pc:sldMk cId="1829150131" sldId="335"/>
            <ac:cxnSpMk id="19" creationId="{EBDBE0D8-442F-75CA-7027-FDC536D1BDA0}"/>
          </ac:cxnSpMkLst>
        </pc:cxnChg>
        <pc:cxnChg chg="del">
          <ac:chgData name="Abhishek Patil" userId="4a57f103-40b4-4474-a113-d3340a5396d8" providerId="ADAL" clId="{F3AB60CF-E6F1-43BE-9ED4-2D2DB6B87034}" dt="2024-09-26T03:16:26.757" v="405" actId="478"/>
          <ac:cxnSpMkLst>
            <pc:docMk/>
            <pc:sldMk cId="1829150131" sldId="335"/>
            <ac:cxnSpMk id="21" creationId="{F59F8A1A-5CDF-3F57-0057-218E257BB09E}"/>
          </ac:cxnSpMkLst>
        </pc:cxnChg>
        <pc:cxnChg chg="del">
          <ac:chgData name="Abhishek Patil" userId="4a57f103-40b4-4474-a113-d3340a5396d8" providerId="ADAL" clId="{F3AB60CF-E6F1-43BE-9ED4-2D2DB6B87034}" dt="2024-09-26T03:16:44.029" v="410" actId="478"/>
          <ac:cxnSpMkLst>
            <pc:docMk/>
            <pc:sldMk cId="1829150131" sldId="335"/>
            <ac:cxnSpMk id="22" creationId="{5CFBEE7F-F602-3CAD-E847-264DB0BD7D62}"/>
          </ac:cxnSpMkLst>
        </pc:cxnChg>
      </pc:sldChg>
      <pc:sldChg chg="modSp mod">
        <pc:chgData name="Abhishek Patil" userId="4a57f103-40b4-4474-a113-d3340a5396d8" providerId="ADAL" clId="{F3AB60CF-E6F1-43BE-9ED4-2D2DB6B87034}" dt="2024-09-26T04:55:07.794" v="727" actId="20577"/>
        <pc:sldMkLst>
          <pc:docMk/>
          <pc:sldMk cId="2860631950" sldId="336"/>
        </pc:sldMkLst>
        <pc:spChg chg="mod">
          <ac:chgData name="Abhishek Patil" userId="4a57f103-40b4-4474-a113-d3340a5396d8" providerId="ADAL" clId="{F3AB60CF-E6F1-43BE-9ED4-2D2DB6B87034}" dt="2024-09-26T04:55:07.794" v="727" actId="20577"/>
          <ac:spMkLst>
            <pc:docMk/>
            <pc:sldMk cId="2860631950" sldId="336"/>
            <ac:spMk id="3" creationId="{D8D4F91F-8DBA-191D-AFC2-EC5961B89F19}"/>
          </ac:spMkLst>
        </pc:spChg>
        <pc:spChg chg="mod">
          <ac:chgData name="Abhishek Patil" userId="4a57f103-40b4-4474-a113-d3340a5396d8" providerId="ADAL" clId="{F3AB60CF-E6F1-43BE-9ED4-2D2DB6B87034}" dt="2024-09-26T03:12:00.924" v="354"/>
          <ac:spMkLst>
            <pc:docMk/>
            <pc:sldMk cId="2860631950" sldId="336"/>
            <ac:spMk id="5" creationId="{7A3F6F11-B2B7-583A-B8E9-C918DED1E821}"/>
          </ac:spMkLst>
        </pc:spChg>
        <pc:spChg chg="mod">
          <ac:chgData name="Abhishek Patil" userId="4a57f103-40b4-4474-a113-d3340a5396d8" providerId="ADAL" clId="{F3AB60CF-E6F1-43BE-9ED4-2D2DB6B87034}" dt="2024-09-25T22:37:28.032" v="145" actId="14100"/>
          <ac:spMkLst>
            <pc:docMk/>
            <pc:sldMk cId="2860631950" sldId="336"/>
            <ac:spMk id="13" creationId="{568385E1-BF03-F4A3-ED49-68A1C42C4412}"/>
          </ac:spMkLst>
        </pc:spChg>
        <pc:graphicFrameChg chg="modGraphic">
          <ac:chgData name="Abhishek Patil" userId="4a57f103-40b4-4474-a113-d3340a5396d8" providerId="ADAL" clId="{F3AB60CF-E6F1-43BE-9ED4-2D2DB6B87034}" dt="2024-09-26T04:50:22.956" v="436" actId="6549"/>
          <ac:graphicFrameMkLst>
            <pc:docMk/>
            <pc:sldMk cId="2860631950" sldId="336"/>
            <ac:graphicFrameMk id="11" creationId="{A2A6747F-0730-068D-34C4-40DCCB3C6223}"/>
          </ac:graphicFrameMkLst>
        </pc:graphicFrameChg>
      </pc:sldChg>
      <pc:sldChg chg="modSp mod">
        <pc:chgData name="Abhishek Patil" userId="4a57f103-40b4-4474-a113-d3340a5396d8" providerId="ADAL" clId="{F3AB60CF-E6F1-43BE-9ED4-2D2DB6B87034}" dt="2024-09-26T05:00:55.379" v="784" actId="20577"/>
        <pc:sldMkLst>
          <pc:docMk/>
          <pc:sldMk cId="3027311785" sldId="338"/>
        </pc:sldMkLst>
        <pc:spChg chg="mod">
          <ac:chgData name="Abhishek Patil" userId="4a57f103-40b4-4474-a113-d3340a5396d8" providerId="ADAL" clId="{F3AB60CF-E6F1-43BE-9ED4-2D2DB6B87034}" dt="2024-09-26T05:00:30.492" v="773" actId="14100"/>
          <ac:spMkLst>
            <pc:docMk/>
            <pc:sldMk cId="3027311785" sldId="338"/>
            <ac:spMk id="2" creationId="{781EE849-8D1C-F1C8-F398-C515F4D29D20}"/>
          </ac:spMkLst>
        </pc:spChg>
        <pc:spChg chg="mod">
          <ac:chgData name="Abhishek Patil" userId="4a57f103-40b4-4474-a113-d3340a5396d8" providerId="ADAL" clId="{F3AB60CF-E6F1-43BE-9ED4-2D2DB6B87034}" dt="2024-09-26T03:12:04.505" v="355"/>
          <ac:spMkLst>
            <pc:docMk/>
            <pc:sldMk cId="3027311785" sldId="338"/>
            <ac:spMk id="5" creationId="{F98B46C2-6709-3442-E56C-AB5956394BF7}"/>
          </ac:spMkLst>
        </pc:spChg>
        <pc:spChg chg="mod">
          <ac:chgData name="Abhishek Patil" userId="4a57f103-40b4-4474-a113-d3340a5396d8" providerId="ADAL" clId="{F3AB60CF-E6F1-43BE-9ED4-2D2DB6B87034}" dt="2024-09-25T22:37:33.267" v="147" actId="14100"/>
          <ac:spMkLst>
            <pc:docMk/>
            <pc:sldMk cId="3027311785" sldId="338"/>
            <ac:spMk id="8" creationId="{7F4EA77C-7247-541B-F332-BCDDDA7F40F5}"/>
          </ac:spMkLst>
        </pc:spChg>
        <pc:spChg chg="mod">
          <ac:chgData name="Abhishek Patil" userId="4a57f103-40b4-4474-a113-d3340a5396d8" providerId="ADAL" clId="{F3AB60CF-E6F1-43BE-9ED4-2D2DB6B87034}" dt="2024-09-26T05:00:55.379" v="784" actId="20577"/>
          <ac:spMkLst>
            <pc:docMk/>
            <pc:sldMk cId="3027311785" sldId="338"/>
            <ac:spMk id="16" creationId="{E6025F0B-C5F8-F384-D6AD-EF35BF04E437}"/>
          </ac:spMkLst>
        </pc:spChg>
        <pc:spChg chg="mod">
          <ac:chgData name="Abhishek Patil" userId="4a57f103-40b4-4474-a113-d3340a5396d8" providerId="ADAL" clId="{F3AB60CF-E6F1-43BE-9ED4-2D2DB6B87034}" dt="2024-09-26T05:00:23.072" v="772" actId="1035"/>
          <ac:spMkLst>
            <pc:docMk/>
            <pc:sldMk cId="3027311785" sldId="338"/>
            <ac:spMk id="19" creationId="{CE2D758B-B167-60F1-9347-4C4337B334F0}"/>
          </ac:spMkLst>
        </pc:spChg>
        <pc:spChg chg="mod">
          <ac:chgData name="Abhishek Patil" userId="4a57f103-40b4-4474-a113-d3340a5396d8" providerId="ADAL" clId="{F3AB60CF-E6F1-43BE-9ED4-2D2DB6B87034}" dt="2024-09-26T05:00:23.072" v="772" actId="1035"/>
          <ac:spMkLst>
            <pc:docMk/>
            <pc:sldMk cId="3027311785" sldId="338"/>
            <ac:spMk id="21" creationId="{22864EE1-6B3D-EE92-7B49-2B1E264EBB82}"/>
          </ac:spMkLst>
        </pc:spChg>
        <pc:graphicFrameChg chg="mod">
          <ac:chgData name="Abhishek Patil" userId="4a57f103-40b4-4474-a113-d3340a5396d8" providerId="ADAL" clId="{F3AB60CF-E6F1-43BE-9ED4-2D2DB6B87034}" dt="2024-09-26T05:00:23.072" v="772" actId="1035"/>
          <ac:graphicFrameMkLst>
            <pc:docMk/>
            <pc:sldMk cId="3027311785" sldId="338"/>
            <ac:graphicFrameMk id="3" creationId="{EE48D77A-492C-D780-6F99-A2BB5102EA9E}"/>
          </ac:graphicFrameMkLst>
        </pc:graphicFrameChg>
        <pc:graphicFrameChg chg="mod">
          <ac:chgData name="Abhishek Patil" userId="4a57f103-40b4-4474-a113-d3340a5396d8" providerId="ADAL" clId="{F3AB60CF-E6F1-43BE-9ED4-2D2DB6B87034}" dt="2024-09-26T05:00:23.072" v="772" actId="1035"/>
          <ac:graphicFrameMkLst>
            <pc:docMk/>
            <pc:sldMk cId="3027311785" sldId="338"/>
            <ac:graphicFrameMk id="6" creationId="{1502802F-D269-0C61-0B76-F412EDF3D6C3}"/>
          </ac:graphicFrameMkLst>
        </pc:graphicFrameChg>
        <pc:graphicFrameChg chg="mod">
          <ac:chgData name="Abhishek Patil" userId="4a57f103-40b4-4474-a113-d3340a5396d8" providerId="ADAL" clId="{F3AB60CF-E6F1-43BE-9ED4-2D2DB6B87034}" dt="2024-09-26T05:00:23.072" v="772" actId="1035"/>
          <ac:graphicFrameMkLst>
            <pc:docMk/>
            <pc:sldMk cId="3027311785" sldId="338"/>
            <ac:graphicFrameMk id="17" creationId="{3BA79CAF-44B2-E42A-0629-C00D3CD4A86F}"/>
          </ac:graphicFrameMkLst>
        </pc:graphicFrameChg>
        <pc:graphicFrameChg chg="mod">
          <ac:chgData name="Abhishek Patil" userId="4a57f103-40b4-4474-a113-d3340a5396d8" providerId="ADAL" clId="{F3AB60CF-E6F1-43BE-9ED4-2D2DB6B87034}" dt="2024-09-26T05:00:23.072" v="772" actId="1035"/>
          <ac:graphicFrameMkLst>
            <pc:docMk/>
            <pc:sldMk cId="3027311785" sldId="338"/>
            <ac:graphicFrameMk id="18" creationId="{BEA72C3B-B158-8252-6463-4B28025EB63E}"/>
          </ac:graphicFrameMkLst>
        </pc:graphicFrameChg>
        <pc:graphicFrameChg chg="mod">
          <ac:chgData name="Abhishek Patil" userId="4a57f103-40b4-4474-a113-d3340a5396d8" providerId="ADAL" clId="{F3AB60CF-E6F1-43BE-9ED4-2D2DB6B87034}" dt="2024-09-26T05:00:23.072" v="772" actId="1035"/>
          <ac:graphicFrameMkLst>
            <pc:docMk/>
            <pc:sldMk cId="3027311785" sldId="338"/>
            <ac:graphicFrameMk id="20" creationId="{EFA11764-D2CC-BDEE-78B3-D3E242052555}"/>
          </ac:graphicFrameMkLst>
        </pc:graphicFrameChg>
        <pc:cxnChg chg="mod">
          <ac:chgData name="Abhishek Patil" userId="4a57f103-40b4-4474-a113-d3340a5396d8" providerId="ADAL" clId="{F3AB60CF-E6F1-43BE-9ED4-2D2DB6B87034}" dt="2024-09-26T05:00:23.072" v="772" actId="1035"/>
          <ac:cxnSpMkLst>
            <pc:docMk/>
            <pc:sldMk cId="3027311785" sldId="338"/>
            <ac:cxnSpMk id="23" creationId="{C6BB1C30-AA73-ED9D-1371-CC7BA683C191}"/>
          </ac:cxnSpMkLst>
        </pc:cxnChg>
        <pc:cxnChg chg="mod">
          <ac:chgData name="Abhishek Patil" userId="4a57f103-40b4-4474-a113-d3340a5396d8" providerId="ADAL" clId="{F3AB60CF-E6F1-43BE-9ED4-2D2DB6B87034}" dt="2024-09-26T05:00:23.072" v="772" actId="1035"/>
          <ac:cxnSpMkLst>
            <pc:docMk/>
            <pc:sldMk cId="3027311785" sldId="338"/>
            <ac:cxnSpMk id="24" creationId="{979CFA5B-B878-7516-EAE0-2139AB94BA46}"/>
          </ac:cxnSpMkLst>
        </pc:cxnChg>
      </pc:sldChg>
      <pc:sldChg chg="modSp mod">
        <pc:chgData name="Abhishek Patil" userId="4a57f103-40b4-4474-a113-d3340a5396d8" providerId="ADAL" clId="{F3AB60CF-E6F1-43BE-9ED4-2D2DB6B87034}" dt="2024-09-26T04:50:17.681" v="434" actId="6549"/>
        <pc:sldMkLst>
          <pc:docMk/>
          <pc:sldMk cId="1017893989" sldId="340"/>
        </pc:sldMkLst>
        <pc:spChg chg="mod">
          <ac:chgData name="Abhishek Patil" userId="4a57f103-40b4-4474-a113-d3340a5396d8" providerId="ADAL" clId="{F3AB60CF-E6F1-43BE-9ED4-2D2DB6B87034}" dt="2024-09-26T03:11:57.291" v="352"/>
          <ac:spMkLst>
            <pc:docMk/>
            <pc:sldMk cId="1017893989" sldId="340"/>
            <ac:spMk id="5" creationId="{84D370C4-49D8-ED0B-D5F2-6DBEF018968E}"/>
          </ac:spMkLst>
        </pc:spChg>
        <pc:spChg chg="mod">
          <ac:chgData name="Abhishek Patil" userId="4a57f103-40b4-4474-a113-d3340a5396d8" providerId="ADAL" clId="{F3AB60CF-E6F1-43BE-9ED4-2D2DB6B87034}" dt="2024-09-25T22:37:15.484" v="140" actId="14100"/>
          <ac:spMkLst>
            <pc:docMk/>
            <pc:sldMk cId="1017893989" sldId="340"/>
            <ac:spMk id="6" creationId="{8D6C4DF0-8FD7-F3BA-62A5-9009A6AC99A9}"/>
          </ac:spMkLst>
        </pc:spChg>
        <pc:spChg chg="mod">
          <ac:chgData name="Abhishek Patil" userId="4a57f103-40b4-4474-a113-d3340a5396d8" providerId="ADAL" clId="{F3AB60CF-E6F1-43BE-9ED4-2D2DB6B87034}" dt="2024-09-26T03:09:54.157" v="285" actId="20577"/>
          <ac:spMkLst>
            <pc:docMk/>
            <pc:sldMk cId="1017893989" sldId="340"/>
            <ac:spMk id="9" creationId="{AAF8DDE1-8BD6-609E-198C-BD3E4801E07E}"/>
          </ac:spMkLst>
        </pc:spChg>
        <pc:graphicFrameChg chg="modGraphic">
          <ac:chgData name="Abhishek Patil" userId="4a57f103-40b4-4474-a113-d3340a5396d8" providerId="ADAL" clId="{F3AB60CF-E6F1-43BE-9ED4-2D2DB6B87034}" dt="2024-09-26T04:50:17.681" v="434" actId="6549"/>
          <ac:graphicFrameMkLst>
            <pc:docMk/>
            <pc:sldMk cId="1017893989" sldId="340"/>
            <ac:graphicFrameMk id="14" creationId="{FA4220D1-DC29-25BB-B68E-E10C1741A3F5}"/>
          </ac:graphicFrameMkLst>
        </pc:graphicFrameChg>
      </pc:sldChg>
      <pc:sldChg chg="modSp mod">
        <pc:chgData name="Abhishek Patil" userId="4a57f103-40b4-4474-a113-d3340a5396d8" providerId="ADAL" clId="{F3AB60CF-E6F1-43BE-9ED4-2D2DB6B87034}" dt="2024-09-26T03:13:42.954" v="402" actId="207"/>
        <pc:sldMkLst>
          <pc:docMk/>
          <pc:sldMk cId="914483391" sldId="341"/>
        </pc:sldMkLst>
        <pc:spChg chg="mod">
          <ac:chgData name="Abhishek Patil" userId="4a57f103-40b4-4474-a113-d3340a5396d8" providerId="ADAL" clId="{F3AB60CF-E6F1-43BE-9ED4-2D2DB6B87034}" dt="2024-09-26T03:12:15.227" v="362"/>
          <ac:spMkLst>
            <pc:docMk/>
            <pc:sldMk cId="914483391" sldId="341"/>
            <ac:spMk id="5" creationId="{AE250906-9484-8AD4-16AC-6811110A3904}"/>
          </ac:spMkLst>
        </pc:spChg>
        <pc:spChg chg="mod">
          <ac:chgData name="Abhishek Patil" userId="4a57f103-40b4-4474-a113-d3340a5396d8" providerId="ADAL" clId="{F3AB60CF-E6F1-43BE-9ED4-2D2DB6B87034}" dt="2024-09-25T22:37:42.739" v="151" actId="14100"/>
          <ac:spMkLst>
            <pc:docMk/>
            <pc:sldMk cId="914483391" sldId="341"/>
            <ac:spMk id="8" creationId="{27428BD6-49B6-7FB4-809C-5F5557B733A7}"/>
          </ac:spMkLst>
        </pc:spChg>
        <pc:spChg chg="mod">
          <ac:chgData name="Abhishek Patil" userId="4a57f103-40b4-4474-a113-d3340a5396d8" providerId="ADAL" clId="{F3AB60CF-E6F1-43BE-9ED4-2D2DB6B87034}" dt="2024-09-26T03:13:42.954" v="402" actId="207"/>
          <ac:spMkLst>
            <pc:docMk/>
            <pc:sldMk cId="914483391" sldId="341"/>
            <ac:spMk id="29" creationId="{A22C20D2-9C4E-6E94-E45C-2D37DF65EB54}"/>
          </ac:spMkLst>
        </pc:spChg>
      </pc:sldChg>
      <pc:sldChg chg="modSp mod">
        <pc:chgData name="Abhishek Patil" userId="4a57f103-40b4-4474-a113-d3340a5396d8" providerId="ADAL" clId="{F3AB60CF-E6F1-43BE-9ED4-2D2DB6B87034}" dt="2024-09-26T03:12:12.267" v="361" actId="14100"/>
        <pc:sldMkLst>
          <pc:docMk/>
          <pc:sldMk cId="951501506" sldId="345"/>
        </pc:sldMkLst>
        <pc:spChg chg="mod">
          <ac:chgData name="Abhishek Patil" userId="4a57f103-40b4-4474-a113-d3340a5396d8" providerId="ADAL" clId="{F3AB60CF-E6F1-43BE-9ED4-2D2DB6B87034}" dt="2024-09-26T03:12:06.172" v="356"/>
          <ac:spMkLst>
            <pc:docMk/>
            <pc:sldMk cId="951501506" sldId="345"/>
            <ac:spMk id="5" creationId="{F98B46C2-6709-3442-E56C-AB5956394BF7}"/>
          </ac:spMkLst>
        </pc:spChg>
        <pc:spChg chg="mod">
          <ac:chgData name="Abhishek Patil" userId="4a57f103-40b4-4474-a113-d3340a5396d8" providerId="ADAL" clId="{F3AB60CF-E6F1-43BE-9ED4-2D2DB6B87034}" dt="2024-09-25T22:37:38.481" v="149" actId="14100"/>
          <ac:spMkLst>
            <pc:docMk/>
            <pc:sldMk cId="951501506" sldId="345"/>
            <ac:spMk id="6" creationId="{213153D9-62C8-8108-6B37-72F269D71588}"/>
          </ac:spMkLst>
        </pc:spChg>
        <pc:spChg chg="mod">
          <ac:chgData name="Abhishek Patil" userId="4a57f103-40b4-4474-a113-d3340a5396d8" providerId="ADAL" clId="{F3AB60CF-E6F1-43BE-9ED4-2D2DB6B87034}" dt="2024-09-26T03:12:12.267" v="361" actId="14100"/>
          <ac:spMkLst>
            <pc:docMk/>
            <pc:sldMk cId="951501506" sldId="345"/>
            <ac:spMk id="16" creationId="{E6025F0B-C5F8-F384-D6AD-EF35BF04E437}"/>
          </ac:spMkLst>
        </pc:spChg>
      </pc:sldChg>
      <pc:sldChg chg="modSp mod">
        <pc:chgData name="Abhishek Patil" userId="4a57f103-40b4-4474-a113-d3340a5396d8" providerId="ADAL" clId="{F3AB60CF-E6F1-43BE-9ED4-2D2DB6B87034}" dt="2024-09-26T03:12:32.059" v="365"/>
        <pc:sldMkLst>
          <pc:docMk/>
          <pc:sldMk cId="3942213737" sldId="347"/>
        </pc:sldMkLst>
        <pc:spChg chg="mod">
          <ac:chgData name="Abhishek Patil" userId="4a57f103-40b4-4474-a113-d3340a5396d8" providerId="ADAL" clId="{F3AB60CF-E6F1-43BE-9ED4-2D2DB6B87034}" dt="2024-09-26T03:12:29.961" v="364" actId="207"/>
          <ac:spMkLst>
            <pc:docMk/>
            <pc:sldMk cId="3942213737" sldId="347"/>
            <ac:spMk id="3" creationId="{1CEEF767-6479-75AA-5140-2AA6F07E6CDF}"/>
          </ac:spMkLst>
        </pc:spChg>
        <pc:spChg chg="mod">
          <ac:chgData name="Abhishek Patil" userId="4a57f103-40b4-4474-a113-d3340a5396d8" providerId="ADAL" clId="{F3AB60CF-E6F1-43BE-9ED4-2D2DB6B87034}" dt="2024-09-26T03:12:32.059" v="365"/>
          <ac:spMkLst>
            <pc:docMk/>
            <pc:sldMk cId="3942213737" sldId="347"/>
            <ac:spMk id="5" creationId="{F5E6CE0E-AE1A-AFAA-9FCB-BFB1692B39C2}"/>
          </ac:spMkLst>
        </pc:spChg>
        <pc:spChg chg="mod">
          <ac:chgData name="Abhishek Patil" userId="4a57f103-40b4-4474-a113-d3340a5396d8" providerId="ADAL" clId="{F3AB60CF-E6F1-43BE-9ED4-2D2DB6B87034}" dt="2024-09-25T22:37:50.683" v="155" actId="14100"/>
          <ac:spMkLst>
            <pc:docMk/>
            <pc:sldMk cId="3942213737" sldId="347"/>
            <ac:spMk id="7" creationId="{26666ABC-74F0-2E52-EEEF-6BFFF71F9D98}"/>
          </ac:spMkLst>
        </pc:spChg>
      </pc:sldChg>
      <pc:sldChg chg="modSp mod">
        <pc:chgData name="Abhishek Patil" userId="4a57f103-40b4-4474-a113-d3340a5396d8" providerId="ADAL" clId="{F3AB60CF-E6F1-43BE-9ED4-2D2DB6B87034}" dt="2024-09-26T03:12:25.490" v="363"/>
        <pc:sldMkLst>
          <pc:docMk/>
          <pc:sldMk cId="338940641" sldId="348"/>
        </pc:sldMkLst>
        <pc:spChg chg="mod">
          <ac:chgData name="Abhishek Patil" userId="4a57f103-40b4-4474-a113-d3340a5396d8" providerId="ADAL" clId="{F3AB60CF-E6F1-43BE-9ED4-2D2DB6B87034}" dt="2024-09-26T03:12:25.490" v="363"/>
          <ac:spMkLst>
            <pc:docMk/>
            <pc:sldMk cId="338940641" sldId="348"/>
            <ac:spMk id="5" creationId="{43B3B657-6477-91CB-DA96-B9473C0BEF93}"/>
          </ac:spMkLst>
        </pc:spChg>
        <pc:spChg chg="mod">
          <ac:chgData name="Abhishek Patil" userId="4a57f103-40b4-4474-a113-d3340a5396d8" providerId="ADAL" clId="{F3AB60CF-E6F1-43BE-9ED4-2D2DB6B87034}" dt="2024-09-25T22:37:46.407" v="153" actId="14100"/>
          <ac:spMkLst>
            <pc:docMk/>
            <pc:sldMk cId="338940641" sldId="348"/>
            <ac:spMk id="7" creationId="{EB94386E-9750-670C-AA24-4CBF56C27319}"/>
          </ac:spMkLst>
        </pc:spChg>
      </pc:sldChg>
      <pc:sldChg chg="modSp mod">
        <pc:chgData name="Abhishek Patil" userId="4a57f103-40b4-4474-a113-d3340a5396d8" providerId="ADAL" clId="{F3AB60CF-E6F1-43BE-9ED4-2D2DB6B87034}" dt="2024-09-26T03:12:34.018" v="366"/>
        <pc:sldMkLst>
          <pc:docMk/>
          <pc:sldMk cId="1720528134" sldId="349"/>
        </pc:sldMkLst>
        <pc:spChg chg="mod">
          <ac:chgData name="Abhishek Patil" userId="4a57f103-40b4-4474-a113-d3340a5396d8" providerId="ADAL" clId="{F3AB60CF-E6F1-43BE-9ED4-2D2DB6B87034}" dt="2024-09-25T22:30:30.181" v="2" actId="20577"/>
          <ac:spMkLst>
            <pc:docMk/>
            <pc:sldMk cId="1720528134" sldId="349"/>
            <ac:spMk id="2" creationId="{F72155F1-BD74-2F5E-C7F1-8B43D12DCAAA}"/>
          </ac:spMkLst>
        </pc:spChg>
        <pc:spChg chg="mod">
          <ac:chgData name="Abhishek Patil" userId="4a57f103-40b4-4474-a113-d3340a5396d8" providerId="ADAL" clId="{F3AB60CF-E6F1-43BE-9ED4-2D2DB6B87034}" dt="2024-09-25T22:32:15.463" v="65" actId="20577"/>
          <ac:spMkLst>
            <pc:docMk/>
            <pc:sldMk cId="1720528134" sldId="349"/>
            <ac:spMk id="3" creationId="{450F3F37-93D7-EC52-4937-41AE4E26343E}"/>
          </ac:spMkLst>
        </pc:spChg>
        <pc:spChg chg="mod">
          <ac:chgData name="Abhishek Patil" userId="4a57f103-40b4-4474-a113-d3340a5396d8" providerId="ADAL" clId="{F3AB60CF-E6F1-43BE-9ED4-2D2DB6B87034}" dt="2024-09-26T03:12:34.018" v="366"/>
          <ac:spMkLst>
            <pc:docMk/>
            <pc:sldMk cId="1720528134" sldId="349"/>
            <ac:spMk id="5" creationId="{41B94ECB-DD94-C48C-7BBA-CF96F6A73B01}"/>
          </ac:spMkLst>
        </pc:spChg>
        <pc:spChg chg="mod">
          <ac:chgData name="Abhishek Patil" userId="4a57f103-40b4-4474-a113-d3340a5396d8" providerId="ADAL" clId="{F3AB60CF-E6F1-43BE-9ED4-2D2DB6B87034}" dt="2024-09-25T22:37:54.630" v="157" actId="14100"/>
          <ac:spMkLst>
            <pc:docMk/>
            <pc:sldMk cId="1720528134" sldId="349"/>
            <ac:spMk id="8" creationId="{BD725A8E-2B57-C0BB-4CAE-0C6379CE85E0}"/>
          </ac:spMkLst>
        </pc:spChg>
      </pc:sldChg>
      <pc:sldChg chg="modSp add mod">
        <pc:chgData name="Abhishek Patil" userId="4a57f103-40b4-4474-a113-d3340a5396d8" providerId="ADAL" clId="{F3AB60CF-E6F1-43BE-9ED4-2D2DB6B87034}" dt="2024-09-26T03:12:35.587" v="367"/>
        <pc:sldMkLst>
          <pc:docMk/>
          <pc:sldMk cId="4009195966" sldId="350"/>
        </pc:sldMkLst>
        <pc:spChg chg="mod">
          <ac:chgData name="Abhishek Patil" userId="4a57f103-40b4-4474-a113-d3340a5396d8" providerId="ADAL" clId="{F3AB60CF-E6F1-43BE-9ED4-2D2DB6B87034}" dt="2024-09-25T22:33:19.389" v="95" actId="20577"/>
          <ac:spMkLst>
            <pc:docMk/>
            <pc:sldMk cId="4009195966" sldId="350"/>
            <ac:spMk id="2" creationId="{F72155F1-BD74-2F5E-C7F1-8B43D12DCAAA}"/>
          </ac:spMkLst>
        </pc:spChg>
        <pc:spChg chg="mod">
          <ac:chgData name="Abhishek Patil" userId="4a57f103-40b4-4474-a113-d3340a5396d8" providerId="ADAL" clId="{F3AB60CF-E6F1-43BE-9ED4-2D2DB6B87034}" dt="2024-09-25T22:33:13.352" v="93" actId="15"/>
          <ac:spMkLst>
            <pc:docMk/>
            <pc:sldMk cId="4009195966" sldId="350"/>
            <ac:spMk id="3" creationId="{450F3F37-93D7-EC52-4937-41AE4E26343E}"/>
          </ac:spMkLst>
        </pc:spChg>
        <pc:spChg chg="mod">
          <ac:chgData name="Abhishek Patil" userId="4a57f103-40b4-4474-a113-d3340a5396d8" providerId="ADAL" clId="{F3AB60CF-E6F1-43BE-9ED4-2D2DB6B87034}" dt="2024-09-26T03:12:35.587" v="367"/>
          <ac:spMkLst>
            <pc:docMk/>
            <pc:sldMk cId="4009195966" sldId="350"/>
            <ac:spMk id="5" creationId="{41B94ECB-DD94-C48C-7BBA-CF96F6A73B01}"/>
          </ac:spMkLst>
        </pc:spChg>
        <pc:spChg chg="mod">
          <ac:chgData name="Abhishek Patil" userId="4a57f103-40b4-4474-a113-d3340a5396d8" providerId="ADAL" clId="{F3AB60CF-E6F1-43BE-9ED4-2D2DB6B87034}" dt="2024-09-25T22:37:59.324" v="159" actId="14100"/>
          <ac:spMkLst>
            <pc:docMk/>
            <pc:sldMk cId="4009195966" sldId="350"/>
            <ac:spMk id="8" creationId="{BD725A8E-2B57-C0BB-4CAE-0C6379CE85E0}"/>
          </ac:spMkLst>
        </pc:spChg>
      </pc:sldChg>
      <pc:sldChg chg="modSp add mod">
        <pc:chgData name="Abhishek Patil" userId="4a57f103-40b4-4474-a113-d3340a5396d8" providerId="ADAL" clId="{F3AB60CF-E6F1-43BE-9ED4-2D2DB6B87034}" dt="2024-09-26T03:12:36.992" v="368"/>
        <pc:sldMkLst>
          <pc:docMk/>
          <pc:sldMk cId="721908682" sldId="351"/>
        </pc:sldMkLst>
        <pc:spChg chg="mod">
          <ac:chgData name="Abhishek Patil" userId="4a57f103-40b4-4474-a113-d3340a5396d8" providerId="ADAL" clId="{F3AB60CF-E6F1-43BE-9ED4-2D2DB6B87034}" dt="2024-09-25T22:33:38.102" v="99" actId="20577"/>
          <ac:spMkLst>
            <pc:docMk/>
            <pc:sldMk cId="721908682" sldId="351"/>
            <ac:spMk id="2" creationId="{F72155F1-BD74-2F5E-C7F1-8B43D12DCAAA}"/>
          </ac:spMkLst>
        </pc:spChg>
        <pc:spChg chg="mod">
          <ac:chgData name="Abhishek Patil" userId="4a57f103-40b4-4474-a113-d3340a5396d8" providerId="ADAL" clId="{F3AB60CF-E6F1-43BE-9ED4-2D2DB6B87034}" dt="2024-09-25T22:33:29.314" v="97"/>
          <ac:spMkLst>
            <pc:docMk/>
            <pc:sldMk cId="721908682" sldId="351"/>
            <ac:spMk id="3" creationId="{450F3F37-93D7-EC52-4937-41AE4E26343E}"/>
          </ac:spMkLst>
        </pc:spChg>
        <pc:spChg chg="mod">
          <ac:chgData name="Abhishek Patil" userId="4a57f103-40b4-4474-a113-d3340a5396d8" providerId="ADAL" clId="{F3AB60CF-E6F1-43BE-9ED4-2D2DB6B87034}" dt="2024-09-26T03:12:36.992" v="368"/>
          <ac:spMkLst>
            <pc:docMk/>
            <pc:sldMk cId="721908682" sldId="351"/>
            <ac:spMk id="5" creationId="{41B94ECB-DD94-C48C-7BBA-CF96F6A73B01}"/>
          </ac:spMkLst>
        </pc:spChg>
        <pc:spChg chg="mod">
          <ac:chgData name="Abhishek Patil" userId="4a57f103-40b4-4474-a113-d3340a5396d8" providerId="ADAL" clId="{F3AB60CF-E6F1-43BE-9ED4-2D2DB6B87034}" dt="2024-09-25T22:38:03.343" v="161" actId="14100"/>
          <ac:spMkLst>
            <pc:docMk/>
            <pc:sldMk cId="721908682" sldId="351"/>
            <ac:spMk id="8" creationId="{BD725A8E-2B57-C0BB-4CAE-0C6379CE85E0}"/>
          </ac:spMkLst>
        </pc:spChg>
      </pc:sldChg>
      <pc:sldChg chg="modSp add mod">
        <pc:chgData name="Abhishek Patil" userId="4a57f103-40b4-4474-a113-d3340a5396d8" providerId="ADAL" clId="{F3AB60CF-E6F1-43BE-9ED4-2D2DB6B87034}" dt="2024-09-26T03:12:38.462" v="369"/>
        <pc:sldMkLst>
          <pc:docMk/>
          <pc:sldMk cId="905026565" sldId="352"/>
        </pc:sldMkLst>
        <pc:spChg chg="mod">
          <ac:chgData name="Abhishek Patil" userId="4a57f103-40b4-4474-a113-d3340a5396d8" providerId="ADAL" clId="{F3AB60CF-E6F1-43BE-9ED4-2D2DB6B87034}" dt="2024-09-25T22:33:48.470" v="103" actId="20577"/>
          <ac:spMkLst>
            <pc:docMk/>
            <pc:sldMk cId="905026565" sldId="352"/>
            <ac:spMk id="2" creationId="{F72155F1-BD74-2F5E-C7F1-8B43D12DCAAA}"/>
          </ac:spMkLst>
        </pc:spChg>
        <pc:spChg chg="mod">
          <ac:chgData name="Abhishek Patil" userId="4a57f103-40b4-4474-a113-d3340a5396d8" providerId="ADAL" clId="{F3AB60CF-E6F1-43BE-9ED4-2D2DB6B87034}" dt="2024-09-25T22:33:46.136" v="101"/>
          <ac:spMkLst>
            <pc:docMk/>
            <pc:sldMk cId="905026565" sldId="352"/>
            <ac:spMk id="3" creationId="{450F3F37-93D7-EC52-4937-41AE4E26343E}"/>
          </ac:spMkLst>
        </pc:spChg>
        <pc:spChg chg="mod">
          <ac:chgData name="Abhishek Patil" userId="4a57f103-40b4-4474-a113-d3340a5396d8" providerId="ADAL" clId="{F3AB60CF-E6F1-43BE-9ED4-2D2DB6B87034}" dt="2024-09-26T03:12:38.462" v="369"/>
          <ac:spMkLst>
            <pc:docMk/>
            <pc:sldMk cId="905026565" sldId="352"/>
            <ac:spMk id="5" creationId="{41B94ECB-DD94-C48C-7BBA-CF96F6A73B01}"/>
          </ac:spMkLst>
        </pc:spChg>
        <pc:spChg chg="mod">
          <ac:chgData name="Abhishek Patil" userId="4a57f103-40b4-4474-a113-d3340a5396d8" providerId="ADAL" clId="{F3AB60CF-E6F1-43BE-9ED4-2D2DB6B87034}" dt="2024-09-25T22:38:10" v="163" actId="14100"/>
          <ac:spMkLst>
            <pc:docMk/>
            <pc:sldMk cId="905026565" sldId="352"/>
            <ac:spMk id="8" creationId="{BD725A8E-2B57-C0BB-4CAE-0C6379CE85E0}"/>
          </ac:spMkLst>
        </pc:spChg>
      </pc:sldChg>
      <pc:sldChg chg="modSp add mod">
        <pc:chgData name="Abhishek Patil" userId="4a57f103-40b4-4474-a113-d3340a5396d8" providerId="ADAL" clId="{F3AB60CF-E6F1-43BE-9ED4-2D2DB6B87034}" dt="2024-09-26T03:12:39.901" v="370"/>
        <pc:sldMkLst>
          <pc:docMk/>
          <pc:sldMk cId="2572172374" sldId="353"/>
        </pc:sldMkLst>
        <pc:spChg chg="mod">
          <ac:chgData name="Abhishek Patil" userId="4a57f103-40b4-4474-a113-d3340a5396d8" providerId="ADAL" clId="{F3AB60CF-E6F1-43BE-9ED4-2D2DB6B87034}" dt="2024-09-25T22:33:52.742" v="106" actId="20577"/>
          <ac:spMkLst>
            <pc:docMk/>
            <pc:sldMk cId="2572172374" sldId="353"/>
            <ac:spMk id="2" creationId="{F72155F1-BD74-2F5E-C7F1-8B43D12DCAAA}"/>
          </ac:spMkLst>
        </pc:spChg>
        <pc:spChg chg="mod">
          <ac:chgData name="Abhishek Patil" userId="4a57f103-40b4-4474-a113-d3340a5396d8" providerId="ADAL" clId="{F3AB60CF-E6F1-43BE-9ED4-2D2DB6B87034}" dt="2024-09-25T22:34:02.026" v="108" actId="15"/>
          <ac:spMkLst>
            <pc:docMk/>
            <pc:sldMk cId="2572172374" sldId="353"/>
            <ac:spMk id="3" creationId="{450F3F37-93D7-EC52-4937-41AE4E26343E}"/>
          </ac:spMkLst>
        </pc:spChg>
        <pc:spChg chg="mod">
          <ac:chgData name="Abhishek Patil" userId="4a57f103-40b4-4474-a113-d3340a5396d8" providerId="ADAL" clId="{F3AB60CF-E6F1-43BE-9ED4-2D2DB6B87034}" dt="2024-09-26T03:12:39.901" v="370"/>
          <ac:spMkLst>
            <pc:docMk/>
            <pc:sldMk cId="2572172374" sldId="353"/>
            <ac:spMk id="5" creationId="{41B94ECB-DD94-C48C-7BBA-CF96F6A73B01}"/>
          </ac:spMkLst>
        </pc:spChg>
        <pc:spChg chg="mod">
          <ac:chgData name="Abhishek Patil" userId="4a57f103-40b4-4474-a113-d3340a5396d8" providerId="ADAL" clId="{F3AB60CF-E6F1-43BE-9ED4-2D2DB6B87034}" dt="2024-09-25T22:38:13.854" v="165" actId="14100"/>
          <ac:spMkLst>
            <pc:docMk/>
            <pc:sldMk cId="2572172374" sldId="353"/>
            <ac:spMk id="8" creationId="{BD725A8E-2B57-C0BB-4CAE-0C6379CE85E0}"/>
          </ac:spMkLst>
        </pc:spChg>
      </pc:sldChg>
      <pc:sldChg chg="modSp add mod">
        <pc:chgData name="Abhishek Patil" userId="4a57f103-40b4-4474-a113-d3340a5396d8" providerId="ADAL" clId="{F3AB60CF-E6F1-43BE-9ED4-2D2DB6B87034}" dt="2024-09-26T03:12:41.290" v="371"/>
        <pc:sldMkLst>
          <pc:docMk/>
          <pc:sldMk cId="1725901891" sldId="354"/>
        </pc:sldMkLst>
        <pc:spChg chg="mod">
          <ac:chgData name="Abhishek Patil" userId="4a57f103-40b4-4474-a113-d3340a5396d8" providerId="ADAL" clId="{F3AB60CF-E6F1-43BE-9ED4-2D2DB6B87034}" dt="2024-09-25T22:34:09.222" v="111" actId="20577"/>
          <ac:spMkLst>
            <pc:docMk/>
            <pc:sldMk cId="1725901891" sldId="354"/>
            <ac:spMk id="2" creationId="{F72155F1-BD74-2F5E-C7F1-8B43D12DCAAA}"/>
          </ac:spMkLst>
        </pc:spChg>
        <pc:spChg chg="mod">
          <ac:chgData name="Abhishek Patil" userId="4a57f103-40b4-4474-a113-d3340a5396d8" providerId="ADAL" clId="{F3AB60CF-E6F1-43BE-9ED4-2D2DB6B87034}" dt="2024-09-25T22:34:14.940" v="112"/>
          <ac:spMkLst>
            <pc:docMk/>
            <pc:sldMk cId="1725901891" sldId="354"/>
            <ac:spMk id="3" creationId="{450F3F37-93D7-EC52-4937-41AE4E26343E}"/>
          </ac:spMkLst>
        </pc:spChg>
        <pc:spChg chg="mod">
          <ac:chgData name="Abhishek Patil" userId="4a57f103-40b4-4474-a113-d3340a5396d8" providerId="ADAL" clId="{F3AB60CF-E6F1-43BE-9ED4-2D2DB6B87034}" dt="2024-09-26T03:12:41.290" v="371"/>
          <ac:spMkLst>
            <pc:docMk/>
            <pc:sldMk cId="1725901891" sldId="354"/>
            <ac:spMk id="5" creationId="{41B94ECB-DD94-C48C-7BBA-CF96F6A73B01}"/>
          </ac:spMkLst>
        </pc:spChg>
        <pc:spChg chg="mod">
          <ac:chgData name="Abhishek Patil" userId="4a57f103-40b4-4474-a113-d3340a5396d8" providerId="ADAL" clId="{F3AB60CF-E6F1-43BE-9ED4-2D2DB6B87034}" dt="2024-09-25T22:38:18.672" v="167" actId="14100"/>
          <ac:spMkLst>
            <pc:docMk/>
            <pc:sldMk cId="1725901891" sldId="354"/>
            <ac:spMk id="8" creationId="{BD725A8E-2B57-C0BB-4CAE-0C6379CE85E0}"/>
          </ac:spMkLst>
        </pc:spChg>
      </pc:sldChg>
    </pc:docChg>
  </pc:docChgLst>
  <pc:docChgLst>
    <pc:chgData name="Duncan Ho" userId="cdbbd64b-6b86-4896-aca0-3d41c310760d" providerId="ADAL" clId="{8CA39A0B-C056-481E-9B5E-42EA56B9E15F}"/>
    <pc:docChg chg="modSld">
      <pc:chgData name="Duncan Ho" userId="cdbbd64b-6b86-4896-aca0-3d41c310760d" providerId="ADAL" clId="{8CA39A0B-C056-481E-9B5E-42EA56B9E15F}" dt="2024-09-25T23:57:36.030" v="2" actId="20577"/>
      <pc:docMkLst>
        <pc:docMk/>
      </pc:docMkLst>
      <pc:sldChg chg="modSp mod">
        <pc:chgData name="Duncan Ho" userId="cdbbd64b-6b86-4896-aca0-3d41c310760d" providerId="ADAL" clId="{8CA39A0B-C056-481E-9B5E-42EA56B9E15F}" dt="2024-09-25T23:57:36.030" v="2" actId="20577"/>
        <pc:sldMkLst>
          <pc:docMk/>
          <pc:sldMk cId="2893982595" sldId="332"/>
        </pc:sldMkLst>
        <pc:spChg chg="mod">
          <ac:chgData name="Duncan Ho" userId="cdbbd64b-6b86-4896-aca0-3d41c310760d" providerId="ADAL" clId="{8CA39A0B-C056-481E-9B5E-42EA56B9E15F}" dt="2024-09-25T23:57:36.030" v="2" actId="20577"/>
          <ac:spMkLst>
            <pc:docMk/>
            <pc:sldMk cId="2893982595" sldId="332"/>
            <ac:spMk id="3" creationId="{7A354335-B263-FCB9-4327-FEBFA6069B51}"/>
          </ac:spMkLst>
        </pc:spChg>
      </pc:sldChg>
    </pc:docChg>
  </pc:docChgLst>
  <pc:docChgLst>
    <pc:chgData name="Alfred Asterjadhi" userId="39de57b9-85c0-4fd1-aaac-8ca2b6560ad0" providerId="ADAL" clId="{CFF8203B-BCF0-4AB3-8C5C-344113FB1D1A}"/>
    <pc:docChg chg="undo custSel addSld modSld modMainMaster">
      <pc:chgData name="Alfred Asterjadhi" userId="39de57b9-85c0-4fd1-aaac-8ca2b6560ad0" providerId="ADAL" clId="{CFF8203B-BCF0-4AB3-8C5C-344113FB1D1A}" dt="2024-01-14T00:02:55.403" v="455" actId="20577"/>
      <pc:docMkLst>
        <pc:docMk/>
      </pc:docMkLst>
      <pc:sldChg chg="modSp mod">
        <pc:chgData name="Alfred Asterjadhi" userId="39de57b9-85c0-4fd1-aaac-8ca2b6560ad0" providerId="ADAL" clId="{CFF8203B-BCF0-4AB3-8C5C-344113FB1D1A}" dt="2024-01-13T23:57:44.991" v="74"/>
        <pc:sldMkLst>
          <pc:docMk/>
          <pc:sldMk cId="0" sldId="331"/>
        </pc:sldMkLst>
        <pc:spChg chg="mod">
          <ac:chgData name="Alfred Asterjadhi" userId="39de57b9-85c0-4fd1-aaac-8ca2b6560ad0" providerId="ADAL" clId="{CFF8203B-BCF0-4AB3-8C5C-344113FB1D1A}" dt="2024-01-13T20:08:13.038" v="11" actId="20577"/>
          <ac:spMkLst>
            <pc:docMk/>
            <pc:sldMk cId="0" sldId="331"/>
            <ac:spMk id="3" creationId="{DAA909B8-954B-00B2-C988-2905B9E3D42F}"/>
          </ac:spMkLst>
        </pc:spChg>
        <pc:spChg chg="mod">
          <ac:chgData name="Alfred Asterjadhi" userId="39de57b9-85c0-4fd1-aaac-8ca2b6560ad0" providerId="ADAL" clId="{CFF8203B-BCF0-4AB3-8C5C-344113FB1D1A}" dt="2024-01-13T20:11:11.628" v="70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Alfred Asterjadhi" userId="39de57b9-85c0-4fd1-aaac-8ca2b6560ad0" providerId="ADAL" clId="{CFF8203B-BCF0-4AB3-8C5C-344113FB1D1A}" dt="2024-01-13T20:11:18.426" v="73" actId="20577"/>
          <ac:spMkLst>
            <pc:docMk/>
            <pc:sldMk cId="0" sldId="331"/>
            <ac:spMk id="15366" creationId="{AAB4AADD-B9F4-45B4-B9D2-5B5E3506EF55}"/>
          </ac:spMkLst>
        </pc:spChg>
        <pc:graphicFrameChg chg="mod">
          <ac:chgData name="Alfred Asterjadhi" userId="39de57b9-85c0-4fd1-aaac-8ca2b6560ad0" providerId="ADAL" clId="{CFF8203B-BCF0-4AB3-8C5C-344113FB1D1A}" dt="2024-01-13T23:57:44.991" v="74"/>
          <ac:graphicFrameMkLst>
            <pc:docMk/>
            <pc:sldMk cId="0" sldId="331"/>
            <ac:graphicFrameMk id="2" creationId="{6ED245D5-FD93-03CA-61FC-8F5FE315903D}"/>
          </ac:graphicFrameMkLst>
        </pc:graphicFrameChg>
      </pc:sldChg>
      <pc:sldChg chg="addSp delSp modSp mod">
        <pc:chgData name="Alfred Asterjadhi" userId="39de57b9-85c0-4fd1-aaac-8ca2b6560ad0" providerId="ADAL" clId="{CFF8203B-BCF0-4AB3-8C5C-344113FB1D1A}" dt="2024-01-13T20:08:23.259" v="13"/>
        <pc:sldMkLst>
          <pc:docMk/>
          <pc:sldMk cId="2893982595" sldId="332"/>
        </pc:sldMkLst>
        <pc:spChg chg="add mod">
          <ac:chgData name="Alfred Asterjadhi" userId="39de57b9-85c0-4fd1-aaac-8ca2b6560ad0" providerId="ADAL" clId="{CFF8203B-BCF0-4AB3-8C5C-344113FB1D1A}" dt="2024-01-13T20:08:23.259" v="13"/>
          <ac:spMkLst>
            <pc:docMk/>
            <pc:sldMk cId="2893982595" sldId="332"/>
            <ac:spMk id="6" creationId="{9041CAB3-9686-B9FE-B694-AF18C716B7C7}"/>
          </ac:spMkLst>
        </pc:spChg>
        <pc:spChg chg="del">
          <ac:chgData name="Alfred Asterjadhi" userId="39de57b9-85c0-4fd1-aaac-8ca2b6560ad0" providerId="ADAL" clId="{CFF8203B-BCF0-4AB3-8C5C-344113FB1D1A}" dt="2024-01-13T20:08:22.545" v="12" actId="478"/>
          <ac:spMkLst>
            <pc:docMk/>
            <pc:sldMk cId="2893982595" sldId="332"/>
            <ac:spMk id="7" creationId="{5A4FFC9E-2F9B-C1D6-6926-1CD4FEE164FA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3:58:49.606" v="80" actId="20577"/>
        <pc:sldMkLst>
          <pc:docMk/>
          <pc:sldMk cId="4137720700" sldId="333"/>
        </pc:sldMkLst>
        <pc:spChg chg="mod">
          <ac:chgData name="Alfred Asterjadhi" userId="39de57b9-85c0-4fd1-aaac-8ca2b6560ad0" providerId="ADAL" clId="{CFF8203B-BCF0-4AB3-8C5C-344113FB1D1A}" dt="2024-01-13T23:58:49.606" v="80" actId="20577"/>
          <ac:spMkLst>
            <pc:docMk/>
            <pc:sldMk cId="4137720700" sldId="333"/>
            <ac:spMk id="3" creationId="{9E756F08-D5AF-9F9D-2C96-A464BB074B97}"/>
          </ac:spMkLst>
        </pc:spChg>
        <pc:spChg chg="del">
          <ac:chgData name="Alfred Asterjadhi" userId="39de57b9-85c0-4fd1-aaac-8ca2b6560ad0" providerId="ADAL" clId="{CFF8203B-BCF0-4AB3-8C5C-344113FB1D1A}" dt="2024-01-13T20:08:26.832" v="14" actId="478"/>
          <ac:spMkLst>
            <pc:docMk/>
            <pc:sldMk cId="4137720700" sldId="333"/>
            <ac:spMk id="6" creationId="{49BBA2E1-267C-3C62-4A4B-2335A98D715B}"/>
          </ac:spMkLst>
        </pc:spChg>
        <pc:spChg chg="add mod">
          <ac:chgData name="Alfred Asterjadhi" userId="39de57b9-85c0-4fd1-aaac-8ca2b6560ad0" providerId="ADAL" clId="{CFF8203B-BCF0-4AB3-8C5C-344113FB1D1A}" dt="2024-01-13T20:08:27.421" v="15"/>
          <ac:spMkLst>
            <pc:docMk/>
            <pc:sldMk cId="4137720700" sldId="333"/>
            <ac:spMk id="7" creationId="{88317E01-74BA-A2A0-5590-3FCDB7E3D70A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31.562" v="17"/>
        <pc:sldMkLst>
          <pc:docMk/>
          <pc:sldMk cId="1968235028" sldId="334"/>
        </pc:sldMkLst>
        <pc:spChg chg="del">
          <ac:chgData name="Alfred Asterjadhi" userId="39de57b9-85c0-4fd1-aaac-8ca2b6560ad0" providerId="ADAL" clId="{CFF8203B-BCF0-4AB3-8C5C-344113FB1D1A}" dt="2024-01-13T20:08:31.230" v="16" actId="478"/>
          <ac:spMkLst>
            <pc:docMk/>
            <pc:sldMk cId="1968235028" sldId="334"/>
            <ac:spMk id="6" creationId="{6FA495A5-3B57-51C0-C06F-4445F25C6F00}"/>
          </ac:spMkLst>
        </pc:spChg>
        <pc:spChg chg="add mod">
          <ac:chgData name="Alfred Asterjadhi" userId="39de57b9-85c0-4fd1-aaac-8ca2b6560ad0" providerId="ADAL" clId="{CFF8203B-BCF0-4AB3-8C5C-344113FB1D1A}" dt="2024-01-13T20:08:31.562" v="17"/>
          <ac:spMkLst>
            <pc:docMk/>
            <pc:sldMk cId="1968235028" sldId="334"/>
            <ac:spMk id="7" creationId="{F7B921B7-F1C2-BCA0-A98B-A54114A42BC6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39.590" v="21"/>
        <pc:sldMkLst>
          <pc:docMk/>
          <pc:sldMk cId="1829150131" sldId="335"/>
        </pc:sldMkLst>
        <pc:spChg chg="del">
          <ac:chgData name="Alfred Asterjadhi" userId="39de57b9-85c0-4fd1-aaac-8ca2b6560ad0" providerId="ADAL" clId="{CFF8203B-BCF0-4AB3-8C5C-344113FB1D1A}" dt="2024-01-13T20:08:39.259" v="20" actId="478"/>
          <ac:spMkLst>
            <pc:docMk/>
            <pc:sldMk cId="1829150131" sldId="335"/>
            <ac:spMk id="7" creationId="{A5EAB3B7-19CC-F90A-EB15-B5F1B6E00A92}"/>
          </ac:spMkLst>
        </pc:spChg>
        <pc:spChg chg="add mod">
          <ac:chgData name="Alfred Asterjadhi" userId="39de57b9-85c0-4fd1-aaac-8ca2b6560ad0" providerId="ADAL" clId="{CFF8203B-BCF0-4AB3-8C5C-344113FB1D1A}" dt="2024-01-13T20:08:39.590" v="21"/>
          <ac:spMkLst>
            <pc:docMk/>
            <pc:sldMk cId="1829150131" sldId="335"/>
            <ac:spMk id="8" creationId="{E81DF963-C7B2-4D42-248B-EC01374E5D32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44.420" v="23"/>
        <pc:sldMkLst>
          <pc:docMk/>
          <pc:sldMk cId="2860631950" sldId="336"/>
        </pc:sldMkLst>
        <pc:spChg chg="del">
          <ac:chgData name="Alfred Asterjadhi" userId="39de57b9-85c0-4fd1-aaac-8ca2b6560ad0" providerId="ADAL" clId="{CFF8203B-BCF0-4AB3-8C5C-344113FB1D1A}" dt="2024-01-13T20:08:43.636" v="22" actId="478"/>
          <ac:spMkLst>
            <pc:docMk/>
            <pc:sldMk cId="2860631950" sldId="336"/>
            <ac:spMk id="11" creationId="{68E51137-7D18-38B6-42C6-E0CB08BA474A}"/>
          </ac:spMkLst>
        </pc:spChg>
        <pc:spChg chg="add mod">
          <ac:chgData name="Alfred Asterjadhi" userId="39de57b9-85c0-4fd1-aaac-8ca2b6560ad0" providerId="ADAL" clId="{CFF8203B-BCF0-4AB3-8C5C-344113FB1D1A}" dt="2024-01-13T20:08:44.420" v="23"/>
          <ac:spMkLst>
            <pc:docMk/>
            <pc:sldMk cId="2860631950" sldId="336"/>
            <ac:spMk id="13" creationId="{568385E1-BF03-F4A3-ED49-68A1C42C4412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48.564" v="25"/>
        <pc:sldMkLst>
          <pc:docMk/>
          <pc:sldMk cId="3027311785" sldId="338"/>
        </pc:sldMkLst>
        <pc:spChg chg="del">
          <ac:chgData name="Alfred Asterjadhi" userId="39de57b9-85c0-4fd1-aaac-8ca2b6560ad0" providerId="ADAL" clId="{CFF8203B-BCF0-4AB3-8C5C-344113FB1D1A}" dt="2024-01-13T20:08:48.001" v="24" actId="478"/>
          <ac:spMkLst>
            <pc:docMk/>
            <pc:sldMk cId="3027311785" sldId="338"/>
            <ac:spMk id="7" creationId="{8A39372A-4208-9E43-BFB1-BEAF503B8ADF}"/>
          </ac:spMkLst>
        </pc:spChg>
        <pc:spChg chg="add mod">
          <ac:chgData name="Alfred Asterjadhi" userId="39de57b9-85c0-4fd1-aaac-8ca2b6560ad0" providerId="ADAL" clId="{CFF8203B-BCF0-4AB3-8C5C-344113FB1D1A}" dt="2024-01-13T20:08:48.564" v="25"/>
          <ac:spMkLst>
            <pc:docMk/>
            <pc:sldMk cId="3027311785" sldId="338"/>
            <ac:spMk id="8" creationId="{7F4EA77C-7247-541B-F332-BCDDDA7F40F5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35.413" v="19"/>
        <pc:sldMkLst>
          <pc:docMk/>
          <pc:sldMk cId="1017893989" sldId="340"/>
        </pc:sldMkLst>
        <pc:spChg chg="del">
          <ac:chgData name="Alfred Asterjadhi" userId="39de57b9-85c0-4fd1-aaac-8ca2b6560ad0" providerId="ADAL" clId="{CFF8203B-BCF0-4AB3-8C5C-344113FB1D1A}" dt="2024-01-13T20:08:34.789" v="18" actId="478"/>
          <ac:spMkLst>
            <pc:docMk/>
            <pc:sldMk cId="1017893989" sldId="340"/>
            <ac:spMk id="3" creationId="{1600A79C-0F90-A60A-F3A8-464DA9CB5B9A}"/>
          </ac:spMkLst>
        </pc:spChg>
        <pc:spChg chg="add mod">
          <ac:chgData name="Alfred Asterjadhi" userId="39de57b9-85c0-4fd1-aaac-8ca2b6560ad0" providerId="ADAL" clId="{CFF8203B-BCF0-4AB3-8C5C-344113FB1D1A}" dt="2024-01-13T20:08:35.413" v="19"/>
          <ac:spMkLst>
            <pc:docMk/>
            <pc:sldMk cId="1017893989" sldId="340"/>
            <ac:spMk id="6" creationId="{8D6C4DF0-8FD7-F3BA-62A5-9009A6AC99A9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4T00:02:55.403" v="455" actId="20577"/>
        <pc:sldMkLst>
          <pc:docMk/>
          <pc:sldMk cId="914483391" sldId="341"/>
        </pc:sldMkLst>
        <pc:spChg chg="del">
          <ac:chgData name="Alfred Asterjadhi" userId="39de57b9-85c0-4fd1-aaac-8ca2b6560ad0" providerId="ADAL" clId="{CFF8203B-BCF0-4AB3-8C5C-344113FB1D1A}" dt="2024-01-13T20:08:58.579" v="28" actId="478"/>
          <ac:spMkLst>
            <pc:docMk/>
            <pc:sldMk cId="914483391" sldId="341"/>
            <ac:spMk id="7" creationId="{C7CAFE97-C094-C64F-C29F-7FA87D1AC7AA}"/>
          </ac:spMkLst>
        </pc:spChg>
        <pc:spChg chg="add mod">
          <ac:chgData name="Alfred Asterjadhi" userId="39de57b9-85c0-4fd1-aaac-8ca2b6560ad0" providerId="ADAL" clId="{CFF8203B-BCF0-4AB3-8C5C-344113FB1D1A}" dt="2024-01-13T20:08:59.577" v="29"/>
          <ac:spMkLst>
            <pc:docMk/>
            <pc:sldMk cId="914483391" sldId="341"/>
            <ac:spMk id="8" creationId="{27428BD6-49B6-7FB4-809C-5F5557B733A7}"/>
          </ac:spMkLst>
        </pc:spChg>
        <pc:spChg chg="mod">
          <ac:chgData name="Alfred Asterjadhi" userId="39de57b9-85c0-4fd1-aaac-8ca2b6560ad0" providerId="ADAL" clId="{CFF8203B-BCF0-4AB3-8C5C-344113FB1D1A}" dt="2024-01-14T00:02:55.403" v="455" actId="20577"/>
          <ac:spMkLst>
            <pc:docMk/>
            <pc:sldMk cId="914483391" sldId="341"/>
            <ac:spMk id="29" creationId="{A22C20D2-9C4E-6E94-E45C-2D37DF65EB54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54.238" v="27"/>
        <pc:sldMkLst>
          <pc:docMk/>
          <pc:sldMk cId="951501506" sldId="345"/>
        </pc:sldMkLst>
        <pc:spChg chg="del">
          <ac:chgData name="Alfred Asterjadhi" userId="39de57b9-85c0-4fd1-aaac-8ca2b6560ad0" providerId="ADAL" clId="{CFF8203B-BCF0-4AB3-8C5C-344113FB1D1A}" dt="2024-01-13T20:08:53.831" v="26" actId="478"/>
          <ac:spMkLst>
            <pc:docMk/>
            <pc:sldMk cId="951501506" sldId="345"/>
            <ac:spMk id="3" creationId="{49E4EB2E-9935-0B1A-5C9A-381412C53DAE}"/>
          </ac:spMkLst>
        </pc:spChg>
        <pc:spChg chg="add mod">
          <ac:chgData name="Alfred Asterjadhi" userId="39de57b9-85c0-4fd1-aaac-8ca2b6560ad0" providerId="ADAL" clId="{CFF8203B-BCF0-4AB3-8C5C-344113FB1D1A}" dt="2024-01-13T20:08:54.238" v="27"/>
          <ac:spMkLst>
            <pc:docMk/>
            <pc:sldMk cId="951501506" sldId="345"/>
            <ac:spMk id="6" creationId="{213153D9-62C8-8108-6B37-72F269D71588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9:07.997" v="34"/>
        <pc:sldMkLst>
          <pc:docMk/>
          <pc:sldMk cId="3942213737" sldId="347"/>
        </pc:sldMkLst>
        <pc:spChg chg="del">
          <ac:chgData name="Alfred Asterjadhi" userId="39de57b9-85c0-4fd1-aaac-8ca2b6560ad0" providerId="ADAL" clId="{CFF8203B-BCF0-4AB3-8C5C-344113FB1D1A}" dt="2024-01-13T20:09:07.603" v="33" actId="478"/>
          <ac:spMkLst>
            <pc:docMk/>
            <pc:sldMk cId="3942213737" sldId="347"/>
            <ac:spMk id="6" creationId="{0B7C3035-D857-B7B3-CA59-89D1EB0F2E6D}"/>
          </ac:spMkLst>
        </pc:spChg>
        <pc:spChg chg="add mod">
          <ac:chgData name="Alfred Asterjadhi" userId="39de57b9-85c0-4fd1-aaac-8ca2b6560ad0" providerId="ADAL" clId="{CFF8203B-BCF0-4AB3-8C5C-344113FB1D1A}" dt="2024-01-13T20:09:07.997" v="34"/>
          <ac:spMkLst>
            <pc:docMk/>
            <pc:sldMk cId="3942213737" sldId="347"/>
            <ac:spMk id="7" creationId="{26666ABC-74F0-2E52-EEEF-6BFFF71F9D98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9:04.510" v="32"/>
        <pc:sldMkLst>
          <pc:docMk/>
          <pc:sldMk cId="338940641" sldId="348"/>
        </pc:sldMkLst>
        <pc:spChg chg="del mod">
          <ac:chgData name="Alfred Asterjadhi" userId="39de57b9-85c0-4fd1-aaac-8ca2b6560ad0" providerId="ADAL" clId="{CFF8203B-BCF0-4AB3-8C5C-344113FB1D1A}" dt="2024-01-13T20:09:03.888" v="31" actId="478"/>
          <ac:spMkLst>
            <pc:docMk/>
            <pc:sldMk cId="338940641" sldId="348"/>
            <ac:spMk id="6" creationId="{CF8041B0-A9BD-7560-B66F-447340F87862}"/>
          </ac:spMkLst>
        </pc:spChg>
        <pc:spChg chg="add mod">
          <ac:chgData name="Alfred Asterjadhi" userId="39de57b9-85c0-4fd1-aaac-8ca2b6560ad0" providerId="ADAL" clId="{CFF8203B-BCF0-4AB3-8C5C-344113FB1D1A}" dt="2024-01-13T20:09:04.510" v="32"/>
          <ac:spMkLst>
            <pc:docMk/>
            <pc:sldMk cId="338940641" sldId="348"/>
            <ac:spMk id="7" creationId="{EB94386E-9750-670C-AA24-4CBF56C27319}"/>
          </ac:spMkLst>
        </pc:spChg>
      </pc:sldChg>
      <pc:sldChg chg="modSp new mod">
        <pc:chgData name="Alfred Asterjadhi" userId="39de57b9-85c0-4fd1-aaac-8ca2b6560ad0" providerId="ADAL" clId="{CFF8203B-BCF0-4AB3-8C5C-344113FB1D1A}" dt="2024-01-14T00:02:15.261" v="452" actId="20577"/>
        <pc:sldMkLst>
          <pc:docMk/>
          <pc:sldMk cId="1720528134" sldId="349"/>
        </pc:sldMkLst>
        <pc:spChg chg="mod">
          <ac:chgData name="Alfred Asterjadhi" userId="39de57b9-85c0-4fd1-aaac-8ca2b6560ad0" providerId="ADAL" clId="{CFF8203B-BCF0-4AB3-8C5C-344113FB1D1A}" dt="2024-01-14T00:00:28.860" v="91" actId="20577"/>
          <ac:spMkLst>
            <pc:docMk/>
            <pc:sldMk cId="1720528134" sldId="349"/>
            <ac:spMk id="2" creationId="{F72155F1-BD74-2F5E-C7F1-8B43D12DCAAA}"/>
          </ac:spMkLst>
        </pc:spChg>
        <pc:spChg chg="mod">
          <ac:chgData name="Alfred Asterjadhi" userId="39de57b9-85c0-4fd1-aaac-8ca2b6560ad0" providerId="ADAL" clId="{CFF8203B-BCF0-4AB3-8C5C-344113FB1D1A}" dt="2024-01-14T00:02:15.261" v="452" actId="20577"/>
          <ac:spMkLst>
            <pc:docMk/>
            <pc:sldMk cId="1720528134" sldId="349"/>
            <ac:spMk id="3" creationId="{450F3F37-93D7-EC52-4937-41AE4E26343E}"/>
          </ac:spMkLst>
        </pc:spChg>
      </pc:sldChg>
      <pc:sldMasterChg chg="modSp mod">
        <pc:chgData name="Alfred Asterjadhi" userId="39de57b9-85c0-4fd1-aaac-8ca2b6560ad0" providerId="ADAL" clId="{CFF8203B-BCF0-4AB3-8C5C-344113FB1D1A}" dt="2024-01-13T20:09:29.248" v="5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FF8203B-BCF0-4AB3-8C5C-344113FB1D1A}" dt="2024-01-13T20:09:29.248" v="58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CFF8203B-BCF0-4AB3-8C5C-344113FB1D1A}" dt="2024-01-13T20:09:20.967" v="38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39de57b9-85c0-4fd1-aaac-8ca2b6560ad0" providerId="ADAL" clId="{A88CCA90-FCC3-48D3-A00A-FC2C1EF1CD74}"/>
    <pc:docChg chg="undo custSel addSld delSld modSld modMainMaster">
      <pc:chgData name="Alfred Asterjadhi" userId="39de57b9-85c0-4fd1-aaac-8ca2b6560ad0" providerId="ADAL" clId="{A88CCA90-FCC3-48D3-A00A-FC2C1EF1CD74}" dt="2023-03-08T18:47:51.287" v="8764" actId="478"/>
      <pc:docMkLst>
        <pc:docMk/>
      </pc:docMkLst>
      <pc:sldChg chg="addSp delSp modSp mod">
        <pc:chgData name="Alfred Asterjadhi" userId="39de57b9-85c0-4fd1-aaac-8ca2b6560ad0" providerId="ADAL" clId="{A88CCA90-FCC3-48D3-A00A-FC2C1EF1CD74}" dt="2023-03-08T18:47:51.287" v="8764" actId="478"/>
        <pc:sldMkLst>
          <pc:docMk/>
          <pc:sldMk cId="0" sldId="331"/>
        </pc:sldMkLst>
        <pc:spChg chg="add del">
          <ac:chgData name="Alfred Asterjadhi" userId="39de57b9-85c0-4fd1-aaac-8ca2b6560ad0" providerId="ADAL" clId="{A88CCA90-FCC3-48D3-A00A-FC2C1EF1CD74}" dt="2023-03-08T18:47:51.287" v="8764" actId="478"/>
          <ac:spMkLst>
            <pc:docMk/>
            <pc:sldMk cId="0" sldId="331"/>
            <ac:spMk id="2" creationId="{463D4AEB-96DF-E02F-46E1-DD8DE218EFA4}"/>
          </ac:spMkLst>
        </pc:spChg>
        <pc:spChg chg="mod">
          <ac:chgData name="Alfred Asterjadhi" userId="39de57b9-85c0-4fd1-aaac-8ca2b6560ad0" providerId="ADAL" clId="{A88CCA90-FCC3-48D3-A00A-FC2C1EF1CD74}" dt="2023-03-01T17:06:26.200" v="8233" actId="20577"/>
          <ac:spMkLst>
            <pc:docMk/>
            <pc:sldMk cId="0" sldId="331"/>
            <ac:spMk id="3" creationId="{DAA909B8-954B-00B2-C988-2905B9E3D42F}"/>
          </ac:spMkLst>
        </pc:spChg>
        <pc:spChg chg="mod">
          <ac:chgData name="Alfred Asterjadhi" userId="39de57b9-85c0-4fd1-aaac-8ca2b6560ad0" providerId="ADAL" clId="{A88CCA90-FCC3-48D3-A00A-FC2C1EF1CD74}" dt="2023-02-16T22:15:00.745" v="17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Alfred Asterjadhi" userId="39de57b9-85c0-4fd1-aaac-8ca2b6560ad0" providerId="ADAL" clId="{A88CCA90-FCC3-48D3-A00A-FC2C1EF1CD74}" dt="2023-02-16T22:15:11.322" v="26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addSp delSp modSp mod">
        <pc:chgData name="Alfred Asterjadhi" userId="39de57b9-85c0-4fd1-aaac-8ca2b6560ad0" providerId="ADAL" clId="{A88CCA90-FCC3-48D3-A00A-FC2C1EF1CD74}" dt="2023-03-01T17:06:36.564" v="8238"/>
        <pc:sldMkLst>
          <pc:docMk/>
          <pc:sldMk cId="2893982595" sldId="332"/>
        </pc:sldMkLst>
        <pc:spChg chg="add del mod">
          <ac:chgData name="Alfred Asterjadhi" userId="39de57b9-85c0-4fd1-aaac-8ca2b6560ad0" providerId="ADAL" clId="{A88CCA90-FCC3-48D3-A00A-FC2C1EF1CD74}" dt="2023-03-01T17:06:36.564" v="8238"/>
          <ac:spMkLst>
            <pc:docMk/>
            <pc:sldMk cId="2893982595" sldId="332"/>
            <ac:spMk id="2" creationId="{54A04B8C-A944-BD97-6A38-274AE954C0E0}"/>
          </ac:spMkLst>
        </pc:spChg>
        <pc:spChg chg="mod">
          <ac:chgData name="Alfred Asterjadhi" userId="39de57b9-85c0-4fd1-aaac-8ca2b6560ad0" providerId="ADAL" clId="{A88CCA90-FCC3-48D3-A00A-FC2C1EF1CD74}" dt="2023-02-20T19:42:49.262" v="7430" actId="15"/>
          <ac:spMkLst>
            <pc:docMk/>
            <pc:sldMk cId="2893982595" sldId="332"/>
            <ac:spMk id="3" creationId="{7A354335-B263-FCB9-4327-FEBFA6069B51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4" creationId="{538AA8DD-EBFB-5CD2-FF0A-D8BF585986EC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5" creationId="{A621F130-3430-A534-CF72-07BD553B4D90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6" creationId="{90D37504-B254-49D1-4726-332F44A7FA49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7" creationId="{D54CF1DE-4842-1655-F91B-C039C00810F8}"/>
          </ac:spMkLst>
        </pc:spChg>
        <pc:spChg chg="add del">
          <ac:chgData name="Alfred Asterjadhi" userId="39de57b9-85c0-4fd1-aaac-8ca2b6560ad0" providerId="ADAL" clId="{A88CCA90-FCC3-48D3-A00A-FC2C1EF1CD74}" dt="2023-03-01T17:06:33.325" v="8236" actId="22"/>
          <ac:spMkLst>
            <pc:docMk/>
            <pc:sldMk cId="2893982595" sldId="332"/>
            <ac:spMk id="7" creationId="{FBE295D3-7169-5A51-8116-1E203737B6F4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8" creationId="{6B895E1D-7269-C11B-456A-0CC846198AA6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9" creationId="{E7C986EB-D82E-9347-528C-2D900F95C9AB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10" creationId="{EB3D57D9-7749-7E72-D814-D7DE53FB22D2}"/>
          </ac:spMkLst>
        </pc:spChg>
      </pc:sldChg>
      <pc:sldChg chg="addSp delSp modSp mod">
        <pc:chgData name="Alfred Asterjadhi" userId="39de57b9-85c0-4fd1-aaac-8ca2b6560ad0" providerId="ADAL" clId="{A88CCA90-FCC3-48D3-A00A-FC2C1EF1CD74}" dt="2023-03-01T17:06:56.032" v="8244" actId="478"/>
        <pc:sldMkLst>
          <pc:docMk/>
          <pc:sldMk cId="4137720700" sldId="333"/>
        </pc:sldMkLst>
        <pc:spChg chg="mod">
          <ac:chgData name="Alfred Asterjadhi" userId="39de57b9-85c0-4fd1-aaac-8ca2b6560ad0" providerId="ADAL" clId="{A88CCA90-FCC3-48D3-A00A-FC2C1EF1CD74}" dt="2023-02-20T19:44:08.626" v="7481" actId="20577"/>
          <ac:spMkLst>
            <pc:docMk/>
            <pc:sldMk cId="4137720700" sldId="333"/>
            <ac:spMk id="3" creationId="{9E756F08-D5AF-9F9D-2C96-A464BB074B97}"/>
          </ac:spMkLst>
        </pc:spChg>
        <pc:spChg chg="add del">
          <ac:chgData name="Alfred Asterjadhi" userId="39de57b9-85c0-4fd1-aaac-8ca2b6560ad0" providerId="ADAL" clId="{A88CCA90-FCC3-48D3-A00A-FC2C1EF1CD74}" dt="2023-03-01T17:06:39.579" v="8240" actId="22"/>
          <ac:spMkLst>
            <pc:docMk/>
            <pc:sldMk cId="4137720700" sldId="333"/>
            <ac:spMk id="7" creationId="{5CF9A2FC-3BA2-B8D6-5B70-3BFE633E5AD6}"/>
          </ac:spMkLst>
        </pc:spChg>
        <pc:spChg chg="add del mod">
          <ac:chgData name="Alfred Asterjadhi" userId="39de57b9-85c0-4fd1-aaac-8ca2b6560ad0" providerId="ADAL" clId="{A88CCA90-FCC3-48D3-A00A-FC2C1EF1CD74}" dt="2023-03-01T17:06:56.032" v="8244" actId="478"/>
          <ac:spMkLst>
            <pc:docMk/>
            <pc:sldMk cId="4137720700" sldId="333"/>
            <ac:spMk id="9" creationId="{B5CE9C91-D4F4-4EA5-8C8E-ED682A5CBB61}"/>
          </ac:spMkLst>
        </pc:spChg>
      </pc:sldChg>
      <pc:sldChg chg="addSp delSp modSp mod modNotesTx">
        <pc:chgData name="Alfred Asterjadhi" userId="39de57b9-85c0-4fd1-aaac-8ca2b6560ad0" providerId="ADAL" clId="{A88CCA90-FCC3-48D3-A00A-FC2C1EF1CD74}" dt="2023-02-21T17:09:05.078" v="7585" actId="20577"/>
        <pc:sldMkLst>
          <pc:docMk/>
          <pc:sldMk cId="1968235028" sldId="334"/>
        </pc:sldMkLst>
        <pc:spChg chg="mod">
          <ac:chgData name="Alfred Asterjadhi" userId="39de57b9-85c0-4fd1-aaac-8ca2b6560ad0" providerId="ADAL" clId="{A88CCA90-FCC3-48D3-A00A-FC2C1EF1CD74}" dt="2023-02-16T22:28:14.376" v="1338" actId="20577"/>
          <ac:spMkLst>
            <pc:docMk/>
            <pc:sldMk cId="1968235028" sldId="334"/>
            <ac:spMk id="2" creationId="{3445E7CC-0DBE-259C-0908-C1E3A89DF1B8}"/>
          </ac:spMkLst>
        </pc:spChg>
        <pc:spChg chg="mod">
          <ac:chgData name="Alfred Asterjadhi" userId="39de57b9-85c0-4fd1-aaac-8ca2b6560ad0" providerId="ADAL" clId="{A88CCA90-FCC3-48D3-A00A-FC2C1EF1CD74}" dt="2023-02-21T17:09:05.078" v="7585" actId="20577"/>
          <ac:spMkLst>
            <pc:docMk/>
            <pc:sldMk cId="1968235028" sldId="334"/>
            <ac:spMk id="3" creationId="{8A6B5018-4464-625D-8A0E-E243142CBFAB}"/>
          </ac:spMkLst>
        </pc:spChg>
        <pc:spChg chg="del">
          <ac:chgData name="Alfred Asterjadhi" userId="39de57b9-85c0-4fd1-aaac-8ca2b6560ad0" providerId="ADAL" clId="{A88CCA90-FCC3-48D3-A00A-FC2C1EF1CD74}" dt="2023-02-16T22:29:33.295" v="1346" actId="478"/>
          <ac:spMkLst>
            <pc:docMk/>
            <pc:sldMk cId="1968235028" sldId="334"/>
            <ac:spMk id="8" creationId="{52E58449-656B-6BAF-EC22-BF3B6F5FA367}"/>
          </ac:spMkLst>
        </pc:spChg>
        <pc:spChg chg="del">
          <ac:chgData name="Alfred Asterjadhi" userId="39de57b9-85c0-4fd1-aaac-8ca2b6560ad0" providerId="ADAL" clId="{A88CCA90-FCC3-48D3-A00A-FC2C1EF1CD74}" dt="2023-02-16T22:29:36.081" v="1347" actId="478"/>
          <ac:spMkLst>
            <pc:docMk/>
            <pc:sldMk cId="1968235028" sldId="334"/>
            <ac:spMk id="9" creationId="{25F8FC28-03A5-99D4-E661-68F61DD941CB}"/>
          </ac:spMkLst>
        </pc:spChg>
        <pc:spChg chg="mod topLvl">
          <ac:chgData name="Alfred Asterjadhi" userId="39de57b9-85c0-4fd1-aaac-8ca2b6560ad0" providerId="ADAL" clId="{A88CCA90-FCC3-48D3-A00A-FC2C1EF1CD74}" dt="2023-02-16T22:30:58.871" v="1408" actId="20577"/>
          <ac:spMkLst>
            <pc:docMk/>
            <pc:sldMk cId="1968235028" sldId="334"/>
            <ac:spMk id="10" creationId="{26E7ED0E-0587-4D98-4ADE-3DEE6801218A}"/>
          </ac:spMkLst>
        </pc:spChg>
        <pc:spChg chg="mod topLvl">
          <ac:chgData name="Alfred Asterjadhi" userId="39de57b9-85c0-4fd1-aaac-8ca2b6560ad0" providerId="ADAL" clId="{A88CCA90-FCC3-48D3-A00A-FC2C1EF1CD74}" dt="2023-02-16T22:32:06.033" v="1452" actId="207"/>
          <ac:spMkLst>
            <pc:docMk/>
            <pc:sldMk cId="1968235028" sldId="334"/>
            <ac:spMk id="12" creationId="{AEFAF275-A4B1-0F26-FACF-0B15953F4D08}"/>
          </ac:spMkLst>
        </pc:spChg>
        <pc:spChg chg="del mod topLvl">
          <ac:chgData name="Alfred Asterjadhi" userId="39de57b9-85c0-4fd1-aaac-8ca2b6560ad0" providerId="ADAL" clId="{A88CCA90-FCC3-48D3-A00A-FC2C1EF1CD74}" dt="2023-02-16T22:30:30.901" v="1375" actId="478"/>
          <ac:spMkLst>
            <pc:docMk/>
            <pc:sldMk cId="1968235028" sldId="334"/>
            <ac:spMk id="13" creationId="{2D1DCD5A-C9BD-82DC-3BC2-D5DE4E9DB7F4}"/>
          </ac:spMkLst>
        </pc:spChg>
        <pc:spChg chg="del mod">
          <ac:chgData name="Alfred Asterjadhi" userId="39de57b9-85c0-4fd1-aaac-8ca2b6560ad0" providerId="ADAL" clId="{A88CCA90-FCC3-48D3-A00A-FC2C1EF1CD74}" dt="2023-02-16T22:29:50.985" v="1354" actId="478"/>
          <ac:spMkLst>
            <pc:docMk/>
            <pc:sldMk cId="1968235028" sldId="334"/>
            <ac:spMk id="15" creationId="{EAC01387-09AA-0DFA-4A95-12FB5D737B92}"/>
          </ac:spMkLst>
        </pc:spChg>
        <pc:spChg chg="del mod">
          <ac:chgData name="Alfred Asterjadhi" userId="39de57b9-85c0-4fd1-aaac-8ca2b6560ad0" providerId="ADAL" clId="{A88CCA90-FCC3-48D3-A00A-FC2C1EF1CD74}" dt="2023-02-16T22:29:52.816" v="1355" actId="478"/>
          <ac:spMkLst>
            <pc:docMk/>
            <pc:sldMk cId="1968235028" sldId="334"/>
            <ac:spMk id="17" creationId="{13987E6A-FE6A-454E-A30C-C9A7C36DE5EC}"/>
          </ac:spMkLst>
        </pc:spChg>
        <pc:spChg chg="mod topLvl">
          <ac:chgData name="Alfred Asterjadhi" userId="39de57b9-85c0-4fd1-aaac-8ca2b6560ad0" providerId="ADAL" clId="{A88CCA90-FCC3-48D3-A00A-FC2C1EF1CD74}" dt="2023-02-16T22:29:59.915" v="1356" actId="165"/>
          <ac:spMkLst>
            <pc:docMk/>
            <pc:sldMk cId="1968235028" sldId="334"/>
            <ac:spMk id="21" creationId="{5771E094-27C2-B0CE-0FCC-5B68369C6F55}"/>
          </ac:spMkLst>
        </pc:spChg>
        <pc:spChg chg="add mod">
          <ac:chgData name="Alfred Asterjadhi" userId="39de57b9-85c0-4fd1-aaac-8ca2b6560ad0" providerId="ADAL" clId="{A88CCA90-FCC3-48D3-A00A-FC2C1EF1CD74}" dt="2023-02-16T22:31:06.136" v="1412" actId="20577"/>
          <ac:spMkLst>
            <pc:docMk/>
            <pc:sldMk cId="1968235028" sldId="334"/>
            <ac:spMk id="25" creationId="{5DAA17A5-E65B-FEA4-6FAB-F9BB2B825DBE}"/>
          </ac:spMkLst>
        </pc:spChg>
        <pc:spChg chg="add mod">
          <ac:chgData name="Alfred Asterjadhi" userId="39de57b9-85c0-4fd1-aaac-8ca2b6560ad0" providerId="ADAL" clId="{A88CCA90-FCC3-48D3-A00A-FC2C1EF1CD74}" dt="2023-02-16T22:31:37.648" v="1438" actId="20577"/>
          <ac:spMkLst>
            <pc:docMk/>
            <pc:sldMk cId="1968235028" sldId="334"/>
            <ac:spMk id="27" creationId="{D0CA38FC-452C-20DB-59C6-6A0CBCE6D5E2}"/>
          </ac:spMkLst>
        </pc:spChg>
        <pc:spChg chg="add mod">
          <ac:chgData name="Alfred Asterjadhi" userId="39de57b9-85c0-4fd1-aaac-8ca2b6560ad0" providerId="ADAL" clId="{A88CCA90-FCC3-48D3-A00A-FC2C1EF1CD74}" dt="2023-02-16T22:32:12.394" v="1455" actId="1037"/>
          <ac:spMkLst>
            <pc:docMk/>
            <pc:sldMk cId="1968235028" sldId="334"/>
            <ac:spMk id="28" creationId="{92E1AA9E-959B-496F-D046-700E014B83CF}"/>
          </ac:spMkLst>
        </pc:spChg>
        <pc:spChg chg="add mod">
          <ac:chgData name="Alfred Asterjadhi" userId="39de57b9-85c0-4fd1-aaac-8ca2b6560ad0" providerId="ADAL" clId="{A88CCA90-FCC3-48D3-A00A-FC2C1EF1CD74}" dt="2023-02-16T22:31:43.844" v="1444" actId="20577"/>
          <ac:spMkLst>
            <pc:docMk/>
            <pc:sldMk cId="1968235028" sldId="334"/>
            <ac:spMk id="29" creationId="{11CE9FCC-F5F9-4386-95E8-726A89A70B7E}"/>
          </ac:spMkLst>
        </pc:spChg>
        <pc:spChg chg="add mod">
          <ac:chgData name="Alfred Asterjadhi" userId="39de57b9-85c0-4fd1-aaac-8ca2b6560ad0" providerId="ADAL" clId="{A88CCA90-FCC3-48D3-A00A-FC2C1EF1CD74}" dt="2023-02-16T22:32:03.020" v="1451" actId="207"/>
          <ac:spMkLst>
            <pc:docMk/>
            <pc:sldMk cId="1968235028" sldId="334"/>
            <ac:spMk id="30" creationId="{2010AD2C-90D0-769E-0EB2-22E091EE58CF}"/>
          </ac:spMkLst>
        </pc:spChg>
        <pc:grpChg chg="del mod">
          <ac:chgData name="Alfred Asterjadhi" userId="39de57b9-85c0-4fd1-aaac-8ca2b6560ad0" providerId="ADAL" clId="{A88CCA90-FCC3-48D3-A00A-FC2C1EF1CD74}" dt="2023-02-16T22:29:59.915" v="1356" actId="165"/>
          <ac:grpSpMkLst>
            <pc:docMk/>
            <pc:sldMk cId="1968235028" sldId="334"/>
            <ac:grpSpMk id="7" creationId="{10CF8C8C-698B-F394-4576-EDD787477FFF}"/>
          </ac:grpSpMkLst>
        </pc:grpChg>
        <pc:graphicFrameChg chg="del mod">
          <ac:chgData name="Alfred Asterjadhi" userId="39de57b9-85c0-4fd1-aaac-8ca2b6560ad0" providerId="ADAL" clId="{A88CCA90-FCC3-48D3-A00A-FC2C1EF1CD74}" dt="2023-02-16T22:29:09.752" v="1341" actId="478"/>
          <ac:graphicFrameMkLst>
            <pc:docMk/>
            <pc:sldMk cId="1968235028" sldId="334"/>
            <ac:graphicFrameMk id="6" creationId="{9F4A7DED-EEF6-53F8-2170-1E11A3C2C59A}"/>
          </ac:graphicFrameMkLst>
        </pc:graphicFrameChg>
        <pc:cxnChg chg="del mod topLvl">
          <ac:chgData name="Alfred Asterjadhi" userId="39de57b9-85c0-4fd1-aaac-8ca2b6560ad0" providerId="ADAL" clId="{A88CCA90-FCC3-48D3-A00A-FC2C1EF1CD74}" dt="2023-02-16T22:30:05.260" v="1358" actId="478"/>
          <ac:cxnSpMkLst>
            <pc:docMk/>
            <pc:sldMk cId="1968235028" sldId="334"/>
            <ac:cxnSpMk id="14" creationId="{CB4538B8-0CE9-AB7C-7088-BAA3BBD3731A}"/>
          </ac:cxnSpMkLst>
        </pc:cxnChg>
        <pc:cxnChg chg="del mod topLvl">
          <ac:chgData name="Alfred Asterjadhi" userId="39de57b9-85c0-4fd1-aaac-8ca2b6560ad0" providerId="ADAL" clId="{A88CCA90-FCC3-48D3-A00A-FC2C1EF1CD74}" dt="2023-02-16T22:30:06.825" v="1359" actId="478"/>
          <ac:cxnSpMkLst>
            <pc:docMk/>
            <pc:sldMk cId="1968235028" sldId="334"/>
            <ac:cxnSpMk id="16" creationId="{A871B4EE-65D8-94FA-0694-0A858FF95417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18" creationId="{10EE8D96-5938-256A-6281-7018A59CA838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19" creationId="{76643A9C-058A-4A81-169E-99A4B358DCE2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20" creationId="{491CEB66-47FF-41F5-CE3E-A9868655D4F0}"/>
          </ac:cxnSpMkLst>
        </pc:cxnChg>
        <pc:cxnChg chg="mod ord">
          <ac:chgData name="Alfred Asterjadhi" userId="39de57b9-85c0-4fd1-aaac-8ca2b6560ad0" providerId="ADAL" clId="{A88CCA90-FCC3-48D3-A00A-FC2C1EF1CD74}" dt="2023-02-16T22:31:11.951" v="1413" actId="14100"/>
          <ac:cxnSpMkLst>
            <pc:docMk/>
            <pc:sldMk cId="1968235028" sldId="334"/>
            <ac:cxnSpMk id="22" creationId="{0B7CEA50-6245-58A3-E216-30A0F0DD5EB4}"/>
          </ac:cxnSpMkLst>
        </pc:cxnChg>
        <pc:cxnChg chg="add del mod">
          <ac:chgData name="Alfred Asterjadhi" userId="39de57b9-85c0-4fd1-aaac-8ca2b6560ad0" providerId="ADAL" clId="{A88CCA90-FCC3-48D3-A00A-FC2C1EF1CD74}" dt="2023-02-16T22:29:11.743" v="1342" actId="478"/>
          <ac:cxnSpMkLst>
            <pc:docMk/>
            <pc:sldMk cId="1968235028" sldId="334"/>
            <ac:cxnSpMk id="23" creationId="{283792EA-0CE6-8A7F-97FF-158FE02C8365}"/>
          </ac:cxnSpMkLst>
        </pc:cxnChg>
      </pc:sldChg>
      <pc:sldChg chg="modSp mod modNotesTx">
        <pc:chgData name="Alfred Asterjadhi" userId="39de57b9-85c0-4fd1-aaac-8ca2b6560ad0" providerId="ADAL" clId="{A88CCA90-FCC3-48D3-A00A-FC2C1EF1CD74}" dt="2023-02-16T23:29:46.644" v="7246" actId="20577"/>
        <pc:sldMkLst>
          <pc:docMk/>
          <pc:sldMk cId="1829150131" sldId="335"/>
        </pc:sldMkLst>
        <pc:spChg chg="mod">
          <ac:chgData name="Alfred Asterjadhi" userId="39de57b9-85c0-4fd1-aaac-8ca2b6560ad0" providerId="ADAL" clId="{A88CCA90-FCC3-48D3-A00A-FC2C1EF1CD74}" dt="2023-02-16T23:29:46.644" v="7246" actId="20577"/>
          <ac:spMkLst>
            <pc:docMk/>
            <pc:sldMk cId="1829150131" sldId="335"/>
            <ac:spMk id="3" creationId="{14B9DF57-2757-3148-59BD-8569CE94D4D2}"/>
          </ac:spMkLst>
        </pc:spChg>
        <pc:graphicFrameChg chg="modGraphic">
          <ac:chgData name="Alfred Asterjadhi" userId="39de57b9-85c0-4fd1-aaac-8ca2b6560ad0" providerId="ADAL" clId="{A88CCA90-FCC3-48D3-A00A-FC2C1EF1CD74}" dt="2023-02-16T22:58:56.701" v="4292" actId="6549"/>
          <ac:graphicFrameMkLst>
            <pc:docMk/>
            <pc:sldMk cId="1829150131" sldId="335"/>
            <ac:graphicFrameMk id="19" creationId="{A3F24B66-B360-F19B-54B5-CE5DB2C4ABAA}"/>
          </ac:graphicFrameMkLst>
        </pc:graphicFrameChg>
      </pc:sldChg>
      <pc:sldChg chg="modSp mod">
        <pc:chgData name="Alfred Asterjadhi" userId="39de57b9-85c0-4fd1-aaac-8ca2b6560ad0" providerId="ADAL" clId="{A88CCA90-FCC3-48D3-A00A-FC2C1EF1CD74}" dt="2023-03-01T17:09:38.117" v="8264" actId="20577"/>
        <pc:sldMkLst>
          <pc:docMk/>
          <pc:sldMk cId="2860631950" sldId="336"/>
        </pc:sldMkLst>
        <pc:spChg chg="mod">
          <ac:chgData name="Alfred Asterjadhi" userId="39de57b9-85c0-4fd1-aaac-8ca2b6560ad0" providerId="ADAL" clId="{A88CCA90-FCC3-48D3-A00A-FC2C1EF1CD74}" dt="2023-03-01T17:09:38.117" v="8264" actId="20577"/>
          <ac:spMkLst>
            <pc:docMk/>
            <pc:sldMk cId="2860631950" sldId="336"/>
            <ac:spMk id="3" creationId="{D8D4F91F-8DBA-191D-AFC2-EC5961B89F19}"/>
          </ac:spMkLst>
        </pc:spChg>
        <pc:graphicFrameChg chg="modGraphic">
          <ac:chgData name="Alfred Asterjadhi" userId="39de57b9-85c0-4fd1-aaac-8ca2b6560ad0" providerId="ADAL" clId="{A88CCA90-FCC3-48D3-A00A-FC2C1EF1CD74}" dt="2023-02-16T22:59:43.149" v="4302" actId="20577"/>
          <ac:graphicFrameMkLst>
            <pc:docMk/>
            <pc:sldMk cId="2860631950" sldId="336"/>
            <ac:graphicFrameMk id="7" creationId="{B6B9E38A-A5C1-E06E-96BE-B120F4836022}"/>
          </ac:graphicFrameMkLst>
        </pc:graphicFrameChg>
      </pc:sldChg>
      <pc:sldChg chg="modSp mod modNotesTx">
        <pc:chgData name="Alfred Asterjadhi" userId="39de57b9-85c0-4fd1-aaac-8ca2b6560ad0" providerId="ADAL" clId="{A88CCA90-FCC3-48D3-A00A-FC2C1EF1CD74}" dt="2023-03-01T17:10:32.740" v="8278" actId="20577"/>
        <pc:sldMkLst>
          <pc:docMk/>
          <pc:sldMk cId="3027311785" sldId="338"/>
        </pc:sldMkLst>
        <pc:spChg chg="mod">
          <ac:chgData name="Alfred Asterjadhi" userId="39de57b9-85c0-4fd1-aaac-8ca2b6560ad0" providerId="ADAL" clId="{A88CCA90-FCC3-48D3-A00A-FC2C1EF1CD74}" dt="2023-03-01T17:10:32.740" v="8278" actId="20577"/>
          <ac:spMkLst>
            <pc:docMk/>
            <pc:sldMk cId="3027311785" sldId="338"/>
            <ac:spMk id="16" creationId="{E6025F0B-C5F8-F384-D6AD-EF35BF04E437}"/>
          </ac:spMkLst>
        </pc:spChg>
      </pc:sldChg>
      <pc:sldChg chg="addSp delSp modSp mod modNotesTx">
        <pc:chgData name="Alfred Asterjadhi" userId="39de57b9-85c0-4fd1-aaac-8ca2b6560ad0" providerId="ADAL" clId="{A88CCA90-FCC3-48D3-A00A-FC2C1EF1CD74}" dt="2023-03-01T17:09:01.505" v="8262" actId="404"/>
        <pc:sldMkLst>
          <pc:docMk/>
          <pc:sldMk cId="1017893989" sldId="340"/>
        </pc:sldMkLst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2" creationId="{EF7A9C21-AD93-1CC0-F98D-E3963384C993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3" creationId="{03231F27-7B78-EBDA-86A4-E5540C179921}"/>
          </ac:spMkLst>
        </pc:spChg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4" creationId="{08765AFE-EBD1-1584-ED02-0C3AD3CB2E95}"/>
          </ac:spMkLst>
        </pc:spChg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5" creationId="{84D370C4-49D8-ED0B-D5F2-6DBEF018968E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6" creationId="{9FA9B312-B16A-37C0-E1EC-6D349998E9C3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7" creationId="{84777A7C-1215-F219-3A33-AB6F99229849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8" creationId="{6004F455-1274-854E-C71D-C13C98870AE0}"/>
          </ac:spMkLst>
        </pc:spChg>
        <pc:spChg chg="mod">
          <ac:chgData name="Alfred Asterjadhi" userId="39de57b9-85c0-4fd1-aaac-8ca2b6560ad0" providerId="ADAL" clId="{A88CCA90-FCC3-48D3-A00A-FC2C1EF1CD74}" dt="2023-03-01T17:09:01.505" v="8262" actId="404"/>
          <ac:spMkLst>
            <pc:docMk/>
            <pc:sldMk cId="1017893989" sldId="340"/>
            <ac:spMk id="9" creationId="{AAF8DDE1-8BD6-609E-198C-BD3E4801E07E}"/>
          </ac:spMkLst>
        </pc:spChg>
        <pc:graphicFrameChg chg="modGraphic">
          <ac:chgData name="Alfred Asterjadhi" userId="39de57b9-85c0-4fd1-aaac-8ca2b6560ad0" providerId="ADAL" clId="{A88CCA90-FCC3-48D3-A00A-FC2C1EF1CD74}" dt="2023-03-01T17:07:42.979" v="8247" actId="20577"/>
          <ac:graphicFrameMkLst>
            <pc:docMk/>
            <pc:sldMk cId="1017893989" sldId="340"/>
            <ac:graphicFrameMk id="14" creationId="{FA4220D1-DC29-25BB-B68E-E10C1741A3F5}"/>
          </ac:graphicFrameMkLst>
        </pc:graphicFrameChg>
      </pc:sldChg>
      <pc:sldChg chg="addSp delSp modSp mod">
        <pc:chgData name="Alfred Asterjadhi" userId="39de57b9-85c0-4fd1-aaac-8ca2b6560ad0" providerId="ADAL" clId="{A88CCA90-FCC3-48D3-A00A-FC2C1EF1CD74}" dt="2023-03-01T17:11:43.263" v="8289" actId="20577"/>
        <pc:sldMkLst>
          <pc:docMk/>
          <pc:sldMk cId="914483391" sldId="341"/>
        </pc:sldMkLst>
        <pc:spChg chg="del">
          <ac:chgData name="Alfred Asterjadhi" userId="39de57b9-85c0-4fd1-aaac-8ca2b6560ad0" providerId="ADAL" clId="{A88CCA90-FCC3-48D3-A00A-FC2C1EF1CD74}" dt="2023-02-16T23:11:21.884" v="4794" actId="478"/>
          <ac:spMkLst>
            <pc:docMk/>
            <pc:sldMk cId="914483391" sldId="341"/>
            <ac:spMk id="25" creationId="{040A096C-4734-DF77-B447-51F587619245}"/>
          </ac:spMkLst>
        </pc:spChg>
        <pc:spChg chg="mod">
          <ac:chgData name="Alfred Asterjadhi" userId="39de57b9-85c0-4fd1-aaac-8ca2b6560ad0" providerId="ADAL" clId="{A88CCA90-FCC3-48D3-A00A-FC2C1EF1CD74}" dt="2023-03-01T17:11:43.263" v="8289" actId="20577"/>
          <ac:spMkLst>
            <pc:docMk/>
            <pc:sldMk cId="914483391" sldId="341"/>
            <ac:spMk id="29" creationId="{A22C20D2-9C4E-6E94-E45C-2D37DF65EB54}"/>
          </ac:spMkLst>
        </pc:spChg>
        <pc:graphicFrameChg chg="add mod">
          <ac:chgData name="Alfred Asterjadhi" userId="39de57b9-85c0-4fd1-aaac-8ca2b6560ad0" providerId="ADAL" clId="{A88CCA90-FCC3-48D3-A00A-FC2C1EF1CD74}" dt="2023-02-16T23:11:45.196" v="4798" actId="1076"/>
          <ac:graphicFrameMkLst>
            <pc:docMk/>
            <pc:sldMk cId="914483391" sldId="341"/>
            <ac:graphicFrameMk id="3" creationId="{08CB2D6D-066E-C9E0-B89A-E6A3CFA2CB52}"/>
          </ac:graphicFrameMkLst>
        </pc:graphicFrameChg>
        <pc:graphicFrameChg chg="add mod modGraphic">
          <ac:chgData name="Alfred Asterjadhi" userId="39de57b9-85c0-4fd1-aaac-8ca2b6560ad0" providerId="ADAL" clId="{A88CCA90-FCC3-48D3-A00A-FC2C1EF1CD74}" dt="2023-02-16T23:30:23.469" v="7251" actId="1035"/>
          <ac:graphicFrameMkLst>
            <pc:docMk/>
            <pc:sldMk cId="914483391" sldId="341"/>
            <ac:graphicFrameMk id="6" creationId="{E2B6E105-FA4C-BD72-132E-6772321BFF77}"/>
          </ac:graphicFrameMkLst>
        </pc:graphicFrameChg>
        <pc:picChg chg="mod">
          <ac:chgData name="Alfred Asterjadhi" userId="39de57b9-85c0-4fd1-aaac-8ca2b6560ad0" providerId="ADAL" clId="{A88CCA90-FCC3-48D3-A00A-FC2C1EF1CD74}" dt="2023-02-16T23:11:41.058" v="4797" actId="1076"/>
          <ac:picMkLst>
            <pc:docMk/>
            <pc:sldMk cId="914483391" sldId="341"/>
            <ac:picMk id="13" creationId="{CBD3050C-506D-2B0F-AA4D-FCBCA395341E}"/>
          </ac:picMkLst>
        </pc:picChg>
        <pc:cxnChg chg="mod">
          <ac:chgData name="Alfred Asterjadhi" userId="39de57b9-85c0-4fd1-aaac-8ca2b6560ad0" providerId="ADAL" clId="{A88CCA90-FCC3-48D3-A00A-FC2C1EF1CD74}" dt="2023-02-16T23:11:52.557" v="4801" actId="14100"/>
          <ac:cxnSpMkLst>
            <pc:docMk/>
            <pc:sldMk cId="914483391" sldId="341"/>
            <ac:cxnSpMk id="23" creationId="{E523B410-A68B-3587-613D-AA5CE10A94FA}"/>
          </ac:cxnSpMkLst>
        </pc:cxnChg>
      </pc:sldChg>
      <pc:sldChg chg="del">
        <pc:chgData name="Alfred Asterjadhi" userId="39de57b9-85c0-4fd1-aaac-8ca2b6560ad0" providerId="ADAL" clId="{A88CCA90-FCC3-48D3-A00A-FC2C1EF1CD74}" dt="2023-02-16T23:02:24.056" v="4516" actId="47"/>
        <pc:sldMkLst>
          <pc:docMk/>
          <pc:sldMk cId="3360413995" sldId="342"/>
        </pc:sldMkLst>
      </pc:sldChg>
      <pc:sldChg chg="del">
        <pc:chgData name="Alfred Asterjadhi" userId="39de57b9-85c0-4fd1-aaac-8ca2b6560ad0" providerId="ADAL" clId="{A88CCA90-FCC3-48D3-A00A-FC2C1EF1CD74}" dt="2023-02-16T23:02:27.643" v="4517" actId="47"/>
        <pc:sldMkLst>
          <pc:docMk/>
          <pc:sldMk cId="3817195675" sldId="343"/>
        </pc:sldMkLst>
      </pc:sldChg>
      <pc:sldChg chg="del">
        <pc:chgData name="Alfred Asterjadhi" userId="39de57b9-85c0-4fd1-aaac-8ca2b6560ad0" providerId="ADAL" clId="{A88CCA90-FCC3-48D3-A00A-FC2C1EF1CD74}" dt="2023-02-16T23:13:28.170" v="4890" actId="47"/>
        <pc:sldMkLst>
          <pc:docMk/>
          <pc:sldMk cId="1686437805" sldId="344"/>
        </pc:sldMkLst>
      </pc:sldChg>
      <pc:sldChg chg="addSp delSp modSp mod">
        <pc:chgData name="Alfred Asterjadhi" userId="39de57b9-85c0-4fd1-aaac-8ca2b6560ad0" providerId="ADAL" clId="{A88CCA90-FCC3-48D3-A00A-FC2C1EF1CD74}" dt="2023-03-01T17:11:46.967" v="8292" actId="20577"/>
        <pc:sldMkLst>
          <pc:docMk/>
          <pc:sldMk cId="951501506" sldId="345"/>
        </pc:sldMkLst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2" creationId="{781EE849-8D1C-F1C8-F398-C515F4D29D20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3" creationId="{9AAFA267-C9C4-1FB5-54FE-3BF8A2D77DD8}"/>
          </ac:spMkLst>
        </pc:spChg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4" creationId="{8A8B7A00-1E37-D91B-6FC1-622386B20457}"/>
          </ac:spMkLst>
        </pc:spChg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5" creationId="{F98B46C2-6709-3442-E56C-AB5956394BF7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6" creationId="{C8A109B5-1794-F906-387B-EEF108151625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7" creationId="{3DD64A89-7F76-0FB5-9D90-E1558F57616C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8" creationId="{E0CC0A65-2FAF-D9D7-5447-CF247CDF7974}"/>
          </ac:spMkLst>
        </pc:spChg>
        <pc:spChg chg="mod">
          <ac:chgData name="Alfred Asterjadhi" userId="39de57b9-85c0-4fd1-aaac-8ca2b6560ad0" providerId="ADAL" clId="{A88CCA90-FCC3-48D3-A00A-FC2C1EF1CD74}" dt="2023-03-01T17:11:46.967" v="8292" actId="20577"/>
          <ac:spMkLst>
            <pc:docMk/>
            <pc:sldMk cId="951501506" sldId="345"/>
            <ac:spMk id="16" creationId="{E6025F0B-C5F8-F384-D6AD-EF35BF04E437}"/>
          </ac:spMkLst>
        </pc:spChg>
      </pc:sldChg>
      <pc:sldChg chg="modSp mod">
        <pc:chgData name="Alfred Asterjadhi" userId="39de57b9-85c0-4fd1-aaac-8ca2b6560ad0" providerId="ADAL" clId="{A88CCA90-FCC3-48D3-A00A-FC2C1EF1CD74}" dt="2023-03-01T17:17:22.028" v="8762" actId="20577"/>
        <pc:sldMkLst>
          <pc:docMk/>
          <pc:sldMk cId="3942213737" sldId="347"/>
        </pc:sldMkLst>
        <pc:spChg chg="mod">
          <ac:chgData name="Alfred Asterjadhi" userId="39de57b9-85c0-4fd1-aaac-8ca2b6560ad0" providerId="ADAL" clId="{A88CCA90-FCC3-48D3-A00A-FC2C1EF1CD74}" dt="2023-03-01T17:17:22.028" v="8762" actId="20577"/>
          <ac:spMkLst>
            <pc:docMk/>
            <pc:sldMk cId="3942213737" sldId="347"/>
            <ac:spMk id="3" creationId="{1CEEF767-6479-75AA-5140-2AA6F07E6CDF}"/>
          </ac:spMkLst>
        </pc:spChg>
      </pc:sldChg>
      <pc:sldChg chg="modSp new mod">
        <pc:chgData name="Alfred Asterjadhi" userId="39de57b9-85c0-4fd1-aaac-8ca2b6560ad0" providerId="ADAL" clId="{A88CCA90-FCC3-48D3-A00A-FC2C1EF1CD74}" dt="2023-03-01T17:16:34.478" v="8740" actId="20577"/>
        <pc:sldMkLst>
          <pc:docMk/>
          <pc:sldMk cId="338940641" sldId="348"/>
        </pc:sldMkLst>
        <pc:spChg chg="mod">
          <ac:chgData name="Alfred Asterjadhi" userId="39de57b9-85c0-4fd1-aaac-8ca2b6560ad0" providerId="ADAL" clId="{A88CCA90-FCC3-48D3-A00A-FC2C1EF1CD74}" dt="2023-02-16T23:13:54.053" v="4912" actId="20577"/>
          <ac:spMkLst>
            <pc:docMk/>
            <pc:sldMk cId="338940641" sldId="348"/>
            <ac:spMk id="2" creationId="{A7E708A1-BDE1-FAA9-55D6-0D88A94819B9}"/>
          </ac:spMkLst>
        </pc:spChg>
        <pc:spChg chg="mod">
          <ac:chgData name="Alfred Asterjadhi" userId="39de57b9-85c0-4fd1-aaac-8ca2b6560ad0" providerId="ADAL" clId="{A88CCA90-FCC3-48D3-A00A-FC2C1EF1CD74}" dt="2023-03-01T17:16:34.478" v="8740" actId="20577"/>
          <ac:spMkLst>
            <pc:docMk/>
            <pc:sldMk cId="338940641" sldId="348"/>
            <ac:spMk id="3" creationId="{335D37BC-5D65-C910-2877-9CD20C2E0183}"/>
          </ac:spMkLst>
        </pc:spChg>
      </pc:sldChg>
      <pc:sldMasterChg chg="modSp mod">
        <pc:chgData name="Alfred Asterjadhi" userId="39de57b9-85c0-4fd1-aaac-8ca2b6560ad0" providerId="ADAL" clId="{A88CCA90-FCC3-48D3-A00A-FC2C1EF1CD74}" dt="2023-03-01T17:06:11.767" v="821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88CCA90-FCC3-48D3-A00A-FC2C1EF1CD74}" dt="2023-03-01T17:06:03.621" v="8213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A88CCA90-FCC3-48D3-A00A-FC2C1EF1CD74}" dt="2023-03-01T17:06:11.767" v="821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S::aasterja@qti.qualcomm.com::39de57b9-85c0-4fd1-aaac-8ca2b6560ad0" providerId="AD" clId="Web-{6CC96AAE-D083-DE1B-6F7F-EEF884CBCEBE}"/>
    <pc:docChg chg="modSld">
      <pc:chgData name="Alfred Asterjadhi" userId="S::aasterja@qti.qualcomm.com::39de57b9-85c0-4fd1-aaac-8ca2b6560ad0" providerId="AD" clId="Web-{6CC96AAE-D083-DE1B-6F7F-EEF884CBCEBE}" dt="2024-09-26T01:08:13.772" v="421" actId="20577"/>
      <pc:docMkLst>
        <pc:docMk/>
      </pc:docMkLst>
      <pc:sldChg chg="modSp">
        <pc:chgData name="Alfred Asterjadhi" userId="S::aasterja@qti.qualcomm.com::39de57b9-85c0-4fd1-aaac-8ca2b6560ad0" providerId="AD" clId="Web-{6CC96AAE-D083-DE1B-6F7F-EEF884CBCEBE}" dt="2024-09-26T00:54:52.054" v="34" actId="20577"/>
        <pc:sldMkLst>
          <pc:docMk/>
          <pc:sldMk cId="2893982595" sldId="332"/>
        </pc:sldMkLst>
        <pc:spChg chg="mod">
          <ac:chgData name="Alfred Asterjadhi" userId="S::aasterja@qti.qualcomm.com::39de57b9-85c0-4fd1-aaac-8ca2b6560ad0" providerId="AD" clId="Web-{6CC96AAE-D083-DE1B-6F7F-EEF884CBCEBE}" dt="2024-09-26T00:54:52.054" v="34" actId="20577"/>
          <ac:spMkLst>
            <pc:docMk/>
            <pc:sldMk cId="2893982595" sldId="332"/>
            <ac:spMk id="3" creationId="{7A354335-B263-FCB9-4327-FEBFA6069B51}"/>
          </ac:spMkLst>
        </pc:spChg>
      </pc:sldChg>
      <pc:sldChg chg="modSp">
        <pc:chgData name="Alfred Asterjadhi" userId="S::aasterja@qti.qualcomm.com::39de57b9-85c0-4fd1-aaac-8ca2b6560ad0" providerId="AD" clId="Web-{6CC96AAE-D083-DE1B-6F7F-EEF884CBCEBE}" dt="2024-09-26T00:55:50.620" v="39" actId="20577"/>
        <pc:sldMkLst>
          <pc:docMk/>
          <pc:sldMk cId="4137720700" sldId="333"/>
        </pc:sldMkLst>
        <pc:spChg chg="mod">
          <ac:chgData name="Alfred Asterjadhi" userId="S::aasterja@qti.qualcomm.com::39de57b9-85c0-4fd1-aaac-8ca2b6560ad0" providerId="AD" clId="Web-{6CC96AAE-D083-DE1B-6F7F-EEF884CBCEBE}" dt="2024-09-26T00:55:50.620" v="39" actId="20577"/>
          <ac:spMkLst>
            <pc:docMk/>
            <pc:sldMk cId="4137720700" sldId="333"/>
            <ac:spMk id="3" creationId="{9E756F08-D5AF-9F9D-2C96-A464BB074B97}"/>
          </ac:spMkLst>
        </pc:spChg>
      </pc:sldChg>
      <pc:sldChg chg="addSp delSp modSp">
        <pc:chgData name="Alfred Asterjadhi" userId="S::aasterja@qti.qualcomm.com::39de57b9-85c0-4fd1-aaac-8ca2b6560ad0" providerId="AD" clId="Web-{6CC96AAE-D083-DE1B-6F7F-EEF884CBCEBE}" dt="2024-09-26T01:04:04.492" v="168"/>
        <pc:sldMkLst>
          <pc:docMk/>
          <pc:sldMk cId="1829150131" sldId="335"/>
        </pc:sldMkLst>
        <pc:spChg chg="mod">
          <ac:chgData name="Alfred Asterjadhi" userId="S::aasterja@qti.qualcomm.com::39de57b9-85c0-4fd1-aaac-8ca2b6560ad0" providerId="AD" clId="Web-{6CC96AAE-D083-DE1B-6F7F-EEF884CBCEBE}" dt="2024-09-26T01:00:48.668" v="101"/>
          <ac:spMkLst>
            <pc:docMk/>
            <pc:sldMk cId="1829150131" sldId="335"/>
            <ac:spMk id="16" creationId="{D038B56F-6B70-583D-3AEC-F8390C30D629}"/>
          </ac:spMkLst>
        </pc:spChg>
        <pc:spChg chg="mod">
          <ac:chgData name="Alfred Asterjadhi" userId="S::aasterja@qti.qualcomm.com::39de57b9-85c0-4fd1-aaac-8ca2b6560ad0" providerId="AD" clId="Web-{6CC96AAE-D083-DE1B-6F7F-EEF884CBCEBE}" dt="2024-09-26T01:00:48.668" v="102"/>
          <ac:spMkLst>
            <pc:docMk/>
            <pc:sldMk cId="1829150131" sldId="335"/>
            <ac:spMk id="17" creationId="{259B67F5-22BD-CC73-D435-8C2DED0FA130}"/>
          </ac:spMkLst>
        </pc:spChg>
        <pc:spChg chg="mod">
          <ac:chgData name="Alfred Asterjadhi" userId="S::aasterja@qti.qualcomm.com::39de57b9-85c0-4fd1-aaac-8ca2b6560ad0" providerId="AD" clId="Web-{6CC96AAE-D083-DE1B-6F7F-EEF884CBCEBE}" dt="2024-09-26T01:00:48.668" v="103"/>
          <ac:spMkLst>
            <pc:docMk/>
            <pc:sldMk cId="1829150131" sldId="335"/>
            <ac:spMk id="30" creationId="{9B0AA8F2-6EAB-A5B8-DFDB-E538ECCA86A6}"/>
          </ac:spMkLst>
        </pc:spChg>
        <pc:spChg chg="mod">
          <ac:chgData name="Alfred Asterjadhi" userId="S::aasterja@qti.qualcomm.com::39de57b9-85c0-4fd1-aaac-8ca2b6560ad0" providerId="AD" clId="Web-{6CC96AAE-D083-DE1B-6F7F-EEF884CBCEBE}" dt="2024-09-26T01:00:48.809" v="104"/>
          <ac:spMkLst>
            <pc:docMk/>
            <pc:sldMk cId="1829150131" sldId="335"/>
            <ac:spMk id="31" creationId="{D00CCBCD-43AB-DE03-80E3-6882579218B5}"/>
          </ac:spMkLst>
        </pc:spChg>
        <pc:graphicFrameChg chg="mod modGraphic">
          <ac:chgData name="Alfred Asterjadhi" userId="S::aasterja@qti.qualcomm.com::39de57b9-85c0-4fd1-aaac-8ca2b6560ad0" providerId="AD" clId="Web-{6CC96AAE-D083-DE1B-6F7F-EEF884CBCEBE}" dt="2024-09-26T01:04:04.492" v="168"/>
          <ac:graphicFrameMkLst>
            <pc:docMk/>
            <pc:sldMk cId="1829150131" sldId="335"/>
            <ac:graphicFrameMk id="9" creationId="{1E4D1D40-D961-237D-FB0F-14D7650D5CB3}"/>
          </ac:graphicFrameMkLst>
        </pc:graphicFrameChg>
        <pc:graphicFrameChg chg="add del mod modGraphic">
          <ac:chgData name="Alfred Asterjadhi" userId="S::aasterja@qti.qualcomm.com::39de57b9-85c0-4fd1-aaac-8ca2b6560ad0" providerId="AD" clId="Web-{6CC96AAE-D083-DE1B-6F7F-EEF884CBCEBE}" dt="2024-09-26T01:04:00.851" v="164"/>
          <ac:graphicFrameMkLst>
            <pc:docMk/>
            <pc:sldMk cId="1829150131" sldId="335"/>
            <ac:graphicFrameMk id="13" creationId="{0A6F3B94-36A8-8429-4BAD-37772C9D6BF8}"/>
          </ac:graphicFrameMkLst>
        </pc:graphicFrameChg>
        <pc:graphicFrameChg chg="mod modGraphic">
          <ac:chgData name="Alfred Asterjadhi" userId="S::aasterja@qti.qualcomm.com::39de57b9-85c0-4fd1-aaac-8ca2b6560ad0" providerId="AD" clId="Web-{6CC96AAE-D083-DE1B-6F7F-EEF884CBCEBE}" dt="2024-09-26T01:00:58.122" v="118"/>
          <ac:graphicFrameMkLst>
            <pc:docMk/>
            <pc:sldMk cId="1829150131" sldId="335"/>
            <ac:graphicFrameMk id="18" creationId="{4DE69648-AC45-5187-23A0-1BA29D916B21}"/>
          </ac:graphicFrameMkLst>
        </pc:graphicFrameChg>
        <pc:graphicFrameChg chg="mod modGraphic">
          <ac:chgData name="Alfred Asterjadhi" userId="S::aasterja@qti.qualcomm.com::39de57b9-85c0-4fd1-aaac-8ca2b6560ad0" providerId="AD" clId="Web-{6CC96AAE-D083-DE1B-6F7F-EEF884CBCEBE}" dt="2024-09-26T01:00:54.403" v="109"/>
          <ac:graphicFrameMkLst>
            <pc:docMk/>
            <pc:sldMk cId="1829150131" sldId="335"/>
            <ac:graphicFrameMk id="20" creationId="{A8D23B64-97DC-8BE4-CDBF-96CC31B28284}"/>
          </ac:graphicFrameMkLst>
        </pc:graphicFrameChg>
        <pc:cxnChg chg="add del mod">
          <ac:chgData name="Alfred Asterjadhi" userId="S::aasterja@qti.qualcomm.com::39de57b9-85c0-4fd1-aaac-8ca2b6560ad0" providerId="AD" clId="Web-{6CC96AAE-D083-DE1B-6F7F-EEF884CBCEBE}" dt="2024-09-26T00:59:17.053" v="100"/>
          <ac:cxnSpMkLst>
            <pc:docMk/>
            <pc:sldMk cId="1829150131" sldId="335"/>
            <ac:cxnSpMk id="6" creationId="{BF5E490F-7CD9-34F9-2039-4BAC6B41579B}"/>
          </ac:cxnSpMkLst>
        </pc:cxnChg>
        <pc:cxnChg chg="mod">
          <ac:chgData name="Alfred Asterjadhi" userId="S::aasterja@qti.qualcomm.com::39de57b9-85c0-4fd1-aaac-8ca2b6560ad0" providerId="AD" clId="Web-{6CC96AAE-D083-DE1B-6F7F-EEF884CBCEBE}" dt="2024-09-26T01:01:39.640" v="128" actId="1076"/>
          <ac:cxnSpMkLst>
            <pc:docMk/>
            <pc:sldMk cId="1829150131" sldId="335"/>
            <ac:cxnSpMk id="10" creationId="{F04555C5-D922-6A6F-A81D-BA08B8D2550D}"/>
          </ac:cxnSpMkLst>
        </pc:cxnChg>
        <pc:cxnChg chg="add del mod">
          <ac:chgData name="Alfred Asterjadhi" userId="S::aasterja@qti.qualcomm.com::39de57b9-85c0-4fd1-aaac-8ca2b6560ad0" providerId="AD" clId="Web-{6CC96AAE-D083-DE1B-6F7F-EEF884CBCEBE}" dt="2024-09-26T01:01:14.029" v="122"/>
          <ac:cxnSpMkLst>
            <pc:docMk/>
            <pc:sldMk cId="1829150131" sldId="335"/>
            <ac:cxnSpMk id="11" creationId="{EEFFA7F7-B4E5-6621-0E24-674F88F1B608}"/>
          </ac:cxnSpMkLst>
        </pc:cxnChg>
        <pc:cxnChg chg="add del mod">
          <ac:chgData name="Alfred Asterjadhi" userId="S::aasterja@qti.qualcomm.com::39de57b9-85c0-4fd1-aaac-8ca2b6560ad0" providerId="AD" clId="Web-{6CC96AAE-D083-DE1B-6F7F-EEF884CBCEBE}" dt="2024-09-26T01:01:35.389" v="127"/>
          <ac:cxnSpMkLst>
            <pc:docMk/>
            <pc:sldMk cId="1829150131" sldId="335"/>
            <ac:cxnSpMk id="12" creationId="{8899EF16-A30F-C5F1-19B3-8111392C077E}"/>
          </ac:cxnSpMkLst>
        </pc:cxnChg>
        <pc:cxnChg chg="mod">
          <ac:chgData name="Alfred Asterjadhi" userId="S::aasterja@qti.qualcomm.com::39de57b9-85c0-4fd1-aaac-8ca2b6560ad0" providerId="AD" clId="Web-{6CC96AAE-D083-DE1B-6F7F-EEF884CBCEBE}" dt="2024-09-26T01:03:51.475" v="152"/>
          <ac:cxnSpMkLst>
            <pc:docMk/>
            <pc:sldMk cId="1829150131" sldId="335"/>
            <ac:cxnSpMk id="14" creationId="{CEFF5305-CF17-FC34-1900-6BE23A6409DA}"/>
          </ac:cxnSpMkLst>
        </pc:cxnChg>
        <pc:cxnChg chg="add mod">
          <ac:chgData name="Alfred Asterjadhi" userId="S::aasterja@qti.qualcomm.com::39de57b9-85c0-4fd1-aaac-8ca2b6560ad0" providerId="AD" clId="Web-{6CC96AAE-D083-DE1B-6F7F-EEF884CBCEBE}" dt="2024-09-26T01:01:48.296" v="132" actId="14100"/>
          <ac:cxnSpMkLst>
            <pc:docMk/>
            <pc:sldMk cId="1829150131" sldId="335"/>
            <ac:cxnSpMk id="19" creationId="{EBDBE0D8-442F-75CA-7027-FDC536D1BDA0}"/>
          </ac:cxnSpMkLst>
        </pc:cxnChg>
      </pc:sldChg>
      <pc:sldChg chg="modSp">
        <pc:chgData name="Alfred Asterjadhi" userId="S::aasterja@qti.qualcomm.com::39de57b9-85c0-4fd1-aaac-8ca2b6560ad0" providerId="AD" clId="Web-{6CC96AAE-D083-DE1B-6F7F-EEF884CBCEBE}" dt="2024-09-26T01:05:36.528" v="337" actId="20577"/>
        <pc:sldMkLst>
          <pc:docMk/>
          <pc:sldMk cId="2860631950" sldId="336"/>
        </pc:sldMkLst>
        <pc:spChg chg="mod">
          <ac:chgData name="Alfred Asterjadhi" userId="S::aasterja@qti.qualcomm.com::39de57b9-85c0-4fd1-aaac-8ca2b6560ad0" providerId="AD" clId="Web-{6CC96AAE-D083-DE1B-6F7F-EEF884CBCEBE}" dt="2024-09-26T01:05:36.528" v="337" actId="20577"/>
          <ac:spMkLst>
            <pc:docMk/>
            <pc:sldMk cId="2860631950" sldId="336"/>
            <ac:spMk id="3" creationId="{D8D4F91F-8DBA-191D-AFC2-EC5961B89F19}"/>
          </ac:spMkLst>
        </pc:spChg>
      </pc:sldChg>
      <pc:sldChg chg="modSp">
        <pc:chgData name="Alfred Asterjadhi" userId="S::aasterja@qti.qualcomm.com::39de57b9-85c0-4fd1-aaac-8ca2b6560ad0" providerId="AD" clId="Web-{6CC96AAE-D083-DE1B-6F7F-EEF884CBCEBE}" dt="2024-09-26T01:06:03.311" v="352" actId="20577"/>
        <pc:sldMkLst>
          <pc:docMk/>
          <pc:sldMk cId="3027311785" sldId="338"/>
        </pc:sldMkLst>
        <pc:spChg chg="mod">
          <ac:chgData name="Alfred Asterjadhi" userId="S::aasterja@qti.qualcomm.com::39de57b9-85c0-4fd1-aaac-8ca2b6560ad0" providerId="AD" clId="Web-{6CC96AAE-D083-DE1B-6F7F-EEF884CBCEBE}" dt="2024-09-26T01:06:03.311" v="352" actId="20577"/>
          <ac:spMkLst>
            <pc:docMk/>
            <pc:sldMk cId="3027311785" sldId="338"/>
            <ac:spMk id="16" creationId="{E6025F0B-C5F8-F384-D6AD-EF35BF04E437}"/>
          </ac:spMkLst>
        </pc:spChg>
      </pc:sldChg>
      <pc:sldChg chg="modSp">
        <pc:chgData name="Alfred Asterjadhi" userId="S::aasterja@qti.qualcomm.com::39de57b9-85c0-4fd1-aaac-8ca2b6560ad0" providerId="AD" clId="Web-{6CC96AAE-D083-DE1B-6F7F-EEF884CBCEBE}" dt="2024-09-26T00:58:22.863" v="97" actId="20577"/>
        <pc:sldMkLst>
          <pc:docMk/>
          <pc:sldMk cId="1017893989" sldId="340"/>
        </pc:sldMkLst>
        <pc:spChg chg="mod">
          <ac:chgData name="Alfred Asterjadhi" userId="S::aasterja@qti.qualcomm.com::39de57b9-85c0-4fd1-aaac-8ca2b6560ad0" providerId="AD" clId="Web-{6CC96AAE-D083-DE1B-6F7F-EEF884CBCEBE}" dt="2024-09-26T00:58:22.863" v="97" actId="20577"/>
          <ac:spMkLst>
            <pc:docMk/>
            <pc:sldMk cId="1017893989" sldId="340"/>
            <ac:spMk id="9" creationId="{AAF8DDE1-8BD6-609E-198C-BD3E4801E07E}"/>
          </ac:spMkLst>
        </pc:spChg>
      </pc:sldChg>
      <pc:sldChg chg="modSp">
        <pc:chgData name="Alfred Asterjadhi" userId="S::aasterja@qti.qualcomm.com::39de57b9-85c0-4fd1-aaac-8ca2b6560ad0" providerId="AD" clId="Web-{6CC96AAE-D083-DE1B-6F7F-EEF884CBCEBE}" dt="2024-09-26T01:07:13.737" v="400" actId="20577"/>
        <pc:sldMkLst>
          <pc:docMk/>
          <pc:sldMk cId="914483391" sldId="341"/>
        </pc:sldMkLst>
        <pc:spChg chg="mod">
          <ac:chgData name="Alfred Asterjadhi" userId="S::aasterja@qti.qualcomm.com::39de57b9-85c0-4fd1-aaac-8ca2b6560ad0" providerId="AD" clId="Web-{6CC96AAE-D083-DE1B-6F7F-EEF884CBCEBE}" dt="2024-09-26T01:07:13.737" v="400" actId="20577"/>
          <ac:spMkLst>
            <pc:docMk/>
            <pc:sldMk cId="914483391" sldId="341"/>
            <ac:spMk id="29" creationId="{A22C20D2-9C4E-6E94-E45C-2D37DF65EB54}"/>
          </ac:spMkLst>
        </pc:spChg>
      </pc:sldChg>
      <pc:sldChg chg="modSp">
        <pc:chgData name="Alfred Asterjadhi" userId="S::aasterja@qti.qualcomm.com::39de57b9-85c0-4fd1-aaac-8ca2b6560ad0" providerId="AD" clId="Web-{6CC96AAE-D083-DE1B-6F7F-EEF884CBCEBE}" dt="2024-09-26T01:03:11.832" v="138" actId="20577"/>
        <pc:sldMkLst>
          <pc:docMk/>
          <pc:sldMk cId="951501506" sldId="345"/>
        </pc:sldMkLst>
        <pc:spChg chg="mod">
          <ac:chgData name="Alfred Asterjadhi" userId="S::aasterja@qti.qualcomm.com::39de57b9-85c0-4fd1-aaac-8ca2b6560ad0" providerId="AD" clId="Web-{6CC96AAE-D083-DE1B-6F7F-EEF884CBCEBE}" dt="2024-09-26T01:03:11.832" v="138" actId="20577"/>
          <ac:spMkLst>
            <pc:docMk/>
            <pc:sldMk cId="951501506" sldId="345"/>
            <ac:spMk id="16" creationId="{E6025F0B-C5F8-F384-D6AD-EF35BF04E437}"/>
          </ac:spMkLst>
        </pc:spChg>
      </pc:sldChg>
      <pc:sldChg chg="modSp">
        <pc:chgData name="Alfred Asterjadhi" userId="S::aasterja@qti.qualcomm.com::39de57b9-85c0-4fd1-aaac-8ca2b6560ad0" providerId="AD" clId="Web-{6CC96AAE-D083-DE1B-6F7F-EEF884CBCEBE}" dt="2024-09-26T01:08:13.772" v="421" actId="20577"/>
        <pc:sldMkLst>
          <pc:docMk/>
          <pc:sldMk cId="3942213737" sldId="347"/>
        </pc:sldMkLst>
        <pc:spChg chg="mod">
          <ac:chgData name="Alfred Asterjadhi" userId="S::aasterja@qti.qualcomm.com::39de57b9-85c0-4fd1-aaac-8ca2b6560ad0" providerId="AD" clId="Web-{6CC96AAE-D083-DE1B-6F7F-EEF884CBCEBE}" dt="2024-09-26T01:08:13.772" v="421" actId="20577"/>
          <ac:spMkLst>
            <pc:docMk/>
            <pc:sldMk cId="3942213737" sldId="347"/>
            <ac:spMk id="3" creationId="{1CEEF767-6479-75AA-5140-2AA6F07E6CDF}"/>
          </ac:spMkLst>
        </pc:spChg>
      </pc:sldChg>
    </pc:docChg>
  </pc:docChgLst>
  <pc:docChgLst>
    <pc:chgData name="Alfred Asterjadhi" userId="39de57b9-85c0-4fd1-aaac-8ca2b6560ad0" providerId="ADAL" clId="{FCE6BCB7-EFBB-4122-8FE5-BC8A1E3C4F9A}"/>
    <pc:docChg chg="undo custSel modSld modMainMaster">
      <pc:chgData name="Alfred Asterjadhi" userId="39de57b9-85c0-4fd1-aaac-8ca2b6560ad0" providerId="ADAL" clId="{FCE6BCB7-EFBB-4122-8FE5-BC8A1E3C4F9A}" dt="2023-05-14T20:07:09.451" v="80" actId="20577"/>
      <pc:docMkLst>
        <pc:docMk/>
      </pc:docMkLst>
      <pc:sldChg chg="addSp modSp mod">
        <pc:chgData name="Alfred Asterjadhi" userId="39de57b9-85c0-4fd1-aaac-8ca2b6560ad0" providerId="ADAL" clId="{FCE6BCB7-EFBB-4122-8FE5-BC8A1E3C4F9A}" dt="2023-05-14T20:02:43.107" v="32"/>
        <pc:sldMkLst>
          <pc:docMk/>
          <pc:sldMk cId="0" sldId="331"/>
        </pc:sldMkLst>
        <pc:spChg chg="mod">
          <ac:chgData name="Alfred Asterjadhi" userId="39de57b9-85c0-4fd1-aaac-8ca2b6560ad0" providerId="ADAL" clId="{FCE6BCB7-EFBB-4122-8FE5-BC8A1E3C4F9A}" dt="2023-05-14T20:01:21.299" v="4" actId="20577"/>
          <ac:spMkLst>
            <pc:docMk/>
            <pc:sldMk cId="0" sldId="331"/>
            <ac:spMk id="3" creationId="{DAA909B8-954B-00B2-C988-2905B9E3D42F}"/>
          </ac:spMkLst>
        </pc:spChg>
        <pc:graphicFrameChg chg="add mod">
          <ac:chgData name="Alfred Asterjadhi" userId="39de57b9-85c0-4fd1-aaac-8ca2b6560ad0" providerId="ADAL" clId="{FCE6BCB7-EFBB-4122-8FE5-BC8A1E3C4F9A}" dt="2023-05-14T20:02:43.107" v="32"/>
          <ac:graphicFrameMkLst>
            <pc:docMk/>
            <pc:sldMk cId="0" sldId="331"/>
            <ac:graphicFrameMk id="2" creationId="{6ED245D5-FD93-03CA-61FC-8F5FE315903D}"/>
          </ac:graphicFrameMkLst>
        </pc:graphicFrameChg>
      </pc:sldChg>
      <pc:sldChg chg="addSp delSp modSp mod">
        <pc:chgData name="Alfred Asterjadhi" userId="39de57b9-85c0-4fd1-aaac-8ca2b6560ad0" providerId="ADAL" clId="{FCE6BCB7-EFBB-4122-8FE5-BC8A1E3C4F9A}" dt="2023-05-14T20:03:52.618" v="38" actId="20577"/>
        <pc:sldMkLst>
          <pc:docMk/>
          <pc:sldMk cId="2893982595" sldId="332"/>
        </pc:sldMkLst>
        <pc:spChg chg="mod">
          <ac:chgData name="Alfred Asterjadhi" userId="39de57b9-85c0-4fd1-aaac-8ca2b6560ad0" providerId="ADAL" clId="{FCE6BCB7-EFBB-4122-8FE5-BC8A1E3C4F9A}" dt="2023-05-14T20:02:00.243" v="19" actId="1076"/>
          <ac:spMkLst>
            <pc:docMk/>
            <pc:sldMk cId="2893982595" sldId="332"/>
            <ac:spMk id="2" creationId="{54A04B8C-A944-BD97-6A38-274AE954C0E0}"/>
          </ac:spMkLst>
        </pc:spChg>
        <pc:spChg chg="mod">
          <ac:chgData name="Alfred Asterjadhi" userId="39de57b9-85c0-4fd1-aaac-8ca2b6560ad0" providerId="ADAL" clId="{FCE6BCB7-EFBB-4122-8FE5-BC8A1E3C4F9A}" dt="2023-05-14T20:03:52.618" v="38" actId="20577"/>
          <ac:spMkLst>
            <pc:docMk/>
            <pc:sldMk cId="2893982595" sldId="332"/>
            <ac:spMk id="3" creationId="{7A354335-B263-FCB9-4327-FEBFA6069B51}"/>
          </ac:spMkLst>
        </pc:spChg>
        <pc:spChg chg="add del mod">
          <ac:chgData name="Alfred Asterjadhi" userId="39de57b9-85c0-4fd1-aaac-8ca2b6560ad0" providerId="ADAL" clId="{FCE6BCB7-EFBB-4122-8FE5-BC8A1E3C4F9A}" dt="2023-05-14T20:01:57.061" v="18"/>
          <ac:spMkLst>
            <pc:docMk/>
            <pc:sldMk cId="2893982595" sldId="332"/>
            <ac:spMk id="6" creationId="{1E04FD19-1876-2000-05C1-5CCEB58393F0}"/>
          </ac:spMkLst>
        </pc:spChg>
        <pc:spChg chg="add mod">
          <ac:chgData name="Alfred Asterjadhi" userId="39de57b9-85c0-4fd1-aaac-8ca2b6560ad0" providerId="ADAL" clId="{FCE6BCB7-EFBB-4122-8FE5-BC8A1E3C4F9A}" dt="2023-05-14T20:02:01.373" v="20"/>
          <ac:spMkLst>
            <pc:docMk/>
            <pc:sldMk cId="2893982595" sldId="332"/>
            <ac:spMk id="7" creationId="{5A4FFC9E-2F9B-C1D6-6926-1CD4FEE164FA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4:51.943" v="71" actId="15"/>
        <pc:sldMkLst>
          <pc:docMk/>
          <pc:sldMk cId="4137720700" sldId="333"/>
        </pc:sldMkLst>
        <pc:spChg chg="mod">
          <ac:chgData name="Alfred Asterjadhi" userId="39de57b9-85c0-4fd1-aaac-8ca2b6560ad0" providerId="ADAL" clId="{FCE6BCB7-EFBB-4122-8FE5-BC8A1E3C4F9A}" dt="2023-05-14T20:04:51.943" v="71" actId="15"/>
          <ac:spMkLst>
            <pc:docMk/>
            <pc:sldMk cId="4137720700" sldId="333"/>
            <ac:spMk id="3" creationId="{9E756F08-D5AF-9F9D-2C96-A464BB074B97}"/>
          </ac:spMkLst>
        </pc:spChg>
        <pc:spChg chg="add mod">
          <ac:chgData name="Alfred Asterjadhi" userId="39de57b9-85c0-4fd1-aaac-8ca2b6560ad0" providerId="ADAL" clId="{FCE6BCB7-EFBB-4122-8FE5-BC8A1E3C4F9A}" dt="2023-05-14T20:02:04.955" v="21"/>
          <ac:spMkLst>
            <pc:docMk/>
            <pc:sldMk cId="4137720700" sldId="333"/>
            <ac:spMk id="6" creationId="{49BBA2E1-267C-3C62-4A4B-2335A98D715B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07.626" v="22"/>
        <pc:sldMkLst>
          <pc:docMk/>
          <pc:sldMk cId="1968235028" sldId="334"/>
        </pc:sldMkLst>
        <pc:spChg chg="add mod">
          <ac:chgData name="Alfred Asterjadhi" userId="39de57b9-85c0-4fd1-aaac-8ca2b6560ad0" providerId="ADAL" clId="{FCE6BCB7-EFBB-4122-8FE5-BC8A1E3C4F9A}" dt="2023-05-14T20:02:07.626" v="22"/>
          <ac:spMkLst>
            <pc:docMk/>
            <pc:sldMk cId="1968235028" sldId="334"/>
            <ac:spMk id="6" creationId="{6FA495A5-3B57-51C0-C06F-4445F25C6F00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2.512" v="24"/>
        <pc:sldMkLst>
          <pc:docMk/>
          <pc:sldMk cId="1829150131" sldId="335"/>
        </pc:sldMkLst>
        <pc:spChg chg="add mod">
          <ac:chgData name="Alfred Asterjadhi" userId="39de57b9-85c0-4fd1-aaac-8ca2b6560ad0" providerId="ADAL" clId="{FCE6BCB7-EFBB-4122-8FE5-BC8A1E3C4F9A}" dt="2023-05-14T20:02:12.512" v="24"/>
          <ac:spMkLst>
            <pc:docMk/>
            <pc:sldMk cId="1829150131" sldId="335"/>
            <ac:spMk id="7" creationId="{A5EAB3B7-19CC-F90A-EB15-B5F1B6E00A92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3.941" v="25"/>
        <pc:sldMkLst>
          <pc:docMk/>
          <pc:sldMk cId="2860631950" sldId="336"/>
        </pc:sldMkLst>
        <pc:spChg chg="add mod">
          <ac:chgData name="Alfred Asterjadhi" userId="39de57b9-85c0-4fd1-aaac-8ca2b6560ad0" providerId="ADAL" clId="{FCE6BCB7-EFBB-4122-8FE5-BC8A1E3C4F9A}" dt="2023-05-14T20:02:13.941" v="25"/>
          <ac:spMkLst>
            <pc:docMk/>
            <pc:sldMk cId="2860631950" sldId="336"/>
            <ac:spMk id="11" creationId="{68E51137-7D18-38B6-42C6-E0CB08BA474A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5.721" v="26"/>
        <pc:sldMkLst>
          <pc:docMk/>
          <pc:sldMk cId="3027311785" sldId="338"/>
        </pc:sldMkLst>
        <pc:spChg chg="add mod">
          <ac:chgData name="Alfred Asterjadhi" userId="39de57b9-85c0-4fd1-aaac-8ca2b6560ad0" providerId="ADAL" clId="{FCE6BCB7-EFBB-4122-8FE5-BC8A1E3C4F9A}" dt="2023-05-14T20:02:15.721" v="26"/>
          <ac:spMkLst>
            <pc:docMk/>
            <pc:sldMk cId="3027311785" sldId="338"/>
            <ac:spMk id="7" creationId="{8A39372A-4208-9E43-BFB1-BEAF503B8ADF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09.859" v="23"/>
        <pc:sldMkLst>
          <pc:docMk/>
          <pc:sldMk cId="1017893989" sldId="340"/>
        </pc:sldMkLst>
        <pc:spChg chg="add mod">
          <ac:chgData name="Alfred Asterjadhi" userId="39de57b9-85c0-4fd1-aaac-8ca2b6560ad0" providerId="ADAL" clId="{FCE6BCB7-EFBB-4122-8FE5-BC8A1E3C4F9A}" dt="2023-05-14T20:02:09.859" v="23"/>
          <ac:spMkLst>
            <pc:docMk/>
            <pc:sldMk cId="1017893989" sldId="340"/>
            <ac:spMk id="3" creationId="{1600A79C-0F90-A60A-F3A8-464DA9CB5B9A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2:19.347" v="29" actId="1036"/>
        <pc:sldMkLst>
          <pc:docMk/>
          <pc:sldMk cId="914483391" sldId="341"/>
        </pc:sldMkLst>
        <pc:spChg chg="add mod">
          <ac:chgData name="Alfred Asterjadhi" userId="39de57b9-85c0-4fd1-aaac-8ca2b6560ad0" providerId="ADAL" clId="{FCE6BCB7-EFBB-4122-8FE5-BC8A1E3C4F9A}" dt="2023-05-14T20:02:19.347" v="29" actId="1036"/>
          <ac:spMkLst>
            <pc:docMk/>
            <pc:sldMk cId="914483391" sldId="341"/>
            <ac:spMk id="7" creationId="{C7CAFE97-C094-C64F-C29F-7FA87D1AC7AA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7.533" v="27"/>
        <pc:sldMkLst>
          <pc:docMk/>
          <pc:sldMk cId="951501506" sldId="345"/>
        </pc:sldMkLst>
        <pc:spChg chg="add mod">
          <ac:chgData name="Alfred Asterjadhi" userId="39de57b9-85c0-4fd1-aaac-8ca2b6560ad0" providerId="ADAL" clId="{FCE6BCB7-EFBB-4122-8FE5-BC8A1E3C4F9A}" dt="2023-05-14T20:02:17.533" v="27"/>
          <ac:spMkLst>
            <pc:docMk/>
            <pc:sldMk cId="951501506" sldId="345"/>
            <ac:spMk id="3" creationId="{49E4EB2E-9935-0B1A-5C9A-381412C53DAE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7:09.451" v="80" actId="20577"/>
        <pc:sldMkLst>
          <pc:docMk/>
          <pc:sldMk cId="3942213737" sldId="347"/>
        </pc:sldMkLst>
        <pc:spChg chg="mod">
          <ac:chgData name="Alfred Asterjadhi" userId="39de57b9-85c0-4fd1-aaac-8ca2b6560ad0" providerId="ADAL" clId="{FCE6BCB7-EFBB-4122-8FE5-BC8A1E3C4F9A}" dt="2023-05-14T20:07:09.451" v="80" actId="20577"/>
          <ac:spMkLst>
            <pc:docMk/>
            <pc:sldMk cId="3942213737" sldId="347"/>
            <ac:spMk id="3" creationId="{1CEEF767-6479-75AA-5140-2AA6F07E6CDF}"/>
          </ac:spMkLst>
        </pc:spChg>
        <pc:spChg chg="add mod">
          <ac:chgData name="Alfred Asterjadhi" userId="39de57b9-85c0-4fd1-aaac-8ca2b6560ad0" providerId="ADAL" clId="{FCE6BCB7-EFBB-4122-8FE5-BC8A1E3C4F9A}" dt="2023-05-14T20:02:22.073" v="31"/>
          <ac:spMkLst>
            <pc:docMk/>
            <pc:sldMk cId="3942213737" sldId="347"/>
            <ac:spMk id="6" creationId="{0B7C3035-D857-B7B3-CA59-89D1EB0F2E6D}"/>
          </ac:spMkLst>
        </pc:spChg>
      </pc:sldChg>
      <pc:sldChg chg="addSp modSp">
        <pc:chgData name="Alfred Asterjadhi" userId="39de57b9-85c0-4fd1-aaac-8ca2b6560ad0" providerId="ADAL" clId="{FCE6BCB7-EFBB-4122-8FE5-BC8A1E3C4F9A}" dt="2023-05-14T20:05:29.766" v="73" actId="404"/>
        <pc:sldMkLst>
          <pc:docMk/>
          <pc:sldMk cId="338940641" sldId="348"/>
        </pc:sldMkLst>
        <pc:spChg chg="mod">
          <ac:chgData name="Alfred Asterjadhi" userId="39de57b9-85c0-4fd1-aaac-8ca2b6560ad0" providerId="ADAL" clId="{FCE6BCB7-EFBB-4122-8FE5-BC8A1E3C4F9A}" dt="2023-05-14T20:05:29.766" v="73" actId="404"/>
          <ac:spMkLst>
            <pc:docMk/>
            <pc:sldMk cId="338940641" sldId="348"/>
            <ac:spMk id="3" creationId="{335D37BC-5D65-C910-2877-9CD20C2E0183}"/>
          </ac:spMkLst>
        </pc:spChg>
        <pc:spChg chg="add mod">
          <ac:chgData name="Alfred Asterjadhi" userId="39de57b9-85c0-4fd1-aaac-8ca2b6560ad0" providerId="ADAL" clId="{FCE6BCB7-EFBB-4122-8FE5-BC8A1E3C4F9A}" dt="2023-05-14T20:02:20.771" v="30"/>
          <ac:spMkLst>
            <pc:docMk/>
            <pc:sldMk cId="338940641" sldId="348"/>
            <ac:spMk id="6" creationId="{CF8041B0-A9BD-7560-B66F-447340F87862}"/>
          </ac:spMkLst>
        </pc:spChg>
      </pc:sldChg>
      <pc:sldMasterChg chg="modSp mod">
        <pc:chgData name="Alfred Asterjadhi" userId="39de57b9-85c0-4fd1-aaac-8ca2b6560ad0" providerId="ADAL" clId="{FCE6BCB7-EFBB-4122-8FE5-BC8A1E3C4F9A}" dt="2023-05-14T20:06:30.467" v="7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E6BCB7-EFBB-4122-8FE5-BC8A1E3C4F9A}" dt="2023-05-14T20:01:37.246" v="13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FCE6BCB7-EFBB-4122-8FE5-BC8A1E3C4F9A}" dt="2023-05-14T20:06:30.467" v="7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3532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8353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9891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450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2755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5243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156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7E8566B-A504-B0A7-AE15-EAC981571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A6529A-8AC3-EEC3-0167-6CE2F8BF8A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3ABC5C-8736-C85F-9FB5-695A520E3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BB7A2AE-4F3F-EF2F-22A9-7C2EB303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B580F-0D41-5B48-D1AA-F85E20BCF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C26CB9-1F5C-A28E-48A1-A8014EA3B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434191-726F-0714-96CB-CFCE7C27F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802.11-24/0547r1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Secure Control frames-Follow Up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2024-09-24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0112" y="6475413"/>
            <a:ext cx="3168352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ED245D5-FD93-03CA-61FC-8F5FE31590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288502"/>
              </p:ext>
            </p:extLst>
          </p:nvPr>
        </p:nvGraphicFramePr>
        <p:xfrm>
          <a:off x="614363" y="2843213"/>
          <a:ext cx="7646987" cy="319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3454058" progId="Word.Document.8">
                  <p:embed/>
                </p:oleObj>
              </mc:Choice>
              <mc:Fallback>
                <p:oleObj name="Document" r:id="rId3" imgW="8248712" imgH="3454058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ED245D5-FD93-03CA-61FC-8F5FE31590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" y="2843213"/>
                        <a:ext cx="7646987" cy="3194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BD3050C-506D-2B0F-AA4D-FCBCA3953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1589" y="2243542"/>
            <a:ext cx="4166886" cy="9086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737D55-21D9-FE4C-E3DE-792DD62BE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Multi-TID BlockAckReq frame</a:t>
            </a: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A22C20D2-9C4E-6E94-E45C-2D37DF65E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856940"/>
            <a:ext cx="7772400" cy="25902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By now, notice the pattern</a:t>
            </a:r>
          </a:p>
          <a:p>
            <a:pPr lvl="1"/>
            <a:r>
              <a:rPr lang="en-US" dirty="0"/>
              <a:t>CMF follows the last useful BAR Information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The first bit of the Per TID Info field is set to 1 to indicate CMF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Possibly they can also indicate the length (e.g., use 2 bits and nonzero)</a:t>
            </a:r>
            <a:endParaRPr lang="en-US" dirty="0">
              <a:cs typeface="Times New Roman"/>
            </a:endParaRPr>
          </a:p>
          <a:p>
            <a:pPr lvl="1"/>
            <a:r>
              <a:rPr lang="en-US" sz="2000" dirty="0"/>
              <a:t>Single bit Key ID </a:t>
            </a:r>
            <a:r>
              <a:rPr lang="en-US" dirty="0"/>
              <a:t>and Protected bit </a:t>
            </a:r>
            <a:r>
              <a:rPr lang="en-US" sz="2000" dirty="0"/>
              <a:t>can be carried within the </a:t>
            </a:r>
            <a:r>
              <a:rPr lang="en-US" dirty="0"/>
              <a:t>BAR</a:t>
            </a:r>
            <a:r>
              <a:rPr lang="en-US" sz="2000" dirty="0"/>
              <a:t> Control field</a:t>
            </a:r>
            <a:endParaRPr lang="en-US" sz="1600" dirty="0"/>
          </a:p>
          <a:p>
            <a:pPr lvl="1"/>
            <a:r>
              <a:rPr lang="en-US" dirty="0"/>
              <a:t>Padding can be achieved with useless BAR Information fields or defining a padding field</a:t>
            </a:r>
            <a:endParaRPr lang="en-US" dirty="0">
              <a:cs typeface="Times New Roman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Note: We can add CMF to C-</a:t>
            </a:r>
            <a:r>
              <a:rPr lang="en-US" sz="1800" dirty="0" err="1"/>
              <a:t>BlockAckReq</a:t>
            </a:r>
            <a:r>
              <a:rPr lang="en-US" sz="1800" dirty="0"/>
              <a:t> frames as well</a:t>
            </a:r>
            <a:endParaRPr lang="en-US" sz="18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9DF5F-24FD-FBF2-303D-CB743BD25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50906-9484-8AD4-16AC-6811110A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6BF53BA-3A81-6B45-00AA-B4C342478E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4892" y="1587461"/>
            <a:ext cx="6300192" cy="6487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8BF0568-2696-465B-1A9E-15CC018FED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4" y="2218931"/>
            <a:ext cx="3796496" cy="78212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A81ADAA-6BB3-6E02-F7DF-FDF94D6A5C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5525" y="3060939"/>
            <a:ext cx="2592729" cy="73612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B41ED39-14BD-6B42-DB8D-F0FDF45A933D}"/>
              </a:ext>
            </a:extLst>
          </p:cNvPr>
          <p:cNvCxnSpPr/>
          <p:nvPr/>
        </p:nvCxnSpPr>
        <p:spPr bwMode="auto">
          <a:xfrm flipH="1">
            <a:off x="684213" y="1911826"/>
            <a:ext cx="4031803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911CC7E-B922-E96E-2D2D-8FBC055252E4}"/>
              </a:ext>
            </a:extLst>
          </p:cNvPr>
          <p:cNvCxnSpPr/>
          <p:nvPr/>
        </p:nvCxnSpPr>
        <p:spPr bwMode="auto">
          <a:xfrm flipH="1">
            <a:off x="3347864" y="1911826"/>
            <a:ext cx="2226850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600B2AC-12BA-9071-ABE8-C09D674A2EC4}"/>
              </a:ext>
            </a:extLst>
          </p:cNvPr>
          <p:cNvCxnSpPr>
            <a:cxnSpLocks/>
          </p:cNvCxnSpPr>
          <p:nvPr/>
        </p:nvCxnSpPr>
        <p:spPr bwMode="auto">
          <a:xfrm flipH="1">
            <a:off x="3798970" y="1911826"/>
            <a:ext cx="1775744" cy="4808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523B410-A68B-3587-613D-AA5CE10A94FA}"/>
              </a:ext>
            </a:extLst>
          </p:cNvPr>
          <p:cNvCxnSpPr>
            <a:cxnSpLocks/>
          </p:cNvCxnSpPr>
          <p:nvPr/>
        </p:nvCxnSpPr>
        <p:spPr bwMode="auto">
          <a:xfrm>
            <a:off x="6732240" y="1911826"/>
            <a:ext cx="2255255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91619FE-3462-0259-32C6-85DAF2A80BCA}"/>
              </a:ext>
            </a:extLst>
          </p:cNvPr>
          <p:cNvCxnSpPr/>
          <p:nvPr/>
        </p:nvCxnSpPr>
        <p:spPr bwMode="auto">
          <a:xfrm flipH="1">
            <a:off x="2123728" y="2727993"/>
            <a:ext cx="1675242" cy="507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E83ECF7-78E9-E39B-8708-39086640937F}"/>
              </a:ext>
            </a:extLst>
          </p:cNvPr>
          <p:cNvCxnSpPr/>
          <p:nvPr/>
        </p:nvCxnSpPr>
        <p:spPr bwMode="auto">
          <a:xfrm flipH="1">
            <a:off x="3635896" y="2726104"/>
            <a:ext cx="864096" cy="5109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8CB2D6D-066E-C9E0-B89A-E6A3CFA2C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422473"/>
              </p:ext>
            </p:extLst>
          </p:nvPr>
        </p:nvGraphicFramePr>
        <p:xfrm>
          <a:off x="6922293" y="24282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2B6E105-FA4C-BD72-132E-6772321BF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381442"/>
              </p:ext>
            </p:extLst>
          </p:nvPr>
        </p:nvGraphicFramePr>
        <p:xfrm>
          <a:off x="7975131" y="2420888"/>
          <a:ext cx="1012364" cy="235175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3517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7428BD6-49B6-7FB4-809C-5F5557B733A7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914483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708A1-BDE1-FAA9-55D6-0D88A9481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Temporal 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37BC-5D65-C910-2877-9CD20C2E0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392191"/>
          </a:xfrm>
        </p:spPr>
        <p:txBody>
          <a:bodyPr>
            <a:normAutofit fontScale="85000" lnSpcReduction="20000"/>
          </a:bodyPr>
          <a:lstStyle/>
          <a:p>
            <a:r>
              <a:rPr lang="en-US" sz="1800" dirty="0"/>
              <a:t>Traditionally we use</a:t>
            </a:r>
          </a:p>
          <a:p>
            <a:pPr lvl="1"/>
            <a:r>
              <a:rPr lang="en-US" sz="1600" dirty="0"/>
              <a:t>Integrity group temporal key (IGTK) for protecting group addressed frames</a:t>
            </a:r>
          </a:p>
          <a:p>
            <a:pPr lvl="2"/>
            <a:r>
              <a:rPr lang="en-US" sz="1400" dirty="0"/>
              <a:t>This key is only used by the AP (note: Beacon has its own key, namely BIGTK)</a:t>
            </a:r>
          </a:p>
          <a:p>
            <a:pPr lvl="1"/>
            <a:r>
              <a:rPr lang="en-US" sz="1600" dirty="0"/>
              <a:t>Pairwise temporal keys (PTKs) for protecting individually addressed frames</a:t>
            </a:r>
          </a:p>
          <a:p>
            <a:pPr lvl="2"/>
            <a:r>
              <a:rPr lang="en-US" sz="1400" dirty="0"/>
              <a:t>This key is used by the AP and by non-AP STAs, and</a:t>
            </a:r>
          </a:p>
          <a:p>
            <a:pPr lvl="2"/>
            <a:r>
              <a:rPr lang="en-US" sz="1400" dirty="0"/>
              <a:t>There are at least as many as there are associated STAs</a:t>
            </a:r>
          </a:p>
          <a:p>
            <a:endParaRPr lang="en-US" sz="1800" dirty="0"/>
          </a:p>
          <a:p>
            <a:r>
              <a:rPr lang="en-US" sz="1800" dirty="0"/>
              <a:t>It is natural to consider (equivalent of) IGTK and PTKs for protected control frames</a:t>
            </a:r>
          </a:p>
          <a:p>
            <a:pPr lvl="1"/>
            <a:r>
              <a:rPr lang="en-US" sz="1600" dirty="0"/>
              <a:t>However, with more keys, more time may be needed for key lookup (especially for AP)</a:t>
            </a:r>
          </a:p>
          <a:p>
            <a:pPr lvl="2"/>
            <a:r>
              <a:rPr lang="en-US" sz="1400" dirty="0"/>
              <a:t>Could be problematic when generating control frames (on-the-fly)</a:t>
            </a:r>
          </a:p>
          <a:p>
            <a:pPr lvl="2"/>
            <a:r>
              <a:rPr lang="en-US" sz="1400" dirty="0"/>
              <a:t>Hence, it may be worth evaluating the use of padding to give time for key retrieval</a:t>
            </a:r>
          </a:p>
          <a:p>
            <a:endParaRPr lang="en-US" sz="1800" dirty="0"/>
          </a:p>
          <a:p>
            <a:r>
              <a:rPr lang="en-US" sz="1800" dirty="0"/>
              <a:t>It is preferred to have separate keys from security point of view</a:t>
            </a:r>
          </a:p>
          <a:p>
            <a:pPr lvl="1"/>
            <a:r>
              <a:rPr lang="en-US" sz="1400" dirty="0"/>
              <a:t>Using the same key for two different security algorithms (e.g., integrity protection and encryption) can lead to related-key-attack.</a:t>
            </a:r>
          </a:p>
          <a:p>
            <a:endParaRPr lang="en-US" sz="1800" dirty="0"/>
          </a:p>
          <a:p>
            <a:r>
              <a:rPr lang="en-US" sz="1800" dirty="0"/>
              <a:t>As a result, propose to define</a:t>
            </a:r>
          </a:p>
          <a:p>
            <a:pPr lvl="1"/>
            <a:r>
              <a:rPr lang="en-US" sz="1600" dirty="0"/>
              <a:t>Control integrity group temporal key (CIGTK) for group addressed control frames</a:t>
            </a:r>
          </a:p>
          <a:p>
            <a:pPr lvl="2"/>
            <a:r>
              <a:rPr lang="en-US" sz="1400" dirty="0"/>
              <a:t>used only by AP</a:t>
            </a:r>
          </a:p>
          <a:p>
            <a:pPr lvl="1"/>
            <a:r>
              <a:rPr lang="en-US" sz="1600" dirty="0"/>
              <a:t>Control pairwise temporal keys (CPTK) for individual addressed control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91DBB-EDBC-A8CE-2DB3-83307ECFE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3B657-6477-91CB-DA96-B9473C0BE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B94386E-9750-670C-AA24-4CBF56C27319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940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65951-48B3-1E5B-7894-70D6277BA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EF767-6479-75AA-5140-2AA6F07E6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discussed security issues with certain control frames and discussed mechanisms for securing them</a:t>
            </a:r>
          </a:p>
          <a:p>
            <a:endParaRPr lang="en-US" dirty="0"/>
          </a:p>
          <a:p>
            <a:r>
              <a:rPr lang="en-US" dirty="0"/>
              <a:t>The idea is that securing control information 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Will solve security issues with (at least some) control frames, and 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Ensure reliable exchanges between UHR STAs</a:t>
            </a:r>
            <a:endParaRPr lang="en-US" dirty="0">
              <a:cs typeface="Times New Roman"/>
            </a:endParaRPr>
          </a:p>
          <a:p>
            <a:endParaRPr lang="en-US" dirty="0"/>
          </a:p>
          <a:p>
            <a:r>
              <a:rPr lang="en-US" dirty="0"/>
              <a:t>And as side benefits of securing Triggers, it can reduce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STA’s draining their power (useless response PPDUs),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Waste resources (useless TXOPs),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False wake transitions (</a:t>
            </a:r>
            <a:r>
              <a:rPr lang="en-US" dirty="0" err="1"/>
              <a:t>eMLSR</a:t>
            </a:r>
            <a:r>
              <a:rPr lang="en-US" dirty="0"/>
              <a:t>, </a:t>
            </a:r>
            <a:r>
              <a:rPr lang="en-US" dirty="0" err="1"/>
              <a:t>Coex</a:t>
            </a:r>
            <a:r>
              <a:rPr lang="en-US" dirty="0"/>
              <a:t>, DPS, DSO, etc.)</a:t>
            </a:r>
            <a:endParaRPr lang="en-US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F21C0-FA2A-9217-9D74-FF29D09B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6CE0E-AE1A-AFAA-9FCB-BFB1692B3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6666ABC-74F0-2E52-EEEF-6BFFF71F9D98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942213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55F1-BD74-2F5E-C7F1-8B43D12DC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3F37-93D7-EC52-4937-41AE4E26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protection in </a:t>
            </a:r>
            <a:r>
              <a:rPr lang="en-US" dirty="0" err="1"/>
              <a:t>TGbn</a:t>
            </a:r>
            <a:r>
              <a:rPr lang="en-US" dirty="0"/>
              <a:t> for the following Control frames</a:t>
            </a:r>
          </a:p>
          <a:p>
            <a:pPr lvl="1"/>
            <a:r>
              <a:rPr lang="en-US" dirty="0"/>
              <a:t>Trigger </a:t>
            </a:r>
          </a:p>
          <a:p>
            <a:pPr lvl="1"/>
            <a:r>
              <a:rPr lang="en-US" dirty="0"/>
              <a:t>Compressed BAR and Multi-TID BAR</a:t>
            </a:r>
          </a:p>
          <a:p>
            <a:pPr lvl="2"/>
            <a:r>
              <a:rPr lang="en-US" dirty="0"/>
              <a:t>Other variants of BAR frames to be protected is TBD</a:t>
            </a:r>
          </a:p>
          <a:p>
            <a:pPr marR="0" lvl="1"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dirty="0"/>
              <a:t>Multi-STA BA</a:t>
            </a:r>
          </a:p>
          <a:p>
            <a:pPr lvl="2">
              <a:buFont typeface="Calibri" panose="020F050202020403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dirty="0"/>
              <a:t>Other variants of BA frames to be protected is TBD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42C13-B217-220F-D0EF-65A340C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4ECB-DD94-C48C-7BBA-CF96F6A7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D725A8E-2B57-C0BB-4CAE-0C6379CE85E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720528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55F1-BD74-2F5E-C7F1-8B43D12DC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3F37-93D7-EC52-4937-41AE4E26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include the following signaling in a control frame that is defined to be protected?</a:t>
            </a:r>
          </a:p>
          <a:p>
            <a:pPr lvl="1"/>
            <a:r>
              <a:rPr lang="en-US" dirty="0"/>
              <a:t>Key ID field</a:t>
            </a:r>
          </a:p>
          <a:p>
            <a:pPr lvl="2"/>
            <a:r>
              <a:rPr lang="en-US" dirty="0"/>
              <a:t>The size of the key ID field is one bit</a:t>
            </a:r>
          </a:p>
          <a:p>
            <a:pPr lvl="1"/>
            <a:r>
              <a:rPr lang="en-US" dirty="0"/>
              <a:t>PN field</a:t>
            </a:r>
          </a:p>
          <a:p>
            <a:pPr lvl="2"/>
            <a:r>
              <a:rPr lang="en-US" dirty="0"/>
              <a:t>The size of PN is 6 bytes</a:t>
            </a:r>
          </a:p>
          <a:p>
            <a:pPr lvl="1"/>
            <a:r>
              <a:rPr lang="en-US" dirty="0"/>
              <a:t>MIC field</a:t>
            </a:r>
          </a:p>
          <a:p>
            <a:pPr lvl="2"/>
            <a:r>
              <a:rPr lang="en-US" dirty="0"/>
              <a:t>The size of MIC is 16 bytes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42C13-B217-220F-D0EF-65A340C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4ECB-DD94-C48C-7BBA-CF96F6A7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D725A8E-2B57-C0BB-4CAE-0C6379CE85E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4009195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55F1-BD74-2F5E-C7F1-8B43D12DC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3F37-93D7-EC52-4937-41AE4E26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Do you support that key ID field is indicated in BA control field of the protected Multi-STA BA?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42C13-B217-220F-D0EF-65A340C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4ECB-DD94-C48C-7BBA-CF96F6A7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D725A8E-2B57-C0BB-4CAE-0C6379CE85E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642839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721908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55F1-BD74-2F5E-C7F1-8B43D12DC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3F37-93D7-EC52-4937-41AE4E26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Do you support that key ID field is indicated in BAR control field of the protected compressed BAR variant and protected Multi-TID BAR variant?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42C13-B217-220F-D0EF-65A340C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4ECB-DD94-C48C-7BBA-CF96F6A7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D725A8E-2B57-C0BB-4CAE-0C6379CE85E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905026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55F1-BD74-2F5E-C7F1-8B43D12DC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3F37-93D7-EC52-4937-41AE4E26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Do you support that in the protected M-BA frame a special AID (reserved value TBD) is used to indicate that the Block Ack Bitmap field contains PN and MIC fields rather than Block Ack bitmap?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Note – The indication for the size of Block Ack Bitmap field is reused for backward compatibility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42C13-B217-220F-D0EF-65A340C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4ECB-DD94-C48C-7BBA-CF96F6A7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D725A8E-2B57-C0BB-4CAE-0C6379CE85E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642839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572172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55F1-BD74-2F5E-C7F1-8B43D12DC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3F37-93D7-EC52-4937-41AE4E26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Do you support that the PN and MIC fields are included after BAR Information field in a protected compressed BAR variant and protected Multi-TID BAR variant?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42C13-B217-220F-D0EF-65A340C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4ECB-DD94-C48C-7BBA-CF96F6A7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D725A8E-2B57-C0BB-4CAE-0C6379CE85E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786855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725901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C986EB-D82E-9347-528C-2D900F95C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4335-B263-FCB9-4327-FEBFA6069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/>
              <a:t>UHR is focused on improving reliability, reducing latencies and lowering power consumption at devices.</a:t>
            </a:r>
          </a:p>
          <a:p>
            <a:endParaRPr lang="en-US" sz="1800" dirty="0"/>
          </a:p>
          <a:p>
            <a:r>
              <a:rPr lang="en-US" sz="1800" dirty="0"/>
              <a:t>To achieve these goals, UHR will rely on control information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E.g., acknowledgment, NAV setting, triggering, initiation of frame exchanges (ICF/ICR), etc.</a:t>
            </a:r>
            <a:endParaRPr lang="en-US" sz="1600" dirty="0">
              <a:cs typeface="Times New Roman"/>
            </a:endParaRPr>
          </a:p>
          <a:p>
            <a:endParaRPr lang="en-US" sz="1800" dirty="0"/>
          </a:p>
          <a:p>
            <a:r>
              <a:rPr lang="en-US" sz="1800" dirty="0"/>
              <a:t>However, the frames carrying this information are not protected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BAR, BA, Trigger, etc.</a:t>
            </a:r>
            <a:endParaRPr lang="en-US" sz="1600" dirty="0">
              <a:cs typeface="Times New Roman"/>
            </a:endParaRPr>
          </a:p>
          <a:p>
            <a:endParaRPr lang="en-US" sz="2000" dirty="0"/>
          </a:p>
          <a:p>
            <a:r>
              <a:rPr lang="en-US" sz="1800" dirty="0"/>
              <a:t>A malicious player can attack a link by targeting frames containing control information 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leading to data stream disruption, denial of service, power drainage, resource wastage, etc.</a:t>
            </a:r>
            <a:endParaRPr lang="en-US" sz="1600" dirty="0">
              <a:cs typeface="Times New Roman"/>
            </a:endParaRPr>
          </a:p>
          <a:p>
            <a:endParaRPr lang="en-US" sz="2000" dirty="0"/>
          </a:p>
          <a:p>
            <a:r>
              <a:rPr lang="en-US" sz="1800" dirty="0"/>
              <a:t>Data stream disruption is especially problematic for UHR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Since it directly affects the reliability of the communication link</a:t>
            </a:r>
            <a:endParaRPr lang="en-US" sz="1600" dirty="0">
              <a:cs typeface="Times New Roman"/>
            </a:endParaRPr>
          </a:p>
          <a:p>
            <a:endParaRPr lang="en-US" sz="2000" dirty="0"/>
          </a:p>
          <a:p>
            <a:r>
              <a:rPr lang="en-US" sz="1800" dirty="0"/>
              <a:t>Therefore, it is an important issue that needs to be addressed to meet UHR’s goals 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And if the other abovementioned issues are solved on the way, then much better</a:t>
            </a:r>
            <a:endParaRPr lang="en-US" sz="16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AA8DD-EBFB-5CD2-FF0A-D8BF5859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1F130-3430-A534-CF72-07BD553B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A04B8C-A944-BD97-6A38-274AE954C0E0}"/>
              </a:ext>
            </a:extLst>
          </p:cNvPr>
          <p:cNvSpPr txBox="1">
            <a:spLocks/>
          </p:cNvSpPr>
          <p:nvPr/>
        </p:nvSpPr>
        <p:spPr>
          <a:xfrm>
            <a:off x="694549" y="314325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600" b="1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041CAB3-9686-B9FE-B694-AF18C716B7C7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858863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89398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7DEE4-03AB-E5C4-AD64-750C3F968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56F08-D5AF-9F9D-2C96-A464BB074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9"/>
            <a:ext cx="7772400" cy="4680519"/>
          </a:xfrm>
        </p:spPr>
        <p:txBody>
          <a:bodyPr>
            <a:normAutofit/>
          </a:bodyPr>
          <a:lstStyle/>
          <a:p>
            <a:r>
              <a:rPr lang="en-US" sz="2000" dirty="0"/>
              <a:t>Provide means to protect:</a:t>
            </a:r>
          </a:p>
          <a:p>
            <a:pPr lvl="1"/>
            <a:r>
              <a:rPr lang="en-US" sz="1800" dirty="0"/>
              <a:t>At least for certain control frames</a:t>
            </a:r>
            <a:endParaRPr lang="en-US" sz="1800" dirty="0">
              <a:cs typeface="Times New Roman"/>
            </a:endParaRPr>
          </a:p>
          <a:p>
            <a:endParaRPr lang="en-US" sz="2200" dirty="0"/>
          </a:p>
          <a:p>
            <a:r>
              <a:rPr lang="en-US" sz="2000" dirty="0"/>
              <a:t>And since control info., in general, needs to be generated quickly:</a:t>
            </a:r>
            <a:endParaRPr lang="en-US" sz="2000" dirty="0">
              <a:cs typeface="Times New Roman"/>
            </a:endParaRPr>
          </a:p>
          <a:p>
            <a:pPr lvl="1"/>
            <a:r>
              <a:rPr lang="en-US" sz="1800" dirty="0"/>
              <a:t>Provide message integrity check (MIC), </a:t>
            </a:r>
            <a:endParaRPr lang="en-US" sz="1800" dirty="0">
              <a:cs typeface="Times New Roman"/>
            </a:endParaRPr>
          </a:p>
          <a:p>
            <a:pPr lvl="2"/>
            <a:r>
              <a:rPr lang="en-US" sz="1600" dirty="0"/>
              <a:t>Perhaps not worrying about encryption (more complex)</a:t>
            </a:r>
            <a:endParaRPr lang="en-US" sz="1600" dirty="0">
              <a:cs typeface="Times New Roman"/>
            </a:endParaRPr>
          </a:p>
          <a:p>
            <a:endParaRPr lang="en-US" sz="2200" dirty="0"/>
          </a:p>
          <a:p>
            <a:r>
              <a:rPr lang="en-US" sz="2000" dirty="0"/>
              <a:t>In the following we discuss mechanisms to protect at least:</a:t>
            </a:r>
            <a:endParaRPr lang="en-US" sz="2000" dirty="0">
              <a:cs typeface="Times New Roman"/>
            </a:endParaRPr>
          </a:p>
          <a:p>
            <a:pPr lvl="1"/>
            <a:r>
              <a:rPr lang="en-US" sz="1800" dirty="0"/>
              <a:t>Trigger, (Multi-TID) BAR, and Multi-STA </a:t>
            </a:r>
            <a:r>
              <a:rPr lang="en-US" sz="1800" dirty="0" err="1"/>
              <a:t>BlockAck</a:t>
            </a:r>
            <a:r>
              <a:rPr lang="en-US" sz="1800" dirty="0"/>
              <a:t> (M-BA) frames</a:t>
            </a:r>
            <a:endParaRPr lang="en-US" sz="1800" dirty="0">
              <a:cs typeface="Times New Roman"/>
            </a:endParaRPr>
          </a:p>
          <a:p>
            <a:endParaRPr lang="en-US" sz="2200" dirty="0"/>
          </a:p>
          <a:p>
            <a:r>
              <a:rPr lang="en-US" sz="2000" dirty="0"/>
              <a:t>Aiming at solving the issue at both the AP and the STA side since an attacker can exploit the vulnerability of these frames</a:t>
            </a:r>
            <a:endParaRPr lang="en-US" sz="2000" dirty="0">
              <a:cs typeface="Times New Roman"/>
            </a:endParaRPr>
          </a:p>
          <a:p>
            <a:pPr lvl="1"/>
            <a:r>
              <a:rPr lang="en-US" sz="1600" dirty="0"/>
              <a:t>To disrupt/corrupt the data paths between two STAs</a:t>
            </a:r>
            <a:endParaRPr lang="en-US" sz="16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81111-14DE-4BBF-932E-90822563C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8147-BF6F-70DC-1121-C2921B5FD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317E01-74BA-A2A0-5590-3FCDB7E3D70A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413772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B7CEA50-6245-58A3-E216-30A0F0DD5EB4}"/>
              </a:ext>
            </a:extLst>
          </p:cNvPr>
          <p:cNvCxnSpPr>
            <a:cxnSpLocks/>
          </p:cNvCxnSpPr>
          <p:nvPr/>
        </p:nvCxnSpPr>
        <p:spPr bwMode="auto">
          <a:xfrm>
            <a:off x="1354510" y="1904176"/>
            <a:ext cx="660186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445E7CC-0DBE-259C-0908-C1E3A89D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B5018-4464-625D-8A0E-E243142CB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441845"/>
            <a:ext cx="7772400" cy="4027217"/>
          </a:xfrm>
        </p:spPr>
        <p:txBody>
          <a:bodyPr/>
          <a:lstStyle/>
          <a:p>
            <a:r>
              <a:rPr lang="en-US" sz="1800" dirty="0"/>
              <a:t>MU BAR Trigger frames solicits TB PPDUs from one or more STAs</a:t>
            </a:r>
          </a:p>
          <a:p>
            <a:pPr lvl="1"/>
            <a:r>
              <a:rPr lang="en-US" sz="1600" dirty="0"/>
              <a:t>PPDUs are generated from the intended recipients of the Trigger frame</a:t>
            </a:r>
          </a:p>
          <a:p>
            <a:pPr lvl="2"/>
            <a:r>
              <a:rPr lang="en-US" sz="1400" dirty="0"/>
              <a:t>Each TB PPDU contains a C-BlockAck or M-BA frame</a:t>
            </a:r>
          </a:p>
          <a:p>
            <a:pPr lvl="3"/>
            <a:r>
              <a:rPr lang="en-US" sz="1200" dirty="0"/>
              <a:t>All buffered QoS Data up to SSN of the BAR are reordered and passed to the next MAC process</a:t>
            </a:r>
          </a:p>
          <a:p>
            <a:pPr lvl="3"/>
            <a:r>
              <a:rPr lang="en-US" sz="1200" dirty="0"/>
              <a:t>BA scoreboards are shifted to align with the value of the SSN of the BAR</a:t>
            </a:r>
          </a:p>
          <a:p>
            <a:pPr lvl="1"/>
            <a:r>
              <a:rPr lang="en-US" sz="1600" dirty="0"/>
              <a:t>Now if this frame is sent by an attacker, then there will be a misalignment of </a:t>
            </a:r>
          </a:p>
          <a:p>
            <a:pPr lvl="2"/>
            <a:r>
              <a:rPr lang="en-US" sz="1400" dirty="0"/>
              <a:t>QoS Data delivery status and BA scoreboards between the originator and recipient</a:t>
            </a:r>
          </a:p>
          <a:p>
            <a:pPr lvl="1"/>
            <a:r>
              <a:rPr lang="en-US" sz="1600" dirty="0"/>
              <a:t>Same issue exists with Multi-TID BAR and C-BAR frames</a:t>
            </a:r>
          </a:p>
          <a:p>
            <a:r>
              <a:rPr lang="en-US" sz="1800" dirty="0"/>
              <a:t>M-BA frame is sent to acknowledge received QoS Data frames</a:t>
            </a:r>
          </a:p>
          <a:p>
            <a:pPr lvl="1"/>
            <a:r>
              <a:rPr lang="en-US" sz="1600" dirty="0"/>
              <a:t>BlockAck Bitmap indicates receive status of the received QoS Data frames</a:t>
            </a:r>
          </a:p>
          <a:p>
            <a:pPr lvl="2"/>
            <a:r>
              <a:rPr lang="en-US" sz="1400" dirty="0"/>
              <a:t>Originator uses this information to update the BA scoreboard</a:t>
            </a:r>
          </a:p>
          <a:p>
            <a:pPr lvl="1"/>
            <a:r>
              <a:rPr lang="en-US" sz="1600" dirty="0"/>
              <a:t>Now if this frame is sent by an attacker, then again there will be a misalignment</a:t>
            </a:r>
          </a:p>
          <a:p>
            <a:pPr lvl="2"/>
            <a:r>
              <a:rPr lang="en-US" sz="1400" dirty="0"/>
              <a:t>But also, false indications of receive status of Data frames at the recipient</a:t>
            </a:r>
          </a:p>
          <a:p>
            <a:r>
              <a:rPr lang="en-US" sz="2000" dirty="0"/>
              <a:t>Hence, misalignment, wrong classifications, packets discarded,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D2CBC-C9DC-51E8-D6FF-3FE6E41E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CF819-56FD-0B7A-ADE6-84D17F29F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E7ED0E-0587-4D98-4ADE-3DEE6801218A}"/>
              </a:ext>
            </a:extLst>
          </p:cNvPr>
          <p:cNvSpPr/>
          <p:nvPr/>
        </p:nvSpPr>
        <p:spPr>
          <a:xfrm>
            <a:off x="3131840" y="1912118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C-BA 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FAF275-A4B1-0F26-FACF-0B15953F4D08}"/>
              </a:ext>
            </a:extLst>
          </p:cNvPr>
          <p:cNvSpPr/>
          <p:nvPr/>
        </p:nvSpPr>
        <p:spPr>
          <a:xfrm>
            <a:off x="2162780" y="1631371"/>
            <a:ext cx="726288" cy="2648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MU BAR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0EE8D96-5938-256A-6281-7018A59CA838}"/>
              </a:ext>
            </a:extLst>
          </p:cNvPr>
          <p:cNvCxnSpPr>
            <a:cxnSpLocks/>
          </p:cNvCxnSpPr>
          <p:nvPr/>
        </p:nvCxnSpPr>
        <p:spPr>
          <a:xfrm flipV="1">
            <a:off x="1715237" y="1828059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6643A9C-058A-4A81-169E-99A4B358DCE2}"/>
              </a:ext>
            </a:extLst>
          </p:cNvPr>
          <p:cNvCxnSpPr>
            <a:cxnSpLocks/>
          </p:cNvCxnSpPr>
          <p:nvPr/>
        </p:nvCxnSpPr>
        <p:spPr>
          <a:xfrm flipV="1">
            <a:off x="1758061" y="1827744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91CEB66-47FF-41F5-CE3E-A9868655D4F0}"/>
              </a:ext>
            </a:extLst>
          </p:cNvPr>
          <p:cNvCxnSpPr>
            <a:cxnSpLocks/>
          </p:cNvCxnSpPr>
          <p:nvPr/>
        </p:nvCxnSpPr>
        <p:spPr>
          <a:xfrm flipV="1">
            <a:off x="1807439" y="1827744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771E094-27C2-B0CE-0FCC-5B68369C6F55}"/>
              </a:ext>
            </a:extLst>
          </p:cNvPr>
          <p:cNvSpPr txBox="1"/>
          <p:nvPr/>
        </p:nvSpPr>
        <p:spPr>
          <a:xfrm>
            <a:off x="1547664" y="1694771"/>
            <a:ext cx="300056" cy="12301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sz="900" dirty="0">
                <a:latin typeface="+mn-lt"/>
              </a:rPr>
              <a:t>backoff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DAA17A5-E65B-FEA4-6FAB-F9BB2B825DBE}"/>
              </a:ext>
            </a:extLst>
          </p:cNvPr>
          <p:cNvSpPr/>
          <p:nvPr/>
        </p:nvSpPr>
        <p:spPr>
          <a:xfrm>
            <a:off x="3131840" y="2176982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C-BA 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0CA38FC-452C-20DB-59C6-6A0CBCE6D5E2}"/>
              </a:ext>
            </a:extLst>
          </p:cNvPr>
          <p:cNvSpPr/>
          <p:nvPr/>
        </p:nvSpPr>
        <p:spPr>
          <a:xfrm>
            <a:off x="5491061" y="1904176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Data 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2E1AA9E-959B-496F-D046-700E014B83CF}"/>
              </a:ext>
            </a:extLst>
          </p:cNvPr>
          <p:cNvSpPr/>
          <p:nvPr/>
        </p:nvSpPr>
        <p:spPr>
          <a:xfrm>
            <a:off x="4427984" y="1627242"/>
            <a:ext cx="882241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Basic Trigger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1CE9FCC-F5F9-4386-95E8-726A89A70B7E}"/>
              </a:ext>
            </a:extLst>
          </p:cNvPr>
          <p:cNvSpPr/>
          <p:nvPr/>
        </p:nvSpPr>
        <p:spPr>
          <a:xfrm>
            <a:off x="5491061" y="2169040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Data 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10AD2C-90D0-769E-0EB2-22E091EE58CF}"/>
              </a:ext>
            </a:extLst>
          </p:cNvPr>
          <p:cNvSpPr/>
          <p:nvPr/>
        </p:nvSpPr>
        <p:spPr>
          <a:xfrm>
            <a:off x="6427210" y="1627242"/>
            <a:ext cx="734379" cy="2648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M-BA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7B921B7-F1C2-BCA0-A98B-A54114A42BC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96823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A9C21-AD93-1CC0-F98D-E3963384C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/>
              <a:t>Proposal: Control MIC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AF8DDE1-8BD6-609E-198C-BD3E4801E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276871"/>
            <a:ext cx="7772400" cy="4104457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Define a container Control MIC Field (CMF)</a:t>
            </a:r>
          </a:p>
          <a:p>
            <a:pPr lvl="1"/>
            <a:r>
              <a:rPr lang="en-US" sz="1600" dirty="0"/>
              <a:t>This container is similar to MME used for beacon protection </a:t>
            </a:r>
            <a:endParaRPr lang="en-US" sz="1600" dirty="0">
              <a:cs typeface="Times New Roman"/>
            </a:endParaRPr>
          </a:p>
          <a:p>
            <a:pPr lvl="2"/>
            <a:r>
              <a:rPr lang="en-US" sz="1700" dirty="0"/>
              <a:t>i.e., </a:t>
            </a:r>
            <a:r>
              <a:rPr lang="en-US" sz="1500" dirty="0"/>
              <a:t>may carry one or more of Key ID, PN and MIC.</a:t>
            </a:r>
            <a:endParaRPr lang="en-US" sz="1500" dirty="0">
              <a:cs typeface="Times New Roman"/>
            </a:endParaRPr>
          </a:p>
          <a:p>
            <a:pPr lvl="3"/>
            <a:r>
              <a:rPr lang="en-US" sz="1100" dirty="0"/>
              <a:t>Expected sizes: X=1 bit, Y=6 octets, Z=16 octets, respectively</a:t>
            </a:r>
            <a:endParaRPr lang="en-US" sz="1100" dirty="0">
              <a:cs typeface="Times New Roman"/>
            </a:endParaRPr>
          </a:p>
          <a:p>
            <a:pPr lvl="2"/>
            <a:r>
              <a:rPr lang="en-US" sz="1500" dirty="0"/>
              <a:t>The container could be spread across fields in a frame</a:t>
            </a:r>
            <a:endParaRPr lang="en-US" sz="1500" dirty="0">
              <a:cs typeface="Times New Roman"/>
            </a:endParaRPr>
          </a:p>
          <a:p>
            <a:pPr lvl="1"/>
            <a:endParaRPr lang="en-US" sz="1400" dirty="0">
              <a:cs typeface="Times New Roman"/>
            </a:endParaRPr>
          </a:p>
          <a:p>
            <a:r>
              <a:rPr lang="en-US" sz="1800" dirty="0"/>
              <a:t>Add CMF to at least the following control frames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Trigger, M-BA, BAR, Multi-TID BAR (covering DL and UL SU sequences)</a:t>
            </a:r>
            <a:endParaRPr lang="en-US" sz="1600" dirty="0">
              <a:cs typeface="Times New Roman"/>
            </a:endParaRPr>
          </a:p>
          <a:p>
            <a:endParaRPr lang="en-US" sz="1800" dirty="0"/>
          </a:p>
          <a:p>
            <a:r>
              <a:rPr lang="en-US" sz="1800" dirty="0"/>
              <a:t>In such a way that it is backwards compatible (whenever necessary)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E.g., a group addressed control frame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able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to address both UHR and non-UHR STAs</a:t>
            </a:r>
            <a:endParaRPr lang="en-US" sz="1600" dirty="0">
              <a:cs typeface="Times New Roman"/>
            </a:endParaRPr>
          </a:p>
          <a:p>
            <a:endParaRPr lang="en-US" sz="1800" dirty="0">
              <a:cs typeface="Times New Roman"/>
            </a:endParaRPr>
          </a:p>
          <a:p>
            <a:r>
              <a:rPr lang="en-US" sz="1800" dirty="0">
                <a:cs typeface="Times New Roman"/>
              </a:rPr>
              <a:t>Discuss</a:t>
            </a:r>
            <a:r>
              <a:rPr lang="en-US" sz="1800" dirty="0"/>
              <a:t> need for extra padding when the control frame is protected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Since MIC check may need some extra processing time</a:t>
            </a:r>
            <a:endParaRPr lang="en-US" sz="1600" dirty="0">
              <a:cs typeface="Times New Roman"/>
            </a:endParaRPr>
          </a:p>
          <a:p>
            <a:pPr lvl="2"/>
            <a:r>
              <a:rPr lang="en-US" sz="1400" dirty="0"/>
              <a:t>Also see later slide on key look-up considerations</a:t>
            </a:r>
            <a:endParaRPr lang="en-US" sz="14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65AFE-EBD1-1584-ED02-0C3AD3CB2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370C4-49D8-ED0B-D5F2-6DBEF0189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A4220D1-DC29-25BB-B68E-E10C1741A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625812"/>
              </p:ext>
            </p:extLst>
          </p:nvPr>
        </p:nvGraphicFramePr>
        <p:xfrm>
          <a:off x="2771800" y="1495336"/>
          <a:ext cx="2880320" cy="687450"/>
        </p:xfrm>
        <a:graphic>
          <a:graphicData uri="http://schemas.openxmlformats.org/drawingml/2006/table">
            <a:tbl>
              <a:tblPr/>
              <a:tblGrid>
                <a:gridCol w="663389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669688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825039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722204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</a:tblGrid>
              <a:tr h="34372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34372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D6C4DF0-8FD7-F3BA-62A5-9009A6AC99A9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858863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017893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0509F-4FD5-28D1-C416-BEA47E7D1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CMF Location – e.g., Trigger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9DF57-2757-3148-59BD-8569CE94D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038050"/>
            <a:ext cx="7772400" cy="3310277"/>
          </a:xfrm>
        </p:spPr>
        <p:txBody>
          <a:bodyPr>
            <a:normAutofit fontScale="85000" lnSpcReduction="20000"/>
          </a:bodyPr>
          <a:lstStyle/>
          <a:p>
            <a:r>
              <a:rPr lang="en-US" sz="1800" dirty="0"/>
              <a:t>Add CMF to provide Trigger frame protection</a:t>
            </a:r>
          </a:p>
          <a:p>
            <a:pPr lvl="1"/>
            <a:r>
              <a:rPr lang="en-US" sz="1600" dirty="0"/>
              <a:t>MIC is calculated over the fields (whichever needs protection)</a:t>
            </a:r>
          </a:p>
          <a:p>
            <a:pPr lvl="2"/>
            <a:r>
              <a:rPr lang="en-US" sz="1400" dirty="0"/>
              <a:t>Including the Common Info and User Info List fields</a:t>
            </a:r>
          </a:p>
          <a:p>
            <a:pPr lvl="1"/>
            <a:r>
              <a:rPr lang="en-US" sz="1600" dirty="0"/>
              <a:t>Applicable to supporting UHR STAs (&amp; </a:t>
            </a:r>
            <a:r>
              <a:rPr lang="en-US" sz="1600" dirty="0" err="1"/>
              <a:t>unassoc</a:t>
            </a:r>
            <a:r>
              <a:rPr lang="en-US" sz="1600" dirty="0"/>
              <a:t>. UHR STAs that know the key)</a:t>
            </a:r>
          </a:p>
          <a:p>
            <a:pPr lvl="2"/>
            <a:r>
              <a:rPr lang="en-US" sz="1400" dirty="0"/>
              <a:t>Other STAs (e.g., HE/EHT) simply ignore CMF, but keep processing the Trigger frame</a:t>
            </a:r>
            <a:endParaRPr lang="en-US" sz="1200" dirty="0"/>
          </a:p>
          <a:p>
            <a:endParaRPr lang="en-US" sz="1800" dirty="0"/>
          </a:p>
          <a:p>
            <a:r>
              <a:rPr lang="en-US" sz="1800" dirty="0"/>
              <a:t>MIC is carried in the CMF and follows the “useful” User Info List </a:t>
            </a:r>
          </a:p>
          <a:p>
            <a:pPr lvl="1"/>
            <a:r>
              <a:rPr lang="en-US" sz="1600" dirty="0"/>
              <a:t>GMAC for MIC calculation &amp; temporal key (TK) to compute MIC</a:t>
            </a:r>
          </a:p>
          <a:p>
            <a:pPr lvl="1"/>
            <a:r>
              <a:rPr lang="en-US" sz="1600" dirty="0"/>
              <a:t>Separate PN for Trigger frame replay protection</a:t>
            </a:r>
            <a:endParaRPr lang="en-US" sz="1200" dirty="0"/>
          </a:p>
          <a:p>
            <a:endParaRPr lang="en-US" sz="1800" dirty="0"/>
          </a:p>
          <a:p>
            <a:r>
              <a:rPr lang="en-US" sz="1800" dirty="0"/>
              <a:t>UHR STAs discard a received Trigger frame in case of a MIC mismatch</a:t>
            </a:r>
          </a:p>
          <a:p>
            <a:pPr lvl="1"/>
            <a:r>
              <a:rPr lang="en-US" sz="1600" dirty="0"/>
              <a:t>Hence, no need to generate TB PPDUs, saving power, keep data path intact, etc.</a:t>
            </a:r>
          </a:p>
          <a:p>
            <a:endParaRPr lang="en-US" sz="1800" dirty="0"/>
          </a:p>
          <a:p>
            <a:r>
              <a:rPr lang="en-US" sz="1800" dirty="0"/>
              <a:t>A side benefit is that the receiving UHR STA does not have to wait for FCS check</a:t>
            </a:r>
          </a:p>
          <a:p>
            <a:pPr lvl="1"/>
            <a:r>
              <a:rPr lang="en-US" sz="1400" dirty="0"/>
              <a:t>MIC verification pass is sufficient. 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00D4C-06F2-E853-431F-3FF7D10D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6FFE4-99FA-02F1-0F9D-A714E0F07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81DF963-C7B2-4D42-248B-EC01374E5D32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786855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CEFFBB8-096E-4EDC-2151-8C5C0A192C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27336"/>
              </p:ext>
            </p:extLst>
          </p:nvPr>
        </p:nvGraphicFramePr>
        <p:xfrm>
          <a:off x="1560849" y="1683234"/>
          <a:ext cx="5568278" cy="431800"/>
        </p:xfrm>
        <a:graphic>
          <a:graphicData uri="http://schemas.openxmlformats.org/drawingml/2006/table">
            <a:tbl>
              <a:tblPr/>
              <a:tblGrid>
                <a:gridCol w="605551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680287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85176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71762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779463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668788">
                  <a:extLst>
                    <a:ext uri="{9D8B030D-6E8A-4147-A177-3AD203B41FA5}">
                      <a16:colId xmlns:a16="http://schemas.microsoft.com/office/drawing/2014/main" val="100936654"/>
                    </a:ext>
                  </a:extLst>
                </a:gridCol>
                <a:gridCol w="429426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Common  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User Info List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or more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4D1D40-D961-237D-FB0F-14D7650D5C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770465"/>
              </p:ext>
            </p:extLst>
          </p:nvPr>
        </p:nvGraphicFramePr>
        <p:xfrm>
          <a:off x="3882089" y="2205115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CMF 1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Arial"/>
                        <a:cs typeface="Times New Roman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04555C5-D922-6A6F-A81D-BA08B8D2550D}"/>
              </a:ext>
            </a:extLst>
          </p:cNvPr>
          <p:cNvCxnSpPr>
            <a:cxnSpLocks/>
          </p:cNvCxnSpPr>
          <p:nvPr/>
        </p:nvCxnSpPr>
        <p:spPr bwMode="auto">
          <a:xfrm flipV="1">
            <a:off x="4856483" y="1888248"/>
            <a:ext cx="370483" cy="3512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A6F3B94-36A8-8429-4BAD-37772C9D6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272274"/>
              </p:ext>
            </p:extLst>
          </p:nvPr>
        </p:nvGraphicFramePr>
        <p:xfrm>
          <a:off x="5449968" y="2198266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/>
                        </a:rPr>
                        <a:t>CMF n</a:t>
                      </a:r>
                      <a:endParaRPr lang="en-US" sz="900" i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EFF5305-CF17-FC34-1900-6BE23A6409DA}"/>
              </a:ext>
            </a:extLst>
          </p:cNvPr>
          <p:cNvCxnSpPr>
            <a:cxnSpLocks/>
          </p:cNvCxnSpPr>
          <p:nvPr/>
        </p:nvCxnSpPr>
        <p:spPr bwMode="auto">
          <a:xfrm flipV="1">
            <a:off x="5868144" y="1888248"/>
            <a:ext cx="82566" cy="3392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089BF04-C85C-92A1-D91F-5FDDA5173C83}"/>
              </a:ext>
            </a:extLst>
          </p:cNvPr>
          <p:cNvSpPr txBox="1"/>
          <p:nvPr/>
        </p:nvSpPr>
        <p:spPr>
          <a:xfrm>
            <a:off x="716987" y="1621628"/>
            <a:ext cx="10416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Trigger frame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BDBE0D8-442F-75CA-7027-FDC536D1BDA0}"/>
              </a:ext>
            </a:extLst>
          </p:cNvPr>
          <p:cNvCxnSpPr>
            <a:cxnSpLocks/>
          </p:cNvCxnSpPr>
          <p:nvPr/>
        </p:nvCxnSpPr>
        <p:spPr bwMode="auto">
          <a:xfrm flipV="1">
            <a:off x="6048682" y="1888248"/>
            <a:ext cx="107494" cy="3759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29150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152A0-9F16-7F78-D1B6-E4D325BB2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/>
              <a:t>Where to carry the CMF in Trigger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4F91F-8DBA-191D-AFC2-EC5961B89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492896"/>
            <a:ext cx="7772400" cy="3888432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Option 1: In User Info fields</a:t>
            </a:r>
          </a:p>
          <a:p>
            <a:pPr lvl="1"/>
            <a:r>
              <a:rPr lang="en-US" sz="1600" dirty="0"/>
              <a:t>Identified with an unassigned value of the AID12 field (e.g., 2023/2024)</a:t>
            </a:r>
            <a:endParaRPr lang="en-US" sz="1600" dirty="0">
              <a:cs typeface="Times New Roman"/>
            </a:endParaRPr>
          </a:p>
          <a:p>
            <a:pPr lvl="2"/>
            <a:r>
              <a:rPr lang="en-US" sz="1400" dirty="0"/>
              <a:t>Each User Info field is 5 bytes </a:t>
            </a:r>
            <a:endParaRPr lang="en-US" sz="1400" dirty="0">
              <a:cs typeface="Times New Roman"/>
            </a:endParaRPr>
          </a:p>
          <a:p>
            <a:pPr lvl="2"/>
            <a:r>
              <a:rPr lang="en-US" sz="1400" dirty="0"/>
              <a:t>Number of such special User Info fields depend on the length of the CMF</a:t>
            </a:r>
            <a:endParaRPr lang="en-US" sz="1400" dirty="0">
              <a:cs typeface="Times New Roman"/>
            </a:endParaRPr>
          </a:p>
          <a:p>
            <a:endParaRPr lang="en-US" sz="2000" dirty="0"/>
          </a:p>
          <a:p>
            <a:r>
              <a:rPr lang="en-US" sz="1800" dirty="0"/>
              <a:t>Option 2: In Padding field, (immediately) after the first two octets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First two octets are a sequence of 1s to indicate start of padding</a:t>
            </a:r>
            <a:endParaRPr lang="en-US" sz="1600" dirty="0">
              <a:cs typeface="Times New Roman"/>
            </a:endParaRPr>
          </a:p>
          <a:p>
            <a:pPr lvl="1"/>
            <a:r>
              <a:rPr lang="en-US" sz="1600" dirty="0"/>
              <a:t>Next Y+Z octets of Padding field would be the CMF, and rest will be padding</a:t>
            </a:r>
            <a:endParaRPr lang="en-US" sz="1600" dirty="0">
              <a:cs typeface="Times New Roman"/>
            </a:endParaRPr>
          </a:p>
          <a:p>
            <a:pPr lvl="2"/>
            <a:r>
              <a:rPr lang="en-US" sz="1400" dirty="0"/>
              <a:t>Possibly a CMF length field (while avoiding the all 1s combination to not confuse with padding)</a:t>
            </a:r>
          </a:p>
          <a:p>
            <a:endParaRPr lang="en-US" sz="2000" dirty="0">
              <a:cs typeface="Times New Roman"/>
            </a:endParaRPr>
          </a:p>
          <a:p>
            <a:r>
              <a:rPr lang="en-US" sz="2000" b="0" dirty="0">
                <a:cs typeface="Times New Roman"/>
              </a:rPr>
              <a:t>In either option we may need a bit indicating the frame is protected (i.e., Protected bit) and possibly the Key ID field early in the frame</a:t>
            </a:r>
          </a:p>
          <a:p>
            <a:pPr lvl="1"/>
            <a:r>
              <a:rPr lang="en-US" sz="1600" b="0" dirty="0">
                <a:cs typeface="Times New Roman"/>
              </a:rPr>
              <a:t>e.g., in Common Info or Special User Info</a:t>
            </a:r>
          </a:p>
          <a:p>
            <a:pPr lvl="1"/>
            <a:r>
              <a:rPr lang="en-US" sz="1600" dirty="0">
                <a:cs typeface="Times New Roman"/>
              </a:rPr>
              <a:t>Placing these in early portion of the frame helps receive side processing</a:t>
            </a:r>
            <a:endParaRPr lang="en-US" sz="1600" b="0" dirty="0">
              <a:cs typeface="Times New Roman"/>
            </a:endParaRPr>
          </a:p>
          <a:p>
            <a:endParaRPr lang="en-US" sz="16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4B980-5DB5-A000-3F2B-5B9257905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F6F11-B2B7-583A-B8E9-C918DED1E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568385E1-BF03-F4A3-ED49-68A1C42C4412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2A6747F-0730-068D-34C4-40DCCB3C62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39917"/>
              </p:ext>
            </p:extLst>
          </p:nvPr>
        </p:nvGraphicFramePr>
        <p:xfrm>
          <a:off x="2771800" y="1650877"/>
          <a:ext cx="2880320" cy="687450"/>
        </p:xfrm>
        <a:graphic>
          <a:graphicData uri="http://schemas.openxmlformats.org/drawingml/2006/table">
            <a:tbl>
              <a:tblPr/>
              <a:tblGrid>
                <a:gridCol w="663389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669688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825039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722204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</a:tblGrid>
              <a:tr h="34372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34372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63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EE849-8D1C-F1C8-F398-C515F4D29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797"/>
          </a:xfrm>
        </p:spPr>
        <p:txBody>
          <a:bodyPr/>
          <a:lstStyle/>
          <a:p>
            <a:r>
              <a:rPr lang="en-US" dirty="0"/>
              <a:t>Secure M-BA frame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6025F0B-C5F8-F384-D6AD-EF35BF04E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929482"/>
            <a:ext cx="8208911" cy="3539717"/>
          </a:xfrm>
        </p:spPr>
        <p:txBody>
          <a:bodyPr/>
          <a:lstStyle/>
          <a:p>
            <a:r>
              <a:rPr lang="en-US" sz="1600" dirty="0"/>
              <a:t>Add CMF to provide M-BA frame protection</a:t>
            </a:r>
          </a:p>
          <a:p>
            <a:pPr lvl="1"/>
            <a:r>
              <a:rPr lang="en-US" sz="1400" dirty="0"/>
              <a:t>MIC is calculated over the preceding fields of the frame (whichever needs protection)</a:t>
            </a:r>
            <a:endParaRPr lang="en-US" sz="1400" dirty="0">
              <a:cs typeface="Times New Roman"/>
            </a:endParaRPr>
          </a:p>
          <a:p>
            <a:pPr lvl="2"/>
            <a:r>
              <a:rPr lang="en-US" sz="1200" dirty="0"/>
              <a:t>Including the BA Control and the preceding Per AID TID Info fields</a:t>
            </a:r>
            <a:endParaRPr lang="en-US" sz="1200" dirty="0">
              <a:cs typeface="Times New Roman"/>
            </a:endParaRPr>
          </a:p>
          <a:p>
            <a:pPr lvl="1"/>
            <a:r>
              <a:rPr lang="en-US" sz="1400" dirty="0"/>
              <a:t>Applicable to supporting UHR STAs</a:t>
            </a:r>
            <a:endParaRPr lang="en-US" sz="1400" dirty="0">
              <a:cs typeface="Times New Roman"/>
            </a:endParaRPr>
          </a:p>
          <a:p>
            <a:pPr lvl="2"/>
            <a:r>
              <a:rPr lang="en-US" sz="1200" dirty="0"/>
              <a:t>Other STAs (e.g., HE/EHT) simply ignore CMF, but keep processing the M-BA frame</a:t>
            </a:r>
            <a:endParaRPr lang="en-US" sz="1200" dirty="0">
              <a:cs typeface="Times New Roman"/>
            </a:endParaRPr>
          </a:p>
          <a:p>
            <a:r>
              <a:rPr lang="en-US" sz="1600" dirty="0"/>
              <a:t>PN and MIC is carried in the CMF and follows “useful” Per AID TID Info List </a:t>
            </a:r>
            <a:endParaRPr lang="en-US" sz="1600" dirty="0">
              <a:cs typeface="Times New Roman"/>
            </a:endParaRPr>
          </a:p>
          <a:p>
            <a:pPr lvl="1"/>
            <a:r>
              <a:rPr lang="en-US" sz="1400" dirty="0"/>
              <a:t>GMAC for MIC calculation &amp; temporal key (TK) to compute MIC</a:t>
            </a:r>
            <a:endParaRPr lang="en-US" sz="1400" dirty="0">
              <a:cs typeface="Times New Roman"/>
            </a:endParaRPr>
          </a:p>
          <a:p>
            <a:pPr lvl="1"/>
            <a:r>
              <a:rPr lang="en-US" sz="1400" dirty="0"/>
              <a:t>Separate PN for M-BA frame replay protection</a:t>
            </a:r>
            <a:endParaRPr lang="en-US" sz="1400" dirty="0">
              <a:cs typeface="Times New Roman"/>
            </a:endParaRPr>
          </a:p>
          <a:p>
            <a:pPr lvl="1"/>
            <a:r>
              <a:rPr lang="en-US" sz="1400" dirty="0"/>
              <a:t>Single bit Key ID and Protected bit can be carried within the BA Control field (frame’s early portion)</a:t>
            </a:r>
            <a:endParaRPr lang="en-US" sz="1100" dirty="0"/>
          </a:p>
          <a:p>
            <a:r>
              <a:rPr lang="en-US" sz="1600" dirty="0"/>
              <a:t>Padding: can </a:t>
            </a:r>
            <a:r>
              <a:rPr lang="en-US" sz="1600"/>
              <a:t>be achieved </a:t>
            </a:r>
            <a:r>
              <a:rPr lang="en-US" sz="1600" dirty="0"/>
              <a:t>with STA Info fields addressed to other STAs or to nobody</a:t>
            </a:r>
            <a:endParaRPr lang="en-US" sz="1600" dirty="0">
              <a:cs typeface="Times New Roman"/>
            </a:endParaRPr>
          </a:p>
          <a:p>
            <a:r>
              <a:rPr lang="en-US" sz="1600" dirty="0"/>
              <a:t>UHR STAs discard a received M-BA frame in case of a MIC mismatch</a:t>
            </a:r>
            <a:endParaRPr lang="en-US" sz="1600" dirty="0">
              <a:cs typeface="Times New Roman"/>
            </a:endParaRPr>
          </a:p>
          <a:p>
            <a:pPr lvl="1"/>
            <a:r>
              <a:rPr lang="en-US" sz="1400" dirty="0"/>
              <a:t>Hence, no update of BA scoreboards or modification of data path</a:t>
            </a:r>
            <a:endParaRPr lang="en-US" sz="14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B7A00-1E37-D91B-6FC1-622386B2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B46C2-6709-3442-E56C-AB595639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graphicFrame>
        <p:nvGraphicFramePr>
          <p:cNvPr id="17" name="Content Placeholder 5">
            <a:extLst>
              <a:ext uri="{FF2B5EF4-FFF2-40B4-BE49-F238E27FC236}">
                <a16:creationId xmlns:a16="http://schemas.microsoft.com/office/drawing/2014/main" id="{3BA79CAF-44B2-E42A-0629-C00D3CD4A8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5871807"/>
              </p:ext>
            </p:extLst>
          </p:nvPr>
        </p:nvGraphicFramePr>
        <p:xfrm>
          <a:off x="2195736" y="1412776"/>
          <a:ext cx="3810000" cy="534797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965996695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19087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688975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Duration/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EA72C3B-B158-8252-6463-4B28025EB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947349"/>
              </p:ext>
            </p:extLst>
          </p:nvPr>
        </p:nvGraphicFramePr>
        <p:xfrm>
          <a:off x="1979712" y="2397581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CE2D758B-B167-60F1-9347-4C4337B334F0}"/>
              </a:ext>
            </a:extLst>
          </p:cNvPr>
          <p:cNvSpPr txBox="1"/>
          <p:nvPr/>
        </p:nvSpPr>
        <p:spPr>
          <a:xfrm>
            <a:off x="3070155" y="2469966"/>
            <a:ext cx="287593" cy="270482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1100" dirty="0"/>
              <a:t>…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FA11764-D2CC-BDEE-78B3-D3E242052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670685"/>
              </p:ext>
            </p:extLst>
          </p:nvPr>
        </p:nvGraphicFramePr>
        <p:xfrm>
          <a:off x="3435828" y="2396133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2864EE1-6B3D-EE92-7B49-2B1E264EBB82}"/>
              </a:ext>
            </a:extLst>
          </p:cNvPr>
          <p:cNvSpPr txBox="1"/>
          <p:nvPr/>
        </p:nvSpPr>
        <p:spPr>
          <a:xfrm>
            <a:off x="3862848" y="2029993"/>
            <a:ext cx="1012365" cy="300787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Repeated for each</a:t>
            </a:r>
          </a:p>
          <a:p>
            <a:pPr algn="l"/>
            <a:r>
              <a:rPr lang="en-US" sz="900" dirty="0"/>
              <a:t> &lt;AID, TID&gt; tuple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BB1C30-AA73-ED9D-1371-CC7BA683C191}"/>
              </a:ext>
            </a:extLst>
          </p:cNvPr>
          <p:cNvCxnSpPr>
            <a:cxnSpLocks/>
          </p:cNvCxnSpPr>
          <p:nvPr/>
        </p:nvCxnSpPr>
        <p:spPr bwMode="auto">
          <a:xfrm flipH="1">
            <a:off x="1979712" y="1947573"/>
            <a:ext cx="2895501" cy="4266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9CFA5B-B878-7516-EAE0-2139AB94BA46}"/>
              </a:ext>
            </a:extLst>
          </p:cNvPr>
          <p:cNvCxnSpPr>
            <a:cxnSpLocks/>
          </p:cNvCxnSpPr>
          <p:nvPr/>
        </p:nvCxnSpPr>
        <p:spPr bwMode="auto">
          <a:xfrm>
            <a:off x="5574714" y="1946125"/>
            <a:ext cx="1431981" cy="450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E48D77A-492C-D780-6F99-A2BB5102E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395654"/>
              </p:ext>
            </p:extLst>
          </p:nvPr>
        </p:nvGraphicFramePr>
        <p:xfrm>
          <a:off x="4734283" y="2396133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502802F-D269-0C61-0B76-F412EDF3D6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765880"/>
              </p:ext>
            </p:extLst>
          </p:nvPr>
        </p:nvGraphicFramePr>
        <p:xfrm>
          <a:off x="5994331" y="2402347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F4EA77C-7247-541B-F332-BCDDDA7F40F5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027311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EE849-8D1C-F1C8-F398-C515F4D29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carry the CMF in M-BA frame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6025F0B-C5F8-F384-D6AD-EF35BF04E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4402464"/>
            <a:ext cx="7772400" cy="2041458"/>
          </a:xfrm>
        </p:spPr>
        <p:txBody>
          <a:bodyPr/>
          <a:lstStyle/>
          <a:p>
            <a:r>
              <a:rPr lang="en-US" dirty="0"/>
              <a:t>Also applicable to Multi-STA </a:t>
            </a:r>
            <a:r>
              <a:rPr lang="en-US" dirty="0" err="1"/>
              <a:t>BlockAck</a:t>
            </a:r>
            <a:r>
              <a:rPr lang="en-US" dirty="0"/>
              <a:t> frame, wherein</a:t>
            </a:r>
          </a:p>
          <a:p>
            <a:pPr lvl="1"/>
            <a:r>
              <a:rPr lang="en-US" dirty="0"/>
              <a:t>CMF field is in a Per AID TID Info field that is identified by an AID11 field that is unassigned (say e.g., 2023)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The FN subfield of the BA SSC indicates the CMF field length</a:t>
            </a:r>
            <a:endParaRPr lang="en-US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B7A00-1E37-D91B-6FC1-622386B2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B46C2-6709-3442-E56C-AB595639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graphicFrame>
        <p:nvGraphicFramePr>
          <p:cNvPr id="17" name="Content Placeholder 5">
            <a:extLst>
              <a:ext uri="{FF2B5EF4-FFF2-40B4-BE49-F238E27FC236}">
                <a16:creationId xmlns:a16="http://schemas.microsoft.com/office/drawing/2014/main" id="{3BA79CAF-44B2-E42A-0629-C00D3CD4A86F}"/>
              </a:ext>
            </a:extLst>
          </p:cNvPr>
          <p:cNvGraphicFramePr>
            <a:graphicFrameLocks/>
          </p:cNvGraphicFramePr>
          <p:nvPr/>
        </p:nvGraphicFramePr>
        <p:xfrm>
          <a:off x="2195736" y="1671181"/>
          <a:ext cx="3810000" cy="534797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965996695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19087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688975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Duration/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EA72C3B-B158-8252-6463-4B28025EB63E}"/>
              </a:ext>
            </a:extLst>
          </p:cNvPr>
          <p:cNvGraphicFramePr>
            <a:graphicFrameLocks noGrp="1"/>
          </p:cNvGraphicFramePr>
          <p:nvPr/>
        </p:nvGraphicFramePr>
        <p:xfrm>
          <a:off x="4065818" y="2655986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CE2D758B-B167-60F1-9347-4C4337B334F0}"/>
              </a:ext>
            </a:extLst>
          </p:cNvPr>
          <p:cNvSpPr txBox="1"/>
          <p:nvPr/>
        </p:nvSpPr>
        <p:spPr>
          <a:xfrm>
            <a:off x="5156261" y="2728371"/>
            <a:ext cx="287593" cy="270482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1100" dirty="0"/>
              <a:t>…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FA11764-D2CC-BDEE-78B3-D3E242052555}"/>
              </a:ext>
            </a:extLst>
          </p:cNvPr>
          <p:cNvGraphicFramePr>
            <a:graphicFrameLocks noGrp="1"/>
          </p:cNvGraphicFramePr>
          <p:nvPr/>
        </p:nvGraphicFramePr>
        <p:xfrm>
          <a:off x="5521934" y="26545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2864EE1-6B3D-EE92-7B49-2B1E264EBB82}"/>
              </a:ext>
            </a:extLst>
          </p:cNvPr>
          <p:cNvSpPr txBox="1"/>
          <p:nvPr/>
        </p:nvSpPr>
        <p:spPr>
          <a:xfrm>
            <a:off x="4766366" y="2301948"/>
            <a:ext cx="1012365" cy="300787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Repeated for each</a:t>
            </a:r>
          </a:p>
          <a:p>
            <a:pPr algn="l"/>
            <a:r>
              <a:rPr lang="en-US" sz="900" dirty="0"/>
              <a:t> &lt;AID, TID&gt; tuple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BB1C30-AA73-ED9D-1371-CC7BA683C191}"/>
              </a:ext>
            </a:extLst>
          </p:cNvPr>
          <p:cNvCxnSpPr/>
          <p:nvPr/>
        </p:nvCxnSpPr>
        <p:spPr bwMode="auto">
          <a:xfrm flipH="1">
            <a:off x="4065818" y="2205978"/>
            <a:ext cx="809395" cy="4485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9CFA5B-B878-7516-EAE0-2139AB94BA46}"/>
              </a:ext>
            </a:extLst>
          </p:cNvPr>
          <p:cNvCxnSpPr>
            <a:cxnSpLocks/>
          </p:cNvCxnSpPr>
          <p:nvPr/>
        </p:nvCxnSpPr>
        <p:spPr bwMode="auto">
          <a:xfrm>
            <a:off x="5574714" y="2204530"/>
            <a:ext cx="979006" cy="450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A11CAE78-97F4-BF14-C07E-259C232FB2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673384"/>
              </p:ext>
            </p:extLst>
          </p:nvPr>
        </p:nvGraphicFramePr>
        <p:xfrm>
          <a:off x="4679336" y="2992419"/>
          <a:ext cx="2441809" cy="534797"/>
        </p:xfrm>
        <a:graphic>
          <a:graphicData uri="http://schemas.openxmlformats.org/drawingml/2006/table">
            <a:tbl>
              <a:tblPr/>
              <a:tblGrid>
                <a:gridCol w="580615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104188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819312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</a:tblGrid>
              <a:tr h="16368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or 2</a:t>
                      </a: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16, 32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 TID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Block Ack Starting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Sequence 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8D1283D-176C-C9CA-E2BA-EFCC3D00F417}"/>
              </a:ext>
            </a:extLst>
          </p:cNvPr>
          <p:cNvCxnSpPr>
            <a:cxnSpLocks/>
          </p:cNvCxnSpPr>
          <p:nvPr/>
        </p:nvCxnSpPr>
        <p:spPr>
          <a:xfrm flipH="1">
            <a:off x="4121643" y="3371000"/>
            <a:ext cx="554452" cy="0"/>
          </a:xfrm>
          <a:prstGeom prst="line">
            <a:avLst/>
          </a:prstGeom>
          <a:ln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3ABCA402-74C1-E4E1-AD8D-8485B29D3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796505"/>
              </p:ext>
            </p:extLst>
          </p:nvPr>
        </p:nvGraphicFramePr>
        <p:xfrm>
          <a:off x="2195736" y="3037720"/>
          <a:ext cx="1925907" cy="458006"/>
        </p:xfrm>
        <a:graphic>
          <a:graphicData uri="http://schemas.openxmlformats.org/drawingml/2006/table">
            <a:tbl>
              <a:tblPr/>
              <a:tblGrid>
                <a:gridCol w="519381">
                  <a:extLst>
                    <a:ext uri="{9D8B030D-6E8A-4147-A177-3AD203B41FA5}">
                      <a16:colId xmlns:a16="http://schemas.microsoft.com/office/drawing/2014/main" val="560066978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828455342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3889737522"/>
                    </a:ext>
                  </a:extLst>
                </a:gridCol>
                <a:gridCol w="341313">
                  <a:extLst>
                    <a:ext uri="{9D8B030D-6E8A-4147-A177-3AD203B41FA5}">
                      <a16:colId xmlns:a16="http://schemas.microsoft.com/office/drawing/2014/main" val="2567501091"/>
                    </a:ext>
                  </a:extLst>
                </a:gridCol>
              </a:tblGrid>
              <a:tr h="16368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5188512"/>
                  </a:ext>
                </a:extLst>
              </a:tr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AID11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Ack Type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117598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CCD0D6B-F67E-621B-283B-BABA027337B1}"/>
              </a:ext>
            </a:extLst>
          </p:cNvPr>
          <p:cNvCxnSpPr>
            <a:cxnSpLocks/>
            <a:endCxn id="27" idx="1"/>
          </p:cNvCxnSpPr>
          <p:nvPr/>
        </p:nvCxnSpPr>
        <p:spPr bwMode="auto">
          <a:xfrm flipH="1">
            <a:off x="4679336" y="2895247"/>
            <a:ext cx="842598" cy="3645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6AF05BA-BC56-1955-6139-A7DFA2FC156D}"/>
              </a:ext>
            </a:extLst>
          </p:cNvPr>
          <p:cNvCxnSpPr>
            <a:cxnSpLocks/>
            <a:endCxn id="27" idx="3"/>
          </p:cNvCxnSpPr>
          <p:nvPr/>
        </p:nvCxnSpPr>
        <p:spPr bwMode="auto">
          <a:xfrm>
            <a:off x="6553720" y="2895247"/>
            <a:ext cx="567425" cy="3645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13153D9-62C8-8108-6B37-72F269D71588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9515015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78397</TotalTime>
  <Words>2238</Words>
  <Application>Microsoft Office PowerPoint</Application>
  <PresentationFormat>On-screen Show (4:3)</PresentationFormat>
  <Paragraphs>372</Paragraphs>
  <Slides>18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Aptos</vt:lpstr>
      <vt:lpstr>Arial</vt:lpstr>
      <vt:lpstr>Calibri</vt:lpstr>
      <vt:lpstr>Times New Roman</vt:lpstr>
      <vt:lpstr>802-11-Submission</vt:lpstr>
      <vt:lpstr>Document</vt:lpstr>
      <vt:lpstr>Secure Control frames-Follow Up</vt:lpstr>
      <vt:lpstr>Introduction</vt:lpstr>
      <vt:lpstr>Proposal</vt:lpstr>
      <vt:lpstr>Example of Attacks</vt:lpstr>
      <vt:lpstr>Proposal: Control MIC</vt:lpstr>
      <vt:lpstr>CMF Location – e.g., Trigger frame</vt:lpstr>
      <vt:lpstr>Where to carry the CMF in Trigger frame</vt:lpstr>
      <vt:lpstr>Secure M-BA frame</vt:lpstr>
      <vt:lpstr>Where to carry the CMF in M-BA frame</vt:lpstr>
      <vt:lpstr>Secure Multi-TID BlockAckReq frame</vt:lpstr>
      <vt:lpstr>Temporal Keys</vt:lpstr>
      <vt:lpstr>Conclusions</vt:lpstr>
      <vt:lpstr>SP1</vt:lpstr>
      <vt:lpstr>SP2</vt:lpstr>
      <vt:lpstr>SP3</vt:lpstr>
      <vt:lpstr>SP4</vt:lpstr>
      <vt:lpstr>SP5</vt:lpstr>
      <vt:lpstr>SP6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Abhishek Patil</cp:lastModifiedBy>
  <cp:revision>2858</cp:revision>
  <cp:lastPrinted>1998-02-10T13:28:06Z</cp:lastPrinted>
  <dcterms:created xsi:type="dcterms:W3CDTF">2004-12-02T14:01:45Z</dcterms:created>
  <dcterms:modified xsi:type="dcterms:W3CDTF">2024-09-26T05:01:01Z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