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743" r:id="rId3"/>
    <p:sldId id="744" r:id="rId4"/>
    <p:sldId id="747" r:id="rId5"/>
    <p:sldId id="745" r:id="rId6"/>
    <p:sldId id="746" r:id="rId7"/>
    <p:sldId id="748" r:id="rId8"/>
    <p:sldId id="749" r:id="rId9"/>
    <p:sldId id="750" r:id="rId10"/>
    <p:sldId id="751" r:id="rId11"/>
    <p:sldId id="75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21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E61A0A14-44A0-4EB8-A23C-3B3E40BBB3EA}"/>
    <pc:docChg chg="modSld modMainMaster">
      <pc:chgData name="Sherief Helwa" userId="c6299973-2e88-4f67-9e93-bade1b850725" providerId="ADAL" clId="{E61A0A14-44A0-4EB8-A23C-3B3E40BBB3EA}" dt="2024-07-14T23:34:55.504" v="8" actId="20577"/>
      <pc:docMkLst>
        <pc:docMk/>
      </pc:docMkLst>
      <pc:sldChg chg="modSp mod">
        <pc:chgData name="Sherief Helwa" userId="c6299973-2e88-4f67-9e93-bade1b850725" providerId="ADAL" clId="{E61A0A14-44A0-4EB8-A23C-3B3E40BBB3EA}" dt="2024-07-14T23:34:55.504" v="8" actId="20577"/>
        <pc:sldMkLst>
          <pc:docMk/>
          <pc:sldMk cId="1878992105" sldId="747"/>
        </pc:sldMkLst>
        <pc:spChg chg="mod">
          <ac:chgData name="Sherief Helwa" userId="c6299973-2e88-4f67-9e93-bade1b850725" providerId="ADAL" clId="{E61A0A14-44A0-4EB8-A23C-3B3E40BBB3EA}" dt="2024-07-14T23:34:55.504" v="8" actId="20577"/>
          <ac:spMkLst>
            <pc:docMk/>
            <pc:sldMk cId="1878992105" sldId="747"/>
            <ac:spMk id="3" creationId="{FC1780DC-21BD-ECEA-BE79-930D35F72E18}"/>
          </ac:spMkLst>
        </pc:spChg>
      </pc:sldChg>
      <pc:sldMasterChg chg="modSp mod">
        <pc:chgData name="Sherief Helwa" userId="c6299973-2e88-4f67-9e93-bade1b850725" providerId="ADAL" clId="{E61A0A14-44A0-4EB8-A23C-3B3E40BBB3EA}" dt="2024-07-14T23:31:16.576" v="1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E61A0A14-44A0-4EB8-A23C-3B3E40BBB3EA}" dt="2024-07-14T23:31:16.576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802.11-24/0543r1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/>
              <a:t>Coexistence Protocols for UHR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2024-07-08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Straw Poll 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pPr marR="0" lvl="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/>
              <a:t>Do you support defining the following fields for unavailability indication in M-STA BA frames: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An Unavailability Target Start Time field defined as the TSF time at which the STA becomes unavailable (duration and resolution TBD, expectation is to use a portion of the TSF)</a:t>
            </a:r>
          </a:p>
          <a:p>
            <a:pPr marR="0"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An Unavailability Duration field defined as the time during which the STA is unavailable (field may be not present or set to an unknown value)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893525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Straw Poll 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/>
              <a:t>Do you support to define a special Feedback Per AID TID Info field (name TBD) that carries control feedback in the M-BA frame?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The control feedback (i.e. unavailability indication) is carried instead of the </a:t>
            </a:r>
            <a:r>
              <a:rPr lang="en-US" err="1"/>
              <a:t>BlockAck</a:t>
            </a:r>
            <a:r>
              <a:rPr lang="en-US"/>
              <a:t> Bitmap in that Feedback Per AID TID Info field.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The Ack Type subfield of the Per AID TID Info field is set to 0 and the TID subfield of the Per AID TID Info field is set to a reserved value.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The AID11 subfield of this Per AID TID Info field is set to a reserved TBD value if the control feedback is addressed to all STAs or to the AID11 that identifies the intended recipient STA.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/>
              <a:t>The Starting Sequence Number field of this Per AID TID Info field is reserved.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39845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STAs supporting multiple wireless technologies can share resources among different technologies to achieve</a:t>
            </a:r>
          </a:p>
          <a:p>
            <a:pPr lvl="1"/>
            <a:r>
              <a:rPr lang="en-US"/>
              <a:t>Lower system complexity</a:t>
            </a:r>
          </a:p>
          <a:p>
            <a:pPr lvl="1"/>
            <a:r>
              <a:rPr lang="en-US"/>
              <a:t>More efficient use of the available resources</a:t>
            </a:r>
          </a:p>
          <a:p>
            <a:r>
              <a:rPr lang="en-US"/>
              <a:t>Improving coexistence in UHR is important; absence of which leads to</a:t>
            </a:r>
          </a:p>
          <a:p>
            <a:pPr lvl="1"/>
            <a:r>
              <a:rPr lang="en-US"/>
              <a:t>Data losses, increased delays, reduced reliability, etc.</a:t>
            </a:r>
          </a:p>
          <a:p>
            <a:r>
              <a:rPr lang="en-US"/>
              <a:t>Resources of interest from a coexistence perspective are: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Time: Link becomes unavailable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Frequencies/Antennas: affects the available BW and NSS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Other Resources : Other resources such as a shared processor, HW accelerators, memory units, etc.</a:t>
            </a:r>
          </a:p>
          <a:p>
            <a:r>
              <a:rPr lang="en-US"/>
              <a:t>In this contribution, we focus on time unavailability and discuss the proposed frame structures for reporting such unavailability to the peer STA(s) to avoid conflicts between Wi-Fi and </a:t>
            </a:r>
            <a:r>
              <a:rPr lang="en-US" err="1"/>
              <a:t>CoEx</a:t>
            </a:r>
            <a:r>
              <a:rPr lang="en-US"/>
              <a:t> activities.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2100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err="1"/>
              <a:t>CoEx</a:t>
            </a:r>
            <a:r>
              <a:rPr lang="en-US" sz="2800"/>
              <a:t> Unavailability Reporting Framework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While operating in the </a:t>
            </a:r>
            <a:r>
              <a:rPr lang="en-US" sz="1600" err="1"/>
              <a:t>CoEx</a:t>
            </a:r>
            <a:r>
              <a:rPr lang="en-US" sz="1600"/>
              <a:t> mode, intermittent activity of </a:t>
            </a:r>
            <a:r>
              <a:rPr lang="en-US" sz="1600" err="1"/>
              <a:t>CoEx</a:t>
            </a:r>
            <a:r>
              <a:rPr lang="en-US" sz="1600"/>
              <a:t> technologies take place in the background.</a:t>
            </a:r>
          </a:p>
          <a:p>
            <a:r>
              <a:rPr lang="en-US" sz="1600"/>
              <a:t>The 11bn </a:t>
            </a:r>
            <a:r>
              <a:rPr lang="en-US" sz="1600" err="1"/>
              <a:t>CoEx</a:t>
            </a:r>
            <a:r>
              <a:rPr lang="en-US" sz="1600"/>
              <a:t> feature adds functionality aiming for no overlap to take place between Wi-Fi data transmissions and </a:t>
            </a:r>
            <a:r>
              <a:rPr lang="en-US" sz="1600" err="1"/>
              <a:t>CoEx</a:t>
            </a:r>
            <a:r>
              <a:rPr lang="en-US" sz="1600"/>
              <a:t> activity.</a:t>
            </a:r>
          </a:p>
          <a:p>
            <a:pPr lvl="1"/>
            <a:r>
              <a:rPr lang="en-US" sz="1400"/>
              <a:t>To do so, the Wi-Fi peer STA of the </a:t>
            </a:r>
            <a:r>
              <a:rPr lang="en-US" sz="1400" err="1"/>
              <a:t>CoEx</a:t>
            </a:r>
            <a:r>
              <a:rPr lang="en-US" sz="1400"/>
              <a:t> STA initiates its TXOP with an ICF soliciting unavailability information from the </a:t>
            </a:r>
            <a:r>
              <a:rPr lang="en-US" sz="1400" err="1"/>
              <a:t>CoEx</a:t>
            </a:r>
            <a:r>
              <a:rPr lang="en-US" sz="1400"/>
              <a:t> STA.</a:t>
            </a:r>
          </a:p>
          <a:p>
            <a:pPr lvl="1"/>
            <a:r>
              <a:rPr lang="en-US" sz="1400"/>
              <a:t>The </a:t>
            </a:r>
            <a:r>
              <a:rPr lang="en-US" sz="1400" err="1"/>
              <a:t>CoEx</a:t>
            </a:r>
            <a:r>
              <a:rPr lang="en-US" sz="1400"/>
              <a:t> STA responds by including its expected future unavailability in an ICR frame.</a:t>
            </a:r>
          </a:p>
          <a:p>
            <a:pPr lvl="1"/>
            <a:r>
              <a:rPr lang="en-US" sz="1400"/>
              <a:t>The peer STA can then take this unavailability information into consideration while planning for its PPDU(s) transmission.</a:t>
            </a:r>
          </a:p>
          <a:p>
            <a:pPr lvl="1"/>
            <a:r>
              <a:rPr lang="en-US" sz="1400"/>
              <a:t>Additionally, the </a:t>
            </a:r>
            <a:r>
              <a:rPr lang="en-US" sz="1400" err="1"/>
              <a:t>CoEx</a:t>
            </a:r>
            <a:r>
              <a:rPr lang="en-US" sz="1400"/>
              <a:t> STA can share its updated unavailability information in CRF at the end of the TXOP.</a:t>
            </a:r>
          </a:p>
          <a:p>
            <a:endParaRPr lang="en-US" sz="1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1A4AA-CD03-B384-08AD-32418FBFF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5" y="4191000"/>
            <a:ext cx="5410189" cy="2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5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err="1"/>
              <a:t>CoEx</a:t>
            </a:r>
            <a:r>
              <a:rPr lang="en-US" sz="2800"/>
              <a:t> Unavailability Information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main parameters constitute the needed unavailability information:</a:t>
            </a:r>
          </a:p>
          <a:p>
            <a:pPr lvl="1"/>
            <a:r>
              <a:rPr lang="en-US" dirty="0"/>
              <a:t>Unavailability Period Start Time:</a:t>
            </a:r>
          </a:p>
          <a:p>
            <a:pPr lvl="2"/>
            <a:r>
              <a:rPr lang="en-US" dirty="0"/>
              <a:t>Reported as a TSF value.</a:t>
            </a:r>
          </a:p>
          <a:p>
            <a:pPr lvl="2"/>
            <a:r>
              <a:rPr lang="en-US" dirty="0"/>
              <a:t>For example, use 1 octet field length to report the TSF value with granularity of 128 us. That can give up to ~32 </a:t>
            </a:r>
            <a:r>
              <a:rPr lang="en-US" dirty="0" err="1"/>
              <a:t>ms</a:t>
            </a:r>
            <a:r>
              <a:rPr lang="en-US" dirty="0"/>
              <a:t> of time ahead.</a:t>
            </a:r>
          </a:p>
          <a:p>
            <a:pPr lvl="1"/>
            <a:r>
              <a:rPr lang="en-US" dirty="0"/>
              <a:t>Unavailability Period Duration:</a:t>
            </a:r>
          </a:p>
          <a:p>
            <a:pPr lvl="2"/>
            <a:r>
              <a:rPr lang="en-US" dirty="0"/>
              <a:t>For example, use a 1 octet field length and granularity of 64 us.</a:t>
            </a:r>
          </a:p>
          <a:p>
            <a:pPr lvl="2"/>
            <a:r>
              <a:rPr lang="en-US" dirty="0"/>
              <a:t>That can support duration values up to ~16 </a:t>
            </a:r>
            <a:r>
              <a:rPr lang="en-US" dirty="0" err="1"/>
              <a:t>ms.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95A25-1F81-68AF-2FB3-E289EE6B6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5" y="4191000"/>
            <a:ext cx="5410189" cy="2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9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ICR Frame Choice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Few requirements to take into consideration:</a:t>
            </a:r>
          </a:p>
          <a:p>
            <a:pPr lvl="1"/>
            <a:r>
              <a:rPr lang="en-US"/>
              <a:t>Must have room to bear </a:t>
            </a:r>
            <a:r>
              <a:rPr lang="en-US" err="1"/>
              <a:t>CoEx</a:t>
            </a:r>
            <a:r>
              <a:rPr lang="en-US"/>
              <a:t> unavailability information.</a:t>
            </a:r>
          </a:p>
          <a:p>
            <a:pPr lvl="1"/>
            <a:r>
              <a:rPr lang="en-US"/>
              <a:t>Flexibility is a key factor since:</a:t>
            </a:r>
          </a:p>
          <a:p>
            <a:pPr lvl="2"/>
            <a:r>
              <a:rPr lang="en-US"/>
              <a:t>ICR frame may be required to carry other types of info, e.g., control frame protection-related information.</a:t>
            </a:r>
          </a:p>
          <a:p>
            <a:pPr lvl="2"/>
            <a:r>
              <a:rPr lang="en-US"/>
              <a:t>Additionally, other features might have different requirements, hence the benefit of a flexible design.</a:t>
            </a:r>
          </a:p>
          <a:p>
            <a:pPr lvl="1"/>
            <a:r>
              <a:rPr lang="en-US"/>
              <a:t>Reuse of a current control frame is a great plus.</a:t>
            </a:r>
          </a:p>
          <a:p>
            <a:r>
              <a:rPr lang="en-US"/>
              <a:t>By reviewing the structure of the existing control frames, </a:t>
            </a:r>
            <a:r>
              <a:rPr lang="en-US" b="1"/>
              <a:t>Multi-STA BA (M-BA)</a:t>
            </a:r>
            <a:r>
              <a:rPr lang="en-US"/>
              <a:t> is seen to be the best candidate frame:</a:t>
            </a:r>
          </a:p>
          <a:p>
            <a:pPr lvl="1"/>
            <a:r>
              <a:rPr lang="en-US"/>
              <a:t>Includes the “Per AID TID Info” field which have plenty of room in replacement of the BA bitmap information.</a:t>
            </a:r>
          </a:p>
          <a:p>
            <a:pPr lvl="1"/>
            <a:r>
              <a:rPr lang="en-US"/>
              <a:t>Very flexible with capability to include multiple “Per AID TID Info” fields each having a variable size “BA Bitmap” subfield.</a:t>
            </a:r>
          </a:p>
          <a:p>
            <a:pPr lvl="1"/>
            <a:r>
              <a:rPr lang="en-US"/>
              <a:t>An already existing frame.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70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ICR Frame Design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Multi-STA BA frame has the following format that allows for multiple “Per AID TID Info” fields to be included in the “BA Information” field.</a:t>
            </a:r>
          </a:p>
          <a:p>
            <a:r>
              <a:rPr lang="en-US"/>
              <a:t>The proposed format is to use one “Per AID TID Info” field to report the unavailability information.</a:t>
            </a:r>
          </a:p>
          <a:p>
            <a:r>
              <a:rPr lang="en-US"/>
              <a:t>Having the flexibility of adding multiple of these fields, we can add one for reporting unavailability info and others for sending acknowledgment information (e.g., BA bitmap(s)) in CRF.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B7B206-5F88-A3B1-56B7-D4AAA5D1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37" y="4295833"/>
            <a:ext cx="5876925" cy="217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2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ICR Frame Design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Each “Per AID TID Info” field can be further broken down as follows:</a:t>
            </a:r>
          </a:p>
          <a:p>
            <a:pPr lvl="1"/>
            <a:r>
              <a:rPr lang="en-US" sz="1400"/>
              <a:t>AID TID Info (need to define a Per AID TID Info for control feedback):</a:t>
            </a:r>
          </a:p>
          <a:p>
            <a:pPr lvl="2"/>
            <a:r>
              <a:rPr lang="en-US" sz="1200"/>
              <a:t>11 bits to indicate the AID</a:t>
            </a:r>
          </a:p>
          <a:p>
            <a:pPr lvl="2"/>
            <a:r>
              <a:rPr lang="en-US" sz="1200"/>
              <a:t>1 bit for Ack Type</a:t>
            </a:r>
          </a:p>
          <a:p>
            <a:pPr lvl="2"/>
            <a:r>
              <a:rPr lang="en-US" sz="1200"/>
              <a:t>4 bits for TID</a:t>
            </a:r>
          </a:p>
          <a:p>
            <a:pPr lvl="1"/>
            <a:r>
              <a:rPr lang="en-US" sz="1400"/>
              <a:t>Starting Sequence Control (reuse to indicate the feedback info control):</a:t>
            </a:r>
          </a:p>
          <a:p>
            <a:pPr lvl="2"/>
            <a:r>
              <a:rPr lang="en-US" sz="1200"/>
              <a:t>Fragment Number: Indicating the length of the </a:t>
            </a:r>
            <a:r>
              <a:rPr lang="en-US" sz="1200" err="1"/>
              <a:t>BlockAck</a:t>
            </a:r>
            <a:r>
              <a:rPr lang="en-US" sz="1200"/>
              <a:t> Bitmap.</a:t>
            </a:r>
          </a:p>
          <a:p>
            <a:pPr lvl="3"/>
            <a:r>
              <a:rPr lang="en-US" sz="1200">
                <a:solidFill>
                  <a:srgbClr val="0070C0"/>
                </a:solidFill>
              </a:rPr>
              <a:t>Re-use to indicate the length of the Control Feedback field</a:t>
            </a:r>
          </a:p>
          <a:p>
            <a:pPr lvl="2"/>
            <a:r>
              <a:rPr lang="en-US" sz="1200"/>
              <a:t>Starting Sequence Number: Used to indicate the starting sequence number</a:t>
            </a:r>
          </a:p>
          <a:p>
            <a:pPr lvl="3"/>
            <a:r>
              <a:rPr lang="en-US" sz="1200">
                <a:solidFill>
                  <a:srgbClr val="0070C0"/>
                </a:solidFill>
              </a:rPr>
              <a:t>It will be reserved in the Per AID TID Info for control feedback</a:t>
            </a:r>
          </a:p>
          <a:p>
            <a:pPr lvl="4"/>
            <a:r>
              <a:rPr lang="en-US" sz="1200">
                <a:solidFill>
                  <a:srgbClr val="0070C0"/>
                </a:solidFill>
              </a:rPr>
              <a:t>We can use some of these bits to indicate the feedback type (e.g. </a:t>
            </a:r>
            <a:r>
              <a:rPr lang="en-US" sz="1200" err="1">
                <a:solidFill>
                  <a:srgbClr val="0070C0"/>
                </a:solidFill>
              </a:rPr>
              <a:t>coex</a:t>
            </a:r>
            <a:r>
              <a:rPr lang="en-US" sz="1200">
                <a:solidFill>
                  <a:srgbClr val="0070C0"/>
                </a:solidFill>
              </a:rPr>
              <a:t>)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E3327C-0D06-F4EB-4AD1-EFFB291F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28" y="4187621"/>
            <a:ext cx="6331743" cy="2364551"/>
          </a:xfrm>
          <a:prstGeom prst="rect">
            <a:avLst/>
          </a:prstGeom>
        </p:spPr>
      </p:pic>
      <p:sp>
        <p:nvSpPr>
          <p:cNvPr id="9" name="Right Brace 8">
            <a:extLst>
              <a:ext uri="{FF2B5EF4-FFF2-40B4-BE49-F238E27FC236}">
                <a16:creationId xmlns:a16="http://schemas.microsoft.com/office/drawing/2014/main" id="{F785AF13-ED9E-E752-EA88-5A4802BBBCF0}"/>
              </a:ext>
            </a:extLst>
          </p:cNvPr>
          <p:cNvSpPr/>
          <p:nvPr/>
        </p:nvSpPr>
        <p:spPr bwMode="auto">
          <a:xfrm>
            <a:off x="3124200" y="2438400"/>
            <a:ext cx="145965" cy="3515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23F04C-FE1C-03E6-75F8-BA05A03AE1F1}"/>
              </a:ext>
            </a:extLst>
          </p:cNvPr>
          <p:cNvSpPr txBox="1"/>
          <p:nvPr/>
        </p:nvSpPr>
        <p:spPr>
          <a:xfrm>
            <a:off x="3311611" y="2352540"/>
            <a:ext cx="407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+mn-lt"/>
                <a:cs typeface="+mn-cs"/>
              </a:rPr>
              <a:t>Combined are used to indicate if this Per AID TID Info is sent for Ack, BA, control feedback info, etc. </a:t>
            </a:r>
          </a:p>
        </p:txBody>
      </p:sp>
    </p:spTree>
    <p:extLst>
      <p:ext uri="{BB962C8B-B14F-4D97-AF65-F5344CB8AC3E}">
        <p14:creationId xmlns:p14="http://schemas.microsoft.com/office/powerpoint/2010/main" val="245729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ICR Frame Design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/>
              <a:t>The repurposed “BA Bitmap” field carrying Unavailability Information can be further broken down as follows:</a:t>
            </a:r>
          </a:p>
          <a:p>
            <a:pPr lvl="1"/>
            <a:r>
              <a:rPr lang="en-US">
                <a:solidFill>
                  <a:srgbClr val="0070C0"/>
                </a:solidFill>
              </a:rPr>
              <a:t>Unavailability Period Start Time:</a:t>
            </a:r>
          </a:p>
          <a:p>
            <a:pPr lvl="2"/>
            <a:r>
              <a:rPr lang="en-US">
                <a:solidFill>
                  <a:srgbClr val="0070C0"/>
                </a:solidFill>
              </a:rPr>
              <a:t>Encoded in a 1-octet subfield.</a:t>
            </a:r>
          </a:p>
          <a:p>
            <a:pPr lvl="1"/>
            <a:r>
              <a:rPr lang="en-US">
                <a:solidFill>
                  <a:srgbClr val="0070C0"/>
                </a:solidFill>
              </a:rPr>
              <a:t>Unavailability Period Duration:</a:t>
            </a:r>
          </a:p>
          <a:p>
            <a:pPr lvl="2"/>
            <a:r>
              <a:rPr lang="en-US">
                <a:solidFill>
                  <a:srgbClr val="0070C0"/>
                </a:solidFill>
              </a:rPr>
              <a:t>Encoded in a 1-octet subfield.</a:t>
            </a:r>
          </a:p>
          <a:p>
            <a:pPr lvl="1"/>
            <a:r>
              <a:rPr lang="en-US">
                <a:solidFill>
                  <a:srgbClr val="0070C0"/>
                </a:solidFill>
              </a:rPr>
              <a:t>Plus 2 reserved octets for possible further unavailability info.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E3327C-0D06-F4EB-4AD1-EFFB291F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28" y="4187621"/>
            <a:ext cx="6331743" cy="236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9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err="1"/>
              <a:t>CoEx</a:t>
            </a:r>
            <a:r>
              <a:rPr lang="en-US"/>
              <a:t> time unavailability scenario was discussed highlighting unavailability information reporting mechanism.</a:t>
            </a:r>
          </a:p>
          <a:p>
            <a:r>
              <a:rPr lang="en-US"/>
              <a:t>M-BA is proposed to be the ICR frame due to its extreme flexibility and other favorable features.</a:t>
            </a:r>
          </a:p>
          <a:p>
            <a:r>
              <a:rPr lang="en-US"/>
              <a:t>Unavailability information is proposed to be reported in terms of:</a:t>
            </a:r>
          </a:p>
          <a:p>
            <a:pPr lvl="1"/>
            <a:r>
              <a:rPr lang="en-US"/>
              <a:t>Unavailability Period Start Time.</a:t>
            </a:r>
          </a:p>
          <a:p>
            <a:pPr lvl="1"/>
            <a:r>
              <a:rPr lang="en-US"/>
              <a:t>Unavailability Period Duration.</a:t>
            </a:r>
          </a:p>
          <a:p>
            <a:r>
              <a:rPr lang="en-US"/>
              <a:t>A proposed M-BA modified frame structure is discussed to include </a:t>
            </a:r>
            <a:r>
              <a:rPr lang="en-US" err="1"/>
              <a:t>Coex</a:t>
            </a:r>
            <a:r>
              <a:rPr lang="en-US"/>
              <a:t> unavailability information in the “Per AID TID Info” 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481553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1228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Coexistence Protocols for UHR – Follow Up</vt:lpstr>
      <vt:lpstr>Introduction</vt:lpstr>
      <vt:lpstr>CoEx Unavailability Reporting Framework</vt:lpstr>
      <vt:lpstr>CoEx Unavailability Information</vt:lpstr>
      <vt:lpstr>ICR Frame Choice</vt:lpstr>
      <vt:lpstr>ICR Frame Design</vt:lpstr>
      <vt:lpstr>ICR Frame Design</vt:lpstr>
      <vt:lpstr>ICR Frame Design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1</cp:revision>
  <cp:lastPrinted>1998-02-10T13:28:06Z</cp:lastPrinted>
  <dcterms:created xsi:type="dcterms:W3CDTF">2007-05-21T21:00:37Z</dcterms:created>
  <dcterms:modified xsi:type="dcterms:W3CDTF">2024-07-14T23:34:58Z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