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743" r:id="rId3"/>
    <p:sldId id="744" r:id="rId4"/>
    <p:sldId id="747" r:id="rId5"/>
    <p:sldId id="745" r:id="rId6"/>
    <p:sldId id="746" r:id="rId7"/>
    <p:sldId id="748" r:id="rId8"/>
    <p:sldId id="749" r:id="rId9"/>
    <p:sldId id="750" r:id="rId10"/>
    <p:sldId id="751" r:id="rId11"/>
    <p:sldId id="75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603FA8-BE88-439E-802C-613A20449130}" v="10" dt="2024-07-12T21:49:14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5" autoAdjust="0"/>
    <p:restoredTop sz="96247" autoAdjust="0"/>
  </p:normalViewPr>
  <p:slideViewPr>
    <p:cSldViewPr>
      <p:cViewPr varScale="1">
        <p:scale>
          <a:sx n="155" d="100"/>
          <a:sy n="155" d="100"/>
        </p:scale>
        <p:origin x="195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3F603FA8-BE88-439E-802C-613A20449130}"/>
    <pc:docChg chg="undo redo custSel addSld delSld modSld modMainMaster">
      <pc:chgData name="Sherief Helwa" userId="c6299973-2e88-4f67-9e93-bade1b850725" providerId="ADAL" clId="{3F603FA8-BE88-439E-802C-613A20449130}" dt="2024-07-12T22:06:43.398" v="3554" actId="47"/>
      <pc:docMkLst>
        <pc:docMk/>
      </pc:docMkLst>
      <pc:sldChg chg="modSp mod">
        <pc:chgData name="Sherief Helwa" userId="c6299973-2e88-4f67-9e93-bade1b850725" providerId="ADAL" clId="{3F603FA8-BE88-439E-802C-613A20449130}" dt="2024-07-12T19:04:25.879" v="92" actId="20577"/>
        <pc:sldMkLst>
          <pc:docMk/>
          <pc:sldMk cId="1089148663" sldId="270"/>
        </pc:sldMkLst>
        <pc:spChg chg="mod">
          <ac:chgData name="Sherief Helwa" userId="c6299973-2e88-4f67-9e93-bade1b850725" providerId="ADAL" clId="{3F603FA8-BE88-439E-802C-613A20449130}" dt="2024-07-12T19:04:20.954" v="90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Sherief Helwa" userId="c6299973-2e88-4f67-9e93-bade1b850725" providerId="ADAL" clId="{3F603FA8-BE88-439E-802C-613A20449130}" dt="2024-07-12T19:04:08.065" v="72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Sherief Helwa" userId="c6299973-2e88-4f67-9e93-bade1b850725" providerId="ADAL" clId="{3F603FA8-BE88-439E-802C-613A20449130}" dt="2024-07-12T19:04:25.879" v="92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del">
        <pc:chgData name="Sherief Helwa" userId="c6299973-2e88-4f67-9e93-bade1b850725" providerId="ADAL" clId="{3F603FA8-BE88-439E-802C-613A20449130}" dt="2024-07-12T22:06:43.398" v="3554" actId="47"/>
        <pc:sldMkLst>
          <pc:docMk/>
          <pc:sldMk cId="1504814686" sldId="686"/>
        </pc:sldMkLst>
      </pc:sldChg>
      <pc:sldChg chg="del">
        <pc:chgData name="Sherief Helwa" userId="c6299973-2e88-4f67-9e93-bade1b850725" providerId="ADAL" clId="{3F603FA8-BE88-439E-802C-613A20449130}" dt="2024-07-12T19:05:09.662" v="95" actId="47"/>
        <pc:sldMkLst>
          <pc:docMk/>
          <pc:sldMk cId="4268763619" sldId="715"/>
        </pc:sldMkLst>
      </pc:sldChg>
      <pc:sldChg chg="del">
        <pc:chgData name="Sherief Helwa" userId="c6299973-2e88-4f67-9e93-bade1b850725" providerId="ADAL" clId="{3F603FA8-BE88-439E-802C-613A20449130}" dt="2024-07-12T22:06:41.904" v="3553" actId="47"/>
        <pc:sldMkLst>
          <pc:docMk/>
          <pc:sldMk cId="2003432614" sldId="723"/>
        </pc:sldMkLst>
      </pc:sldChg>
      <pc:sldChg chg="modSp del mod">
        <pc:chgData name="Sherief Helwa" userId="c6299973-2e88-4f67-9e93-bade1b850725" providerId="ADAL" clId="{3F603FA8-BE88-439E-802C-613A20449130}" dt="2024-07-12T22:06:38.838" v="3552" actId="47"/>
        <pc:sldMkLst>
          <pc:docMk/>
          <pc:sldMk cId="1863168389" sldId="730"/>
        </pc:sldMkLst>
        <pc:spChg chg="mod">
          <ac:chgData name="Sherief Helwa" userId="c6299973-2e88-4f67-9e93-bade1b850725" providerId="ADAL" clId="{3F603FA8-BE88-439E-802C-613A20449130}" dt="2024-07-12T19:06:34.334" v="130" actId="20578"/>
          <ac:spMkLst>
            <pc:docMk/>
            <pc:sldMk cId="1863168389" sldId="730"/>
            <ac:spMk id="3" creationId="{DDD6C619-39A5-C1B9-7176-B90278073D47}"/>
          </ac:spMkLst>
        </pc:spChg>
      </pc:sldChg>
      <pc:sldChg chg="del">
        <pc:chgData name="Sherief Helwa" userId="c6299973-2e88-4f67-9e93-bade1b850725" providerId="ADAL" clId="{3F603FA8-BE88-439E-802C-613A20449130}" dt="2024-07-12T22:06:38.838" v="3552" actId="47"/>
        <pc:sldMkLst>
          <pc:docMk/>
          <pc:sldMk cId="3459115632" sldId="733"/>
        </pc:sldMkLst>
      </pc:sldChg>
      <pc:sldChg chg="del">
        <pc:chgData name="Sherief Helwa" userId="c6299973-2e88-4f67-9e93-bade1b850725" providerId="ADAL" clId="{3F603FA8-BE88-439E-802C-613A20449130}" dt="2024-07-12T22:06:38.838" v="3552" actId="47"/>
        <pc:sldMkLst>
          <pc:docMk/>
          <pc:sldMk cId="1165769504" sldId="734"/>
        </pc:sldMkLst>
      </pc:sldChg>
      <pc:sldChg chg="del">
        <pc:chgData name="Sherief Helwa" userId="c6299973-2e88-4f67-9e93-bade1b850725" providerId="ADAL" clId="{3F603FA8-BE88-439E-802C-613A20449130}" dt="2024-07-12T22:06:38.838" v="3552" actId="47"/>
        <pc:sldMkLst>
          <pc:docMk/>
          <pc:sldMk cId="2404155397" sldId="742"/>
        </pc:sldMkLst>
      </pc:sldChg>
      <pc:sldChg chg="modSp new mod">
        <pc:chgData name="Sherief Helwa" userId="c6299973-2e88-4f67-9e93-bade1b850725" providerId="ADAL" clId="{3F603FA8-BE88-439E-802C-613A20449130}" dt="2024-07-12T19:08:06.163" v="152" actId="20577"/>
        <pc:sldMkLst>
          <pc:docMk/>
          <pc:sldMk cId="2210039346" sldId="743"/>
        </pc:sldMkLst>
        <pc:spChg chg="mod">
          <ac:chgData name="Sherief Helwa" userId="c6299973-2e88-4f67-9e93-bade1b850725" providerId="ADAL" clId="{3F603FA8-BE88-439E-802C-613A20449130}" dt="2024-07-12T19:08:06.163" v="152" actId="20577"/>
          <ac:spMkLst>
            <pc:docMk/>
            <pc:sldMk cId="2210039346" sldId="743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19:07:42.287" v="133" actId="20577"/>
          <ac:spMkLst>
            <pc:docMk/>
            <pc:sldMk cId="2210039346" sldId="743"/>
            <ac:spMk id="3" creationId="{FC1780DC-21BD-ECEA-BE79-930D35F72E18}"/>
          </ac:spMkLst>
        </pc:spChg>
      </pc:sldChg>
      <pc:sldChg chg="addSp delSp modSp add mod">
        <pc:chgData name="Sherief Helwa" userId="c6299973-2e88-4f67-9e93-bade1b850725" providerId="ADAL" clId="{3F603FA8-BE88-439E-802C-613A20449130}" dt="2024-07-12T21:17:51.754" v="1662" actId="21"/>
        <pc:sldMkLst>
          <pc:docMk/>
          <pc:sldMk cId="3404355741" sldId="744"/>
        </pc:sldMkLst>
        <pc:spChg chg="mod">
          <ac:chgData name="Sherief Helwa" userId="c6299973-2e88-4f67-9e93-bade1b850725" providerId="ADAL" clId="{3F603FA8-BE88-439E-802C-613A20449130}" dt="2024-07-12T19:08:33.377" v="192" actId="20577"/>
          <ac:spMkLst>
            <pc:docMk/>
            <pc:sldMk cId="3404355741" sldId="744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0:56:23.612" v="1204" actId="20577"/>
          <ac:spMkLst>
            <pc:docMk/>
            <pc:sldMk cId="3404355741" sldId="744"/>
            <ac:spMk id="3" creationId="{FC1780DC-21BD-ECEA-BE79-930D35F72E18}"/>
          </ac:spMkLst>
        </pc:spChg>
        <pc:picChg chg="add del mod">
          <ac:chgData name="Sherief Helwa" userId="c6299973-2e88-4f67-9e93-bade1b850725" providerId="ADAL" clId="{3F603FA8-BE88-439E-802C-613A20449130}" dt="2024-07-12T21:17:51.754" v="1662" actId="21"/>
          <ac:picMkLst>
            <pc:docMk/>
            <pc:sldMk cId="3404355741" sldId="744"/>
            <ac:picMk id="7" creationId="{5B41A4AA-CD03-B384-08AD-32418FBFFF81}"/>
          </ac:picMkLst>
        </pc:picChg>
      </pc:sldChg>
      <pc:sldChg chg="modSp add mod">
        <pc:chgData name="Sherief Helwa" userId="c6299973-2e88-4f67-9e93-bade1b850725" providerId="ADAL" clId="{3F603FA8-BE88-439E-802C-613A20449130}" dt="2024-07-12T21:56:07.966" v="2942" actId="20577"/>
        <pc:sldMkLst>
          <pc:docMk/>
          <pc:sldMk cId="470083773" sldId="745"/>
        </pc:sldMkLst>
        <pc:spChg chg="mod">
          <ac:chgData name="Sherief Helwa" userId="c6299973-2e88-4f67-9e93-bade1b850725" providerId="ADAL" clId="{3F603FA8-BE88-439E-802C-613A20449130}" dt="2024-07-12T19:09:22.839" v="209" actId="20577"/>
          <ac:spMkLst>
            <pc:docMk/>
            <pc:sldMk cId="470083773" sldId="745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1:56:07.966" v="2942" actId="20577"/>
          <ac:spMkLst>
            <pc:docMk/>
            <pc:sldMk cId="470083773" sldId="745"/>
            <ac:spMk id="3" creationId="{FC1780DC-21BD-ECEA-BE79-930D35F72E18}"/>
          </ac:spMkLst>
        </pc:spChg>
      </pc:sldChg>
      <pc:sldChg chg="addSp modSp add mod">
        <pc:chgData name="Sherief Helwa" userId="c6299973-2e88-4f67-9e93-bade1b850725" providerId="ADAL" clId="{3F603FA8-BE88-439E-802C-613A20449130}" dt="2024-07-12T21:47:52.024" v="2766" actId="1076"/>
        <pc:sldMkLst>
          <pc:docMk/>
          <pc:sldMk cId="3750122027" sldId="746"/>
        </pc:sldMkLst>
        <pc:spChg chg="mod">
          <ac:chgData name="Sherief Helwa" userId="c6299973-2e88-4f67-9e93-bade1b850725" providerId="ADAL" clId="{3F603FA8-BE88-439E-802C-613A20449130}" dt="2024-07-12T19:10:43.696" v="216" actId="20577"/>
          <ac:spMkLst>
            <pc:docMk/>
            <pc:sldMk cId="3750122027" sldId="746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1:45:34.638" v="2762"/>
          <ac:spMkLst>
            <pc:docMk/>
            <pc:sldMk cId="3750122027" sldId="746"/>
            <ac:spMk id="3" creationId="{FC1780DC-21BD-ECEA-BE79-930D35F72E18}"/>
          </ac:spMkLst>
        </pc:spChg>
        <pc:picChg chg="add mod">
          <ac:chgData name="Sherief Helwa" userId="c6299973-2e88-4f67-9e93-bade1b850725" providerId="ADAL" clId="{3F603FA8-BE88-439E-802C-613A20449130}" dt="2024-07-12T21:47:52.024" v="2766" actId="1076"/>
          <ac:picMkLst>
            <pc:docMk/>
            <pc:sldMk cId="3750122027" sldId="746"/>
            <ac:picMk id="7" creationId="{7EB7B206-5F88-A3B1-56B7-D4AAA5D18E93}"/>
          </ac:picMkLst>
        </pc:picChg>
      </pc:sldChg>
      <pc:sldChg chg="add del">
        <pc:chgData name="Sherief Helwa" userId="c6299973-2e88-4f67-9e93-bade1b850725" providerId="ADAL" clId="{3F603FA8-BE88-439E-802C-613A20449130}" dt="2024-07-12T20:55:03.325" v="1173" actId="2890"/>
        <pc:sldMkLst>
          <pc:docMk/>
          <pc:sldMk cId="659436849" sldId="747"/>
        </pc:sldMkLst>
      </pc:sldChg>
      <pc:sldChg chg="addSp delSp modSp add mod">
        <pc:chgData name="Sherief Helwa" userId="c6299973-2e88-4f67-9e93-bade1b850725" providerId="ADAL" clId="{3F603FA8-BE88-439E-802C-613A20449130}" dt="2024-07-12T21:41:51.517" v="2547" actId="5793"/>
        <pc:sldMkLst>
          <pc:docMk/>
          <pc:sldMk cId="1878992105" sldId="747"/>
        </pc:sldMkLst>
        <pc:spChg chg="mod">
          <ac:chgData name="Sherief Helwa" userId="c6299973-2e88-4f67-9e93-bade1b850725" providerId="ADAL" clId="{3F603FA8-BE88-439E-802C-613A20449130}" dt="2024-07-12T21:05:26.996" v="1217" actId="20577"/>
          <ac:spMkLst>
            <pc:docMk/>
            <pc:sldMk cId="1878992105" sldId="747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1:41:51.517" v="2547" actId="5793"/>
          <ac:spMkLst>
            <pc:docMk/>
            <pc:sldMk cId="1878992105" sldId="747"/>
            <ac:spMk id="3" creationId="{FC1780DC-21BD-ECEA-BE79-930D35F72E18}"/>
          </ac:spMkLst>
        </pc:spChg>
        <pc:picChg chg="del">
          <ac:chgData name="Sherief Helwa" userId="c6299973-2e88-4f67-9e93-bade1b850725" providerId="ADAL" clId="{3F603FA8-BE88-439E-802C-613A20449130}" dt="2024-07-12T21:17:54.944" v="1663" actId="478"/>
          <ac:picMkLst>
            <pc:docMk/>
            <pc:sldMk cId="1878992105" sldId="747"/>
            <ac:picMk id="7" creationId="{5B41A4AA-CD03-B384-08AD-32418FBFFF81}"/>
          </ac:picMkLst>
        </pc:picChg>
        <pc:picChg chg="add mod">
          <ac:chgData name="Sherief Helwa" userId="c6299973-2e88-4f67-9e93-bade1b850725" providerId="ADAL" clId="{3F603FA8-BE88-439E-802C-613A20449130}" dt="2024-07-12T21:17:55.418" v="1664"/>
          <ac:picMkLst>
            <pc:docMk/>
            <pc:sldMk cId="1878992105" sldId="747"/>
            <ac:picMk id="8" creationId="{B2D95A25-1F81-68AF-2FB3-E289EE6B60E8}"/>
          </ac:picMkLst>
        </pc:picChg>
      </pc:sldChg>
      <pc:sldChg chg="addSp delSp modSp add mod">
        <pc:chgData name="Sherief Helwa" userId="c6299973-2e88-4f67-9e93-bade1b850725" providerId="ADAL" clId="{3F603FA8-BE88-439E-802C-613A20449130}" dt="2024-07-12T21:51:18.126" v="2793" actId="207"/>
        <pc:sldMkLst>
          <pc:docMk/>
          <pc:sldMk cId="2457290155" sldId="748"/>
        </pc:sldMkLst>
        <pc:spChg chg="mod">
          <ac:chgData name="Sherief Helwa" userId="c6299973-2e88-4f67-9e93-bade1b850725" providerId="ADAL" clId="{3F603FA8-BE88-439E-802C-613A20449130}" dt="2024-07-12T21:51:18.126" v="2793" actId="207"/>
          <ac:spMkLst>
            <pc:docMk/>
            <pc:sldMk cId="2457290155" sldId="748"/>
            <ac:spMk id="3" creationId="{FC1780DC-21BD-ECEA-BE79-930D35F72E18}"/>
          </ac:spMkLst>
        </pc:spChg>
        <pc:spChg chg="add mod">
          <ac:chgData name="Sherief Helwa" userId="c6299973-2e88-4f67-9e93-bade1b850725" providerId="ADAL" clId="{3F603FA8-BE88-439E-802C-613A20449130}" dt="2024-07-12T21:49:26.324" v="2785" actId="1035"/>
          <ac:spMkLst>
            <pc:docMk/>
            <pc:sldMk cId="2457290155" sldId="748"/>
            <ac:spMk id="9" creationId="{F785AF13-ED9E-E752-EA88-5A4802BBBCF0}"/>
          </ac:spMkLst>
        </pc:spChg>
        <pc:spChg chg="add mod">
          <ac:chgData name="Sherief Helwa" userId="c6299973-2e88-4f67-9e93-bade1b850725" providerId="ADAL" clId="{3F603FA8-BE88-439E-802C-613A20449130}" dt="2024-07-12T21:49:46.827" v="2790" actId="207"/>
          <ac:spMkLst>
            <pc:docMk/>
            <pc:sldMk cId="2457290155" sldId="748"/>
            <ac:spMk id="10" creationId="{5E23F04C-FE1C-03E6-75F8-BA05A03AE1F1}"/>
          </ac:spMkLst>
        </pc:spChg>
        <pc:picChg chg="del">
          <ac:chgData name="Sherief Helwa" userId="c6299973-2e88-4f67-9e93-bade1b850725" providerId="ADAL" clId="{3F603FA8-BE88-439E-802C-613A20449130}" dt="2024-07-12T21:48:34.378" v="2768" actId="478"/>
          <ac:picMkLst>
            <pc:docMk/>
            <pc:sldMk cId="2457290155" sldId="748"/>
            <ac:picMk id="7" creationId="{7EB7B206-5F88-A3B1-56B7-D4AAA5D18E93}"/>
          </ac:picMkLst>
        </pc:picChg>
        <pc:picChg chg="add mod">
          <ac:chgData name="Sherief Helwa" userId="c6299973-2e88-4f67-9e93-bade1b850725" providerId="ADAL" clId="{3F603FA8-BE88-439E-802C-613A20449130}" dt="2024-07-12T21:49:07.828" v="2773" actId="1076"/>
          <ac:picMkLst>
            <pc:docMk/>
            <pc:sldMk cId="2457290155" sldId="748"/>
            <ac:picMk id="8" creationId="{CBE3327C-0D06-F4EB-4AD1-EFFB291F97AA}"/>
          </ac:picMkLst>
        </pc:picChg>
      </pc:sldChg>
      <pc:sldChg chg="delSp modSp add mod">
        <pc:chgData name="Sherief Helwa" userId="c6299973-2e88-4f67-9e93-bade1b850725" providerId="ADAL" clId="{3F603FA8-BE88-439E-802C-613A20449130}" dt="2024-07-12T21:54:32.884" v="2873" actId="207"/>
        <pc:sldMkLst>
          <pc:docMk/>
          <pc:sldMk cId="3517298424" sldId="749"/>
        </pc:sldMkLst>
        <pc:spChg chg="mod">
          <ac:chgData name="Sherief Helwa" userId="c6299973-2e88-4f67-9e93-bade1b850725" providerId="ADAL" clId="{3F603FA8-BE88-439E-802C-613A20449130}" dt="2024-07-12T21:54:32.884" v="2873" actId="207"/>
          <ac:spMkLst>
            <pc:docMk/>
            <pc:sldMk cId="3517298424" sldId="749"/>
            <ac:spMk id="3" creationId="{FC1780DC-21BD-ECEA-BE79-930D35F72E18}"/>
          </ac:spMkLst>
        </pc:spChg>
        <pc:spChg chg="del">
          <ac:chgData name="Sherief Helwa" userId="c6299973-2e88-4f67-9e93-bade1b850725" providerId="ADAL" clId="{3F603FA8-BE88-439E-802C-613A20449130}" dt="2024-07-12T21:51:59.937" v="2796" actId="478"/>
          <ac:spMkLst>
            <pc:docMk/>
            <pc:sldMk cId="3517298424" sldId="749"/>
            <ac:spMk id="9" creationId="{F785AF13-ED9E-E752-EA88-5A4802BBBCF0}"/>
          </ac:spMkLst>
        </pc:spChg>
        <pc:spChg chg="del">
          <ac:chgData name="Sherief Helwa" userId="c6299973-2e88-4f67-9e93-bade1b850725" providerId="ADAL" clId="{3F603FA8-BE88-439E-802C-613A20449130}" dt="2024-07-12T21:51:56.948" v="2795" actId="478"/>
          <ac:spMkLst>
            <pc:docMk/>
            <pc:sldMk cId="3517298424" sldId="749"/>
            <ac:spMk id="10" creationId="{5E23F04C-FE1C-03E6-75F8-BA05A03AE1F1}"/>
          </ac:spMkLst>
        </pc:spChg>
      </pc:sldChg>
      <pc:sldChg chg="delSp modSp add mod">
        <pc:chgData name="Sherief Helwa" userId="c6299973-2e88-4f67-9e93-bade1b850725" providerId="ADAL" clId="{3F603FA8-BE88-439E-802C-613A20449130}" dt="2024-07-12T22:00:54.216" v="3496" actId="20577"/>
        <pc:sldMkLst>
          <pc:docMk/>
          <pc:sldMk cId="448155361" sldId="750"/>
        </pc:sldMkLst>
        <pc:spChg chg="mod">
          <ac:chgData name="Sherief Helwa" userId="c6299973-2e88-4f67-9e93-bade1b850725" providerId="ADAL" clId="{3F603FA8-BE88-439E-802C-613A20449130}" dt="2024-07-12T21:56:04.925" v="2940" actId="20577"/>
          <ac:spMkLst>
            <pc:docMk/>
            <pc:sldMk cId="448155361" sldId="750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2:00:54.216" v="3496" actId="20577"/>
          <ac:spMkLst>
            <pc:docMk/>
            <pc:sldMk cId="448155361" sldId="750"/>
            <ac:spMk id="3" creationId="{FC1780DC-21BD-ECEA-BE79-930D35F72E18}"/>
          </ac:spMkLst>
        </pc:spChg>
        <pc:picChg chg="del">
          <ac:chgData name="Sherief Helwa" userId="c6299973-2e88-4f67-9e93-bade1b850725" providerId="ADAL" clId="{3F603FA8-BE88-439E-802C-613A20449130}" dt="2024-07-12T21:54:52.854" v="2875" actId="478"/>
          <ac:picMkLst>
            <pc:docMk/>
            <pc:sldMk cId="448155361" sldId="750"/>
            <ac:picMk id="8" creationId="{CBE3327C-0D06-F4EB-4AD1-EFFB291F97AA}"/>
          </ac:picMkLst>
        </pc:picChg>
      </pc:sldChg>
      <pc:sldChg chg="modSp add mod">
        <pc:chgData name="Sherief Helwa" userId="c6299973-2e88-4f67-9e93-bade1b850725" providerId="ADAL" clId="{3F603FA8-BE88-439E-802C-613A20449130}" dt="2024-07-12T22:03:21.004" v="3537" actId="20577"/>
        <pc:sldMkLst>
          <pc:docMk/>
          <pc:sldMk cId="1893525770" sldId="751"/>
        </pc:sldMkLst>
        <pc:spChg chg="mod">
          <ac:chgData name="Sherief Helwa" userId="c6299973-2e88-4f67-9e93-bade1b850725" providerId="ADAL" clId="{3F603FA8-BE88-439E-802C-613A20449130}" dt="2024-07-12T22:01:05.688" v="3513" actId="20577"/>
          <ac:spMkLst>
            <pc:docMk/>
            <pc:sldMk cId="1893525770" sldId="751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2:03:21.004" v="3537" actId="20577"/>
          <ac:spMkLst>
            <pc:docMk/>
            <pc:sldMk cId="1893525770" sldId="751"/>
            <ac:spMk id="3" creationId="{FC1780DC-21BD-ECEA-BE79-930D35F72E18}"/>
          </ac:spMkLst>
        </pc:spChg>
      </pc:sldChg>
      <pc:sldChg chg="modSp add mod">
        <pc:chgData name="Sherief Helwa" userId="c6299973-2e88-4f67-9e93-bade1b850725" providerId="ADAL" clId="{3F603FA8-BE88-439E-802C-613A20449130}" dt="2024-07-12T22:06:28.604" v="3551" actId="20577"/>
        <pc:sldMkLst>
          <pc:docMk/>
          <pc:sldMk cId="1398454988" sldId="752"/>
        </pc:sldMkLst>
        <pc:spChg chg="mod">
          <ac:chgData name="Sherief Helwa" userId="c6299973-2e88-4f67-9e93-bade1b850725" providerId="ADAL" clId="{3F603FA8-BE88-439E-802C-613A20449130}" dt="2024-07-12T22:04:07.703" v="3540" actId="20577"/>
          <ac:spMkLst>
            <pc:docMk/>
            <pc:sldMk cId="1398454988" sldId="752"/>
            <ac:spMk id="2" creationId="{8603CFAC-F586-9D38-B7EF-513E6C2246AD}"/>
          </ac:spMkLst>
        </pc:spChg>
        <pc:spChg chg="mod">
          <ac:chgData name="Sherief Helwa" userId="c6299973-2e88-4f67-9e93-bade1b850725" providerId="ADAL" clId="{3F603FA8-BE88-439E-802C-613A20449130}" dt="2024-07-12T22:06:28.604" v="3551" actId="20577"/>
          <ac:spMkLst>
            <pc:docMk/>
            <pc:sldMk cId="1398454988" sldId="752"/>
            <ac:spMk id="3" creationId="{FC1780DC-21BD-ECEA-BE79-930D35F72E18}"/>
          </ac:spMkLst>
        </pc:spChg>
      </pc:sldChg>
      <pc:sldMasterChg chg="modSp mod modSldLayout">
        <pc:chgData name="Sherief Helwa" userId="c6299973-2e88-4f67-9e93-bade1b850725" providerId="ADAL" clId="{3F603FA8-BE88-439E-802C-613A20449130}" dt="2024-07-12T19:02:52.391" v="70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3F603FA8-BE88-439E-802C-613A20449130}" dt="2024-07-12T19:00:59.674" v="27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Sherief Helwa" userId="c6299973-2e88-4f67-9e93-bade1b850725" providerId="ADAL" clId="{3F603FA8-BE88-439E-802C-613A20449130}" dt="2024-07-12T19:01:24.764" v="48" actId="20577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Sherief Helwa" userId="c6299973-2e88-4f67-9e93-bade1b850725" providerId="ADAL" clId="{3F603FA8-BE88-439E-802C-613A20449130}" dt="2024-07-12T19:01:15.947" v="3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Sherief Helwa" userId="c6299973-2e88-4f67-9e93-bade1b850725" providerId="ADAL" clId="{3F603FA8-BE88-439E-802C-613A20449130}" dt="2024-07-12T19:02:13.251" v="60"/>
          <pc:sldLayoutMkLst>
            <pc:docMk/>
            <pc:sldMasterMk cId="0" sldId="2147483648"/>
            <pc:sldLayoutMk cId="0" sldId="2147483649"/>
          </pc:sldLayoutMkLst>
          <pc:spChg chg="mod">
            <ac:chgData name="Sherief Helwa" userId="c6299973-2e88-4f67-9e93-bade1b850725" providerId="ADAL" clId="{3F603FA8-BE88-439E-802C-613A20449130}" dt="2024-07-12T19:01:34.480" v="49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  <pc:spChg chg="mod">
            <ac:chgData name="Sherief Helwa" userId="c6299973-2e88-4f67-9e93-bade1b850725" providerId="ADAL" clId="{3F603FA8-BE88-439E-802C-613A20449130}" dt="2024-07-12T19:02:13.251" v="60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16.296" v="61"/>
          <pc:sldLayoutMkLst>
            <pc:docMk/>
            <pc:sldMasterMk cId="0" sldId="2147483648"/>
            <pc:sldLayoutMk cId="0" sldId="2147483650"/>
          </pc:sldLayoutMkLst>
          <pc:spChg chg="mod">
            <ac:chgData name="Sherief Helwa" userId="c6299973-2e88-4f67-9e93-bade1b850725" providerId="ADAL" clId="{3F603FA8-BE88-439E-802C-613A20449130}" dt="2024-07-12T19:01:36.866" v="50"/>
            <ac:spMkLst>
              <pc:docMk/>
              <pc:sldMasterMk cId="0" sldId="2147483648"/>
              <pc:sldLayoutMk cId="0" sldId="2147483650"/>
              <ac:spMk id="7" creationId="{F8F3098D-9135-47FC-8B70-0899DC511C2B}"/>
            </ac:spMkLst>
          </pc:spChg>
          <pc:spChg chg="mod">
            <ac:chgData name="Sherief Helwa" userId="c6299973-2e88-4f67-9e93-bade1b850725" providerId="ADAL" clId="{3F603FA8-BE88-439E-802C-613A20449130}" dt="2024-07-12T19:02:16.296" v="61"/>
            <ac:spMkLst>
              <pc:docMk/>
              <pc:sldMasterMk cId="0" sldId="2147483648"/>
              <pc:sldLayoutMk cId="0" sldId="2147483650"/>
              <ac:spMk id="8" creationId="{00000000-0000-0000-0000-000000000000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20.363" v="62"/>
          <pc:sldLayoutMkLst>
            <pc:docMk/>
            <pc:sldMasterMk cId="0" sldId="2147483648"/>
            <pc:sldLayoutMk cId="0" sldId="2147483651"/>
          </pc:sldLayoutMkLst>
          <pc:spChg chg="mod">
            <ac:chgData name="Sherief Helwa" userId="c6299973-2e88-4f67-9e93-bade1b850725" providerId="ADAL" clId="{3F603FA8-BE88-439E-802C-613A20449130}" dt="2024-07-12T19:01:38.962" v="51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  <pc:spChg chg="mod">
            <ac:chgData name="Sherief Helwa" userId="c6299973-2e88-4f67-9e93-bade1b850725" providerId="ADAL" clId="{3F603FA8-BE88-439E-802C-613A20449130}" dt="2024-07-12T19:02:20.363" v="62"/>
            <ac:spMkLst>
              <pc:docMk/>
              <pc:sldMasterMk cId="0" sldId="2147483648"/>
              <pc:sldLayoutMk cId="0" sldId="2147483651"/>
              <ac:spMk id="9" creationId="{00000000-0000-0000-0000-000000000000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24.765" v="63"/>
          <pc:sldLayoutMkLst>
            <pc:docMk/>
            <pc:sldMasterMk cId="0" sldId="2147483648"/>
            <pc:sldLayoutMk cId="0" sldId="2147483652"/>
          </pc:sldLayoutMkLst>
          <pc:spChg chg="mod">
            <ac:chgData name="Sherief Helwa" userId="c6299973-2e88-4f67-9e93-bade1b850725" providerId="ADAL" clId="{3F603FA8-BE88-439E-802C-613A20449130}" dt="2024-07-12T19:01:41.481" v="52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  <pc:spChg chg="mod">
            <ac:chgData name="Sherief Helwa" userId="c6299973-2e88-4f67-9e93-bade1b850725" providerId="ADAL" clId="{3F603FA8-BE88-439E-802C-613A20449130}" dt="2024-07-12T19:02:24.765" v="63"/>
            <ac:spMkLst>
              <pc:docMk/>
              <pc:sldMasterMk cId="0" sldId="2147483648"/>
              <pc:sldLayoutMk cId="0" sldId="2147483652"/>
              <ac:spMk id="10" creationId="{00000000-0000-0000-0000-000000000000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28.358" v="64"/>
          <pc:sldLayoutMkLst>
            <pc:docMk/>
            <pc:sldMasterMk cId="0" sldId="2147483648"/>
            <pc:sldLayoutMk cId="0" sldId="2147483653"/>
          </pc:sldLayoutMkLst>
          <pc:spChg chg="mod">
            <ac:chgData name="Sherief Helwa" userId="c6299973-2e88-4f67-9e93-bade1b850725" providerId="ADAL" clId="{3F603FA8-BE88-439E-802C-613A20449130}" dt="2024-07-12T19:01:44.323" v="53"/>
            <ac:spMkLst>
              <pc:docMk/>
              <pc:sldMasterMk cId="0" sldId="2147483648"/>
              <pc:sldLayoutMk cId="0" sldId="2147483653"/>
              <ac:spMk id="10" creationId="{36198C6D-7629-4E6F-9080-303E501DEC7D}"/>
            </ac:spMkLst>
          </pc:spChg>
          <pc:spChg chg="mod">
            <ac:chgData name="Sherief Helwa" userId="c6299973-2e88-4f67-9e93-bade1b850725" providerId="ADAL" clId="{3F603FA8-BE88-439E-802C-613A20449130}" dt="2024-07-12T19:02:28.358" v="64"/>
            <ac:spMkLst>
              <pc:docMk/>
              <pc:sldMasterMk cId="0" sldId="2147483648"/>
              <pc:sldLayoutMk cId="0" sldId="2147483653"/>
              <ac:spMk id="11" creationId="{00000000-0000-0000-0000-000000000000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31.110" v="65"/>
          <pc:sldLayoutMkLst>
            <pc:docMk/>
            <pc:sldMasterMk cId="0" sldId="2147483648"/>
            <pc:sldLayoutMk cId="0" sldId="2147483654"/>
          </pc:sldLayoutMkLst>
          <pc:spChg chg="mod">
            <ac:chgData name="Sherief Helwa" userId="c6299973-2e88-4f67-9e93-bade1b850725" providerId="ADAL" clId="{3F603FA8-BE88-439E-802C-613A20449130}" dt="2024-07-12T19:02:31.110" v="65"/>
            <ac:spMkLst>
              <pc:docMk/>
              <pc:sldMasterMk cId="0" sldId="2147483648"/>
              <pc:sldLayoutMk cId="0" sldId="2147483654"/>
              <ac:spMk id="6" creationId="{00000000-0000-0000-0000-000000000000}"/>
            </ac:spMkLst>
          </pc:spChg>
          <pc:spChg chg="mod">
            <ac:chgData name="Sherief Helwa" userId="c6299973-2e88-4f67-9e93-bade1b850725" providerId="ADAL" clId="{3F603FA8-BE88-439E-802C-613A20449130}" dt="2024-07-12T19:01:46.234" v="54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34.100" v="66"/>
          <pc:sldLayoutMkLst>
            <pc:docMk/>
            <pc:sldMasterMk cId="0" sldId="2147483648"/>
            <pc:sldLayoutMk cId="0" sldId="2147483655"/>
          </pc:sldLayoutMkLst>
          <pc:spChg chg="mod">
            <ac:chgData name="Sherief Helwa" userId="c6299973-2e88-4f67-9e93-bade1b850725" providerId="ADAL" clId="{3F603FA8-BE88-439E-802C-613A20449130}" dt="2024-07-12T19:02:34.100" v="66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Sherief Helwa" userId="c6299973-2e88-4f67-9e93-bade1b850725" providerId="ADAL" clId="{3F603FA8-BE88-439E-802C-613A20449130}" dt="2024-07-12T19:01:48.455" v="55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52.391" v="70"/>
          <pc:sldLayoutMkLst>
            <pc:docMk/>
            <pc:sldMasterMk cId="0" sldId="2147483648"/>
            <pc:sldLayoutMk cId="0" sldId="2147483656"/>
          </pc:sldLayoutMkLst>
          <pc:spChg chg="mod">
            <ac:chgData name="Sherief Helwa" userId="c6299973-2e88-4f67-9e93-bade1b850725" providerId="ADAL" clId="{3F603FA8-BE88-439E-802C-613A20449130}" dt="2024-07-12T19:02:52.391" v="70"/>
            <ac:spMkLst>
              <pc:docMk/>
              <pc:sldMasterMk cId="0" sldId="2147483648"/>
              <pc:sldLayoutMk cId="0" sldId="2147483656"/>
              <ac:spMk id="8" creationId="{00000000-0000-0000-0000-000000000000}"/>
            </ac:spMkLst>
          </pc:spChg>
          <pc:spChg chg="mod">
            <ac:chgData name="Sherief Helwa" userId="c6299973-2e88-4f67-9e93-bade1b850725" providerId="ADAL" clId="{3F603FA8-BE88-439E-802C-613A20449130}" dt="2024-07-12T19:01:50.768" v="56"/>
            <ac:spMkLst>
              <pc:docMk/>
              <pc:sldMasterMk cId="0" sldId="2147483648"/>
              <pc:sldLayoutMk cId="0" sldId="2147483656"/>
              <ac:spMk id="9" creationId="{4D8D2729-D01B-446E-B55E-F033BB0F0C99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37.657" v="67"/>
          <pc:sldLayoutMkLst>
            <pc:docMk/>
            <pc:sldMasterMk cId="0" sldId="2147483648"/>
            <pc:sldLayoutMk cId="0" sldId="2147483657"/>
          </pc:sldLayoutMkLst>
          <pc:spChg chg="mod">
            <ac:chgData name="Sherief Helwa" userId="c6299973-2e88-4f67-9e93-bade1b850725" providerId="ADAL" clId="{3F603FA8-BE88-439E-802C-613A20449130}" dt="2024-07-12T19:02:37.657" v="67"/>
            <ac:spMkLst>
              <pc:docMk/>
              <pc:sldMasterMk cId="0" sldId="2147483648"/>
              <pc:sldLayoutMk cId="0" sldId="2147483657"/>
              <ac:spMk id="8" creationId="{00000000-0000-0000-0000-000000000000}"/>
            </ac:spMkLst>
          </pc:spChg>
          <pc:spChg chg="mod">
            <ac:chgData name="Sherief Helwa" userId="c6299973-2e88-4f67-9e93-bade1b850725" providerId="ADAL" clId="{3F603FA8-BE88-439E-802C-613A20449130}" dt="2024-07-12T19:01:53.082" v="57"/>
            <ac:spMkLst>
              <pc:docMk/>
              <pc:sldMasterMk cId="0" sldId="2147483648"/>
              <pc:sldLayoutMk cId="0" sldId="2147483657"/>
              <ac:spMk id="9" creationId="{4A0DD6EB-210E-4EE5-8671-FAAF487B950B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40.343" v="68"/>
          <pc:sldLayoutMkLst>
            <pc:docMk/>
            <pc:sldMasterMk cId="0" sldId="2147483648"/>
            <pc:sldLayoutMk cId="0" sldId="2147483658"/>
          </pc:sldLayoutMkLst>
          <pc:spChg chg="mod">
            <ac:chgData name="Sherief Helwa" userId="c6299973-2e88-4f67-9e93-bade1b850725" providerId="ADAL" clId="{3F603FA8-BE88-439E-802C-613A20449130}" dt="2024-07-12T19:02:40.343" v="68"/>
            <ac:spMkLst>
              <pc:docMk/>
              <pc:sldMasterMk cId="0" sldId="2147483648"/>
              <pc:sldLayoutMk cId="0" sldId="2147483658"/>
              <ac:spMk id="7" creationId="{00000000-0000-0000-0000-000000000000}"/>
            </ac:spMkLst>
          </pc:spChg>
          <pc:spChg chg="mod">
            <ac:chgData name="Sherief Helwa" userId="c6299973-2e88-4f67-9e93-bade1b850725" providerId="ADAL" clId="{3F603FA8-BE88-439E-802C-613A20449130}" dt="2024-07-12T19:01:55.626" v="58"/>
            <ac:spMkLst>
              <pc:docMk/>
              <pc:sldMasterMk cId="0" sldId="2147483648"/>
              <pc:sldLayoutMk cId="0" sldId="2147483658"/>
              <ac:spMk id="8" creationId="{561AAACA-7605-4ADE-B10E-EFFF7852FA3C}"/>
            </ac:spMkLst>
          </pc:spChg>
        </pc:sldLayoutChg>
        <pc:sldLayoutChg chg="modSp mod">
          <pc:chgData name="Sherief Helwa" userId="c6299973-2e88-4f67-9e93-bade1b850725" providerId="ADAL" clId="{3F603FA8-BE88-439E-802C-613A20449130}" dt="2024-07-12T19:02:42.784" v="69"/>
          <pc:sldLayoutMkLst>
            <pc:docMk/>
            <pc:sldMasterMk cId="0" sldId="2147483648"/>
            <pc:sldLayoutMk cId="0" sldId="2147483659"/>
          </pc:sldLayoutMkLst>
          <pc:spChg chg="mod">
            <ac:chgData name="Sherief Helwa" userId="c6299973-2e88-4f67-9e93-bade1b850725" providerId="ADAL" clId="{3F603FA8-BE88-439E-802C-613A20449130}" dt="2024-07-12T19:02:42.784" v="69"/>
            <ac:spMkLst>
              <pc:docMk/>
              <pc:sldMasterMk cId="0" sldId="2147483648"/>
              <pc:sldLayoutMk cId="0" sldId="2147483659"/>
              <ac:spMk id="7" creationId="{00000000-0000-0000-0000-000000000000}"/>
            </ac:spMkLst>
          </pc:spChg>
          <pc:spChg chg="mod">
            <ac:chgData name="Sherief Helwa" userId="c6299973-2e88-4f67-9e93-bade1b850725" providerId="ADAL" clId="{3F603FA8-BE88-439E-802C-613A20449130}" dt="2024-07-12T19:01:58.056" v="59"/>
            <ac:spMkLst>
              <pc:docMk/>
              <pc:sldMasterMk cId="0" sldId="2147483648"/>
              <pc:sldLayoutMk cId="0" sldId="2147483659"/>
              <ac:spMk id="8" creationId="{71D9A307-7244-44BC-B723-14F328D3D433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802.11-24/0543r0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Coexistence Protocols for UHR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pPr marR="0" lvl="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/>
              <a:t>Do you support defining the following fields for unavailability indication in M-STA BA frames:</a:t>
            </a:r>
          </a:p>
          <a:p>
            <a:pPr marR="0"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An Unavailability Target Start Time field defined as the TSF time at which the STA becomes unavailable (duration and resolution TBD, expectation is to use a portion of the TSF)</a:t>
            </a:r>
          </a:p>
          <a:p>
            <a:pPr marR="0"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An Unavailability Duration field defined as the time during which the STA is unavailable (field may be not present or set to an unknown value)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893525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/>
              <a:t>Do you support to define a special Feedback Per AID TID Info field (name TBD) that carries control feedback in the M-BA frame?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The control feedback (i.e. unavailability indication) is carried instead of the </a:t>
            </a:r>
            <a:r>
              <a:rPr lang="en-US" dirty="0" err="1"/>
              <a:t>BlockAck</a:t>
            </a:r>
            <a:r>
              <a:rPr lang="en-US" dirty="0"/>
              <a:t> Bitmap in that Feedback Per AID TID Info field.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The Ack Type subfield of the Per AID TID Info field is set to 0 and the TID subfield of the Per AID TID Info field is set to a reserved value.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The AID11 subfield of this Per AID TID Info field is set to a reserved TBD value if the control feedback is addressed to all STAs or to the AID11 that identifies the intended recipient STA.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dirty="0"/>
              <a:t>The Starting Sequence Number field of this Per AID TID Info field is reserved.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39845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STAs supporting multiple wireless technologies can share resources among different technologies to achieve</a:t>
            </a:r>
          </a:p>
          <a:p>
            <a:pPr lvl="1"/>
            <a:r>
              <a:rPr lang="en-US" dirty="0"/>
              <a:t>Lower system complexity</a:t>
            </a:r>
          </a:p>
          <a:p>
            <a:pPr lvl="1"/>
            <a:r>
              <a:rPr lang="en-US" dirty="0"/>
              <a:t>More efficient use of the available resources</a:t>
            </a:r>
          </a:p>
          <a:p>
            <a:r>
              <a:rPr lang="en-US" dirty="0"/>
              <a:t>Improving coexistence in UHR is important; absence of which leads to</a:t>
            </a:r>
          </a:p>
          <a:p>
            <a:pPr lvl="1"/>
            <a:r>
              <a:rPr lang="en-US" dirty="0"/>
              <a:t>Data losses, increased delays, reduced reliability, etc.</a:t>
            </a:r>
          </a:p>
          <a:p>
            <a:r>
              <a:rPr lang="en-US" dirty="0"/>
              <a:t>Resources of interest from a coexistence perspective are: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Time: Link becomes unavailable at certain times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Frequencies/Antennas: affects the available BW and NSS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Other Resources : Other resources such as a shared processor, HW accelerators, memory units, etc.</a:t>
            </a:r>
          </a:p>
          <a:p>
            <a:r>
              <a:rPr lang="en-US" dirty="0"/>
              <a:t>In this contribution, we focus on time unavailability and discuss the proposed frame structures for reporting such unavailability to the peer STA(s) to avoid conflicts between Wi-Fi and </a:t>
            </a:r>
            <a:r>
              <a:rPr lang="en-US" dirty="0" err="1"/>
              <a:t>CoEx</a:t>
            </a:r>
            <a:r>
              <a:rPr lang="en-US" dirty="0"/>
              <a:t> activities.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21003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CoEx</a:t>
            </a:r>
            <a:r>
              <a:rPr lang="en-US" sz="2800" dirty="0"/>
              <a:t> Unavailability Reporting Framework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While operating in the </a:t>
            </a:r>
            <a:r>
              <a:rPr lang="en-US" sz="1600" dirty="0" err="1"/>
              <a:t>CoEx</a:t>
            </a:r>
            <a:r>
              <a:rPr lang="en-US" sz="1600" dirty="0"/>
              <a:t> mode, intermittent activity of </a:t>
            </a:r>
            <a:r>
              <a:rPr lang="en-US" sz="1600" dirty="0" err="1"/>
              <a:t>CoEx</a:t>
            </a:r>
            <a:r>
              <a:rPr lang="en-US" sz="1600" dirty="0"/>
              <a:t> technologies take place in the background.</a:t>
            </a:r>
          </a:p>
          <a:p>
            <a:r>
              <a:rPr lang="en-US" sz="1600" dirty="0"/>
              <a:t>The 11bn </a:t>
            </a:r>
            <a:r>
              <a:rPr lang="en-US" sz="1600" dirty="0" err="1"/>
              <a:t>CoEx</a:t>
            </a:r>
            <a:r>
              <a:rPr lang="en-US" sz="1600" dirty="0"/>
              <a:t> feature adds functionality aiming for no overlap to take place between Wi-Fi data transmissions and </a:t>
            </a:r>
            <a:r>
              <a:rPr lang="en-US" sz="1600" dirty="0" err="1"/>
              <a:t>CoEx</a:t>
            </a:r>
            <a:r>
              <a:rPr lang="en-US" sz="1600" dirty="0"/>
              <a:t> activity.</a:t>
            </a:r>
          </a:p>
          <a:p>
            <a:pPr lvl="1"/>
            <a:r>
              <a:rPr lang="en-US" sz="1400" dirty="0"/>
              <a:t>To do so, the Wi-Fi peer STA of the </a:t>
            </a:r>
            <a:r>
              <a:rPr lang="en-US" sz="1400" dirty="0" err="1"/>
              <a:t>CoEx</a:t>
            </a:r>
            <a:r>
              <a:rPr lang="en-US" sz="1400" dirty="0"/>
              <a:t> STA initiates its TXOP with an ICF soliciting unavailability information from the </a:t>
            </a:r>
            <a:r>
              <a:rPr lang="en-US" sz="1400" dirty="0" err="1"/>
              <a:t>CoEx</a:t>
            </a:r>
            <a:r>
              <a:rPr lang="en-US" sz="1400" dirty="0"/>
              <a:t> STA.</a:t>
            </a:r>
          </a:p>
          <a:p>
            <a:pPr lvl="1"/>
            <a:r>
              <a:rPr lang="en-US" sz="1400" dirty="0"/>
              <a:t>The </a:t>
            </a:r>
            <a:r>
              <a:rPr lang="en-US" sz="1400" dirty="0" err="1"/>
              <a:t>CoEx</a:t>
            </a:r>
            <a:r>
              <a:rPr lang="en-US" sz="1400" dirty="0"/>
              <a:t> STA responds by including its expected future unavailability in an ICR frame.</a:t>
            </a:r>
          </a:p>
          <a:p>
            <a:pPr lvl="1"/>
            <a:r>
              <a:rPr lang="en-US" sz="1400" dirty="0"/>
              <a:t>The peer STA can then take this unavailability information into consideration while planning for its PPDU(s) transmission.</a:t>
            </a:r>
          </a:p>
          <a:p>
            <a:pPr lvl="1"/>
            <a:r>
              <a:rPr lang="en-US" sz="1400" dirty="0"/>
              <a:t>Additionally, the </a:t>
            </a:r>
            <a:r>
              <a:rPr lang="en-US" sz="1400" dirty="0" err="1"/>
              <a:t>CoEx</a:t>
            </a:r>
            <a:r>
              <a:rPr lang="en-US" sz="1400" dirty="0"/>
              <a:t> STA can share its updated unavailability information in CRF at the end of the TXOP.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41A4AA-CD03-B384-08AD-32418FBFF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5" y="4191000"/>
            <a:ext cx="5410189" cy="2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5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CoEx</a:t>
            </a:r>
            <a:r>
              <a:rPr lang="en-US" sz="2800" dirty="0"/>
              <a:t> Unavailability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main parameters constitute the needed unavailability information:</a:t>
            </a:r>
          </a:p>
          <a:p>
            <a:pPr lvl="1"/>
            <a:r>
              <a:rPr lang="en-US" dirty="0"/>
              <a:t>Unavailability Period Start Time:</a:t>
            </a:r>
          </a:p>
          <a:p>
            <a:pPr lvl="2"/>
            <a:r>
              <a:rPr lang="en-US" dirty="0"/>
              <a:t>Report it as a TSF value with granularity of 128 us.</a:t>
            </a:r>
          </a:p>
          <a:p>
            <a:pPr lvl="2"/>
            <a:r>
              <a:rPr lang="en-US" dirty="0"/>
              <a:t>1 octet field length (can give up to ~32 </a:t>
            </a:r>
            <a:r>
              <a:rPr lang="en-US" dirty="0" err="1"/>
              <a:t>ms</a:t>
            </a:r>
            <a:r>
              <a:rPr lang="en-US" dirty="0"/>
              <a:t> of time ahead).</a:t>
            </a:r>
          </a:p>
          <a:p>
            <a:pPr lvl="1"/>
            <a:r>
              <a:rPr lang="en-US" dirty="0"/>
              <a:t>Unavailability Period Duration:</a:t>
            </a:r>
          </a:p>
          <a:p>
            <a:pPr lvl="2"/>
            <a:r>
              <a:rPr lang="en-US" dirty="0"/>
              <a:t>Reported with granularity of 64 us.</a:t>
            </a:r>
          </a:p>
          <a:p>
            <a:pPr lvl="2"/>
            <a:r>
              <a:rPr lang="en-US" dirty="0"/>
              <a:t>1 octet field length (supports up to ~16 </a:t>
            </a:r>
            <a:r>
              <a:rPr lang="en-US" dirty="0" err="1"/>
              <a:t>ms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95A25-1F81-68AF-2FB3-E289EE6B6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5" y="4191000"/>
            <a:ext cx="5410189" cy="2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9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ICR Frame Choice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Few requirements to take into consideration:</a:t>
            </a:r>
          </a:p>
          <a:p>
            <a:pPr lvl="1"/>
            <a:r>
              <a:rPr lang="en-US" dirty="0"/>
              <a:t>Must have room to bear </a:t>
            </a:r>
            <a:r>
              <a:rPr lang="en-US" dirty="0" err="1"/>
              <a:t>CoEx</a:t>
            </a:r>
            <a:r>
              <a:rPr lang="en-US" dirty="0"/>
              <a:t> unavailability information.</a:t>
            </a:r>
          </a:p>
          <a:p>
            <a:pPr lvl="1"/>
            <a:r>
              <a:rPr lang="en-US" dirty="0"/>
              <a:t>Flexibility is a key factor since:</a:t>
            </a:r>
          </a:p>
          <a:p>
            <a:pPr lvl="2"/>
            <a:r>
              <a:rPr lang="en-US" dirty="0"/>
              <a:t>ICR frame may be required to carry other types of info, e.g., control frame protection-related information.</a:t>
            </a:r>
          </a:p>
          <a:p>
            <a:pPr lvl="2"/>
            <a:r>
              <a:rPr lang="en-US" dirty="0"/>
              <a:t>Additionally, other features might have different requirements, hence the benefit of a flexible design.</a:t>
            </a:r>
          </a:p>
          <a:p>
            <a:pPr lvl="1"/>
            <a:r>
              <a:rPr lang="en-US" dirty="0"/>
              <a:t>Reuse of a current control frame is a great plus.</a:t>
            </a:r>
          </a:p>
          <a:p>
            <a:r>
              <a:rPr lang="en-US" dirty="0"/>
              <a:t>By reviewing the structure of the existing control frames, </a:t>
            </a:r>
            <a:r>
              <a:rPr lang="en-US" b="1" dirty="0"/>
              <a:t>Multi-STA BA (M-BA)</a:t>
            </a:r>
            <a:r>
              <a:rPr lang="en-US" dirty="0"/>
              <a:t> is seen to be the best candidate frame:</a:t>
            </a:r>
          </a:p>
          <a:p>
            <a:pPr lvl="1"/>
            <a:r>
              <a:rPr lang="en-US" dirty="0"/>
              <a:t>Includes the “Per AID TID Info” field which have plenty of room in replacement of the BA bitmap information.</a:t>
            </a:r>
          </a:p>
          <a:p>
            <a:pPr lvl="1"/>
            <a:r>
              <a:rPr lang="en-US" dirty="0"/>
              <a:t>Very flexible with capability to include multiple “Per AID TID Info” fields each having a variable size “BA Bitmap” subfield.</a:t>
            </a:r>
          </a:p>
          <a:p>
            <a:pPr lvl="1"/>
            <a:r>
              <a:rPr lang="en-US" dirty="0"/>
              <a:t>An already existing frame.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7008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ICR Frame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Multi-STA BA frame has the following format that allows for multiple “Per AID TID Info” fields to be included in the “BA Information” field.</a:t>
            </a:r>
          </a:p>
          <a:p>
            <a:r>
              <a:rPr lang="en-US" dirty="0"/>
              <a:t>The proposed format is to use one “Per AID TID Info” field to report the unavailability information.</a:t>
            </a:r>
          </a:p>
          <a:p>
            <a:r>
              <a:rPr lang="en-US" dirty="0"/>
              <a:t>Having the flexibility of adding multiple of these fields, we can add one for reporting unavailability info and others for sending acknowledgment information (e.g., BA bitmap(s)) in CRF.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B7B206-5F88-A3B1-56B7-D4AAA5D1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37" y="4295833"/>
            <a:ext cx="5876925" cy="217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2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ICR Frame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Each “Per AID TID Info” field can be further broken down as follows:</a:t>
            </a:r>
          </a:p>
          <a:p>
            <a:pPr lvl="1"/>
            <a:r>
              <a:rPr lang="en-US" sz="1400" dirty="0"/>
              <a:t>AID TID Info (need to define a Per AID TID Info for control feedback):</a:t>
            </a:r>
          </a:p>
          <a:p>
            <a:pPr lvl="2"/>
            <a:r>
              <a:rPr lang="en-US" sz="1200" dirty="0"/>
              <a:t>11 bits to indicate the AID</a:t>
            </a:r>
          </a:p>
          <a:p>
            <a:pPr lvl="2"/>
            <a:r>
              <a:rPr lang="en-US" sz="1200" dirty="0"/>
              <a:t>1 bit for Ack Type</a:t>
            </a:r>
          </a:p>
          <a:p>
            <a:pPr lvl="2"/>
            <a:r>
              <a:rPr lang="en-US" sz="1200" dirty="0"/>
              <a:t>4 bits for TID</a:t>
            </a:r>
          </a:p>
          <a:p>
            <a:pPr lvl="1"/>
            <a:r>
              <a:rPr lang="en-US" sz="1400" dirty="0"/>
              <a:t>Starting Sequence Control (reuse to indicate the feedback info control):</a:t>
            </a:r>
          </a:p>
          <a:p>
            <a:pPr lvl="2"/>
            <a:r>
              <a:rPr lang="en-US" sz="1200" dirty="0"/>
              <a:t>Fragment Number: Indicating the length of the </a:t>
            </a:r>
            <a:r>
              <a:rPr lang="en-US" sz="1200" dirty="0" err="1"/>
              <a:t>BlockAck</a:t>
            </a:r>
            <a:r>
              <a:rPr lang="en-US" sz="1200" dirty="0"/>
              <a:t> Bitmap.</a:t>
            </a:r>
          </a:p>
          <a:p>
            <a:pPr lvl="3"/>
            <a:r>
              <a:rPr lang="en-US" sz="1200" dirty="0">
                <a:solidFill>
                  <a:srgbClr val="0070C0"/>
                </a:solidFill>
              </a:rPr>
              <a:t>Re-use to indicate the length of the Control Feedback field</a:t>
            </a:r>
          </a:p>
          <a:p>
            <a:pPr lvl="2"/>
            <a:r>
              <a:rPr lang="en-US" sz="1200" dirty="0"/>
              <a:t>Starting Sequence Number: Used to indicate the starting sequence number</a:t>
            </a:r>
          </a:p>
          <a:p>
            <a:pPr lvl="3"/>
            <a:r>
              <a:rPr lang="en-US" sz="1200" dirty="0">
                <a:solidFill>
                  <a:srgbClr val="0070C0"/>
                </a:solidFill>
              </a:rPr>
              <a:t>It will be reserved in the Per AID TID Info for control feedback</a:t>
            </a:r>
          </a:p>
          <a:p>
            <a:pPr lvl="4"/>
            <a:r>
              <a:rPr lang="en-US" sz="1200" dirty="0">
                <a:solidFill>
                  <a:srgbClr val="0070C0"/>
                </a:solidFill>
              </a:rPr>
              <a:t>We can use some of these bits to indicate the feedback type (e.g. </a:t>
            </a:r>
            <a:r>
              <a:rPr lang="en-US" sz="1200" dirty="0" err="1">
                <a:solidFill>
                  <a:srgbClr val="0070C0"/>
                </a:solidFill>
              </a:rPr>
              <a:t>coex</a:t>
            </a:r>
            <a:r>
              <a:rPr lang="en-US" sz="1200" dirty="0">
                <a:solidFill>
                  <a:srgbClr val="0070C0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E3327C-0D06-F4EB-4AD1-EFFB291F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128" y="4187621"/>
            <a:ext cx="6331743" cy="2364551"/>
          </a:xfrm>
          <a:prstGeom prst="rect">
            <a:avLst/>
          </a:prstGeom>
        </p:spPr>
      </p:pic>
      <p:sp>
        <p:nvSpPr>
          <p:cNvPr id="9" name="Right Brace 8">
            <a:extLst>
              <a:ext uri="{FF2B5EF4-FFF2-40B4-BE49-F238E27FC236}">
                <a16:creationId xmlns:a16="http://schemas.microsoft.com/office/drawing/2014/main" id="{F785AF13-ED9E-E752-EA88-5A4802BBBCF0}"/>
              </a:ext>
            </a:extLst>
          </p:cNvPr>
          <p:cNvSpPr/>
          <p:nvPr/>
        </p:nvSpPr>
        <p:spPr bwMode="auto">
          <a:xfrm>
            <a:off x="3124200" y="2438400"/>
            <a:ext cx="145965" cy="3515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23F04C-FE1C-03E6-75F8-BA05A03AE1F1}"/>
              </a:ext>
            </a:extLst>
          </p:cNvPr>
          <p:cNvSpPr txBox="1"/>
          <p:nvPr/>
        </p:nvSpPr>
        <p:spPr>
          <a:xfrm>
            <a:off x="3311611" y="2352540"/>
            <a:ext cx="4079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+mn-lt"/>
                <a:cs typeface="+mn-cs"/>
              </a:rPr>
              <a:t>Combined are used to indicate if this Per AID TID Info is sent for Ack, BA, control feedback info, etc. </a:t>
            </a:r>
          </a:p>
        </p:txBody>
      </p:sp>
    </p:spTree>
    <p:extLst>
      <p:ext uri="{BB962C8B-B14F-4D97-AF65-F5344CB8AC3E}">
        <p14:creationId xmlns:p14="http://schemas.microsoft.com/office/powerpoint/2010/main" val="245729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ICR Frame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 dirty="0"/>
              <a:t>The repurposed “BA Bitmap” field carrying Unavailability Information can be further broken down as follows: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Unavailability Period Start Time: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Encoded in a 1-octet subfield.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Unavailability Period Duration: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Encoded in a 1-octet subfield.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Plus 2 reserved octets for possible further unavailability info.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E3327C-0D06-F4EB-4AD1-EFFB291F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128" y="4187621"/>
            <a:ext cx="6331743" cy="236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98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time unavailability scenario was discussed highlighting unavailability information reporting mechanism.</a:t>
            </a:r>
          </a:p>
          <a:p>
            <a:r>
              <a:rPr lang="en-US" dirty="0"/>
              <a:t>M-BA is proposed to be the ICR frame due to its extreme flexibility and other favorable features.</a:t>
            </a:r>
          </a:p>
          <a:p>
            <a:r>
              <a:rPr lang="en-US" dirty="0"/>
              <a:t>Unavailability information is proposed to be reported in terms of:</a:t>
            </a:r>
          </a:p>
          <a:p>
            <a:pPr lvl="1"/>
            <a:r>
              <a:rPr lang="en-US" dirty="0"/>
              <a:t>Unavailability Period Start Time.</a:t>
            </a:r>
          </a:p>
          <a:p>
            <a:pPr lvl="1"/>
            <a:r>
              <a:rPr lang="en-US" dirty="0"/>
              <a:t>Unavailability Period Duration.</a:t>
            </a:r>
          </a:p>
          <a:p>
            <a:r>
              <a:rPr lang="en-US" dirty="0"/>
              <a:t>A proposed M-BA modified frame structure is discussed to include </a:t>
            </a:r>
            <a:r>
              <a:rPr lang="en-US" dirty="0" err="1"/>
              <a:t>Coex</a:t>
            </a:r>
            <a:r>
              <a:rPr lang="en-US" dirty="0"/>
              <a:t> unavailability information in the “Per AID TID Info” 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481553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191128</TotalTime>
  <Words>1212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Coexistence Protocols for UHR – Follow Up</vt:lpstr>
      <vt:lpstr>Introduction</vt:lpstr>
      <vt:lpstr>CoEx Unavailability Reporting Framework</vt:lpstr>
      <vt:lpstr>CoEx Unavailability Information</vt:lpstr>
      <vt:lpstr>ICR Frame Choice</vt:lpstr>
      <vt:lpstr>ICR Frame Design</vt:lpstr>
      <vt:lpstr>ICR Frame Design</vt:lpstr>
      <vt:lpstr>ICR Frame Design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2158</cp:revision>
  <cp:lastPrinted>1998-02-10T13:28:06Z</cp:lastPrinted>
  <dcterms:created xsi:type="dcterms:W3CDTF">2007-05-21T21:00:37Z</dcterms:created>
  <dcterms:modified xsi:type="dcterms:W3CDTF">2024-07-12T22:06:47Z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