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925" r:id="rId3"/>
    <p:sldId id="926" r:id="rId4"/>
    <p:sldId id="92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5405" autoAdjust="0"/>
  </p:normalViewPr>
  <p:slideViewPr>
    <p:cSldViewPr>
      <p:cViewPr varScale="1">
        <p:scale>
          <a:sx n="82" d="100"/>
          <a:sy n="82" d="100"/>
        </p:scale>
        <p:origin x="965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096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34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571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802.11-24/0539r0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896949" y="1435894"/>
            <a:ext cx="10380651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Bit assignment of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Optional </a:t>
            </a:r>
            <a:r>
              <a:rPr lang="en-US" altLang="en-US" dirty="0" err="1"/>
              <a:t>subelement</a:t>
            </a:r>
            <a:r>
              <a:rPr lang="en-US" altLang="en-US" dirty="0"/>
              <a:t> IDs for Beacon request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12 </a:t>
            </a:r>
            <a:r>
              <a:rPr lang="en-GB" sz="2000" b="0" dirty="0" smtClean="0"/>
              <a:t>March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An issue raising from text alignment with P802.11bh </a:t>
            </a:r>
            <a:r>
              <a:rPr lang="en-US" sz="2800" dirty="0" smtClean="0">
                <a:solidFill>
                  <a:srgbClr val="0070C0"/>
                </a:solidFill>
              </a:rPr>
              <a:t>D3.0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Table 9-141 (Optional </a:t>
            </a:r>
            <a:r>
              <a:rPr lang="en-US" altLang="en-US" sz="2000" dirty="0" err="1" smtClean="0"/>
              <a:t>subelement</a:t>
            </a:r>
            <a:r>
              <a:rPr lang="en-US" altLang="en-US" sz="2000" dirty="0" smtClean="0"/>
              <a:t> IDs for Beacon request) in P802.11be D5.01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A </a:t>
            </a:r>
            <a:r>
              <a:rPr lang="en-US" altLang="en-US" sz="1600" dirty="0"/>
              <a:t>value of 165 </a:t>
            </a:r>
            <a:r>
              <a:rPr lang="en-US" altLang="en-US" sz="1600" dirty="0" smtClean="0"/>
              <a:t>was allocated for </a:t>
            </a:r>
            <a:r>
              <a:rPr lang="en-US" altLang="en-US" sz="1600" dirty="0"/>
              <a:t>the Bandwidth Indication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/>
              <a:t>After reviewing the same table of P802.11bh D3.0, values 165 and 166 were already used for IRM Recommendation and Measurement ID, respectively.  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/>
              <a:t>As of the writing of this </a:t>
            </a:r>
            <a:r>
              <a:rPr lang="en-US" altLang="en-US" sz="1600" dirty="0" smtClean="0"/>
              <a:t>submission, </a:t>
            </a:r>
            <a:r>
              <a:rPr lang="en-US" altLang="en-US" sz="1600" dirty="0"/>
              <a:t>a comment was received a vendor has already used the value 165 for “Bandwidth Indication” in their IEEE 802.11be product.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16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t="18037" b="18834"/>
          <a:stretch/>
        </p:blipFill>
        <p:spPr>
          <a:xfrm>
            <a:off x="2819400" y="3657600"/>
            <a:ext cx="7053942" cy="24384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2690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 request from </a:t>
            </a:r>
            <a:r>
              <a:rPr lang="en-US" sz="2800" dirty="0" err="1" smtClean="0">
                <a:solidFill>
                  <a:srgbClr val="0070C0"/>
                </a:solidFill>
              </a:rPr>
              <a:t>TGbe</a:t>
            </a:r>
            <a:r>
              <a:rPr lang="en-US" sz="2800" dirty="0" smtClean="0">
                <a:solidFill>
                  <a:srgbClr val="0070C0"/>
                </a:solidFill>
              </a:rPr>
              <a:t> to </a:t>
            </a:r>
            <a:r>
              <a:rPr lang="en-US" sz="2800" dirty="0" err="1" smtClean="0">
                <a:solidFill>
                  <a:srgbClr val="0070C0"/>
                </a:solidFill>
              </a:rPr>
              <a:t>TGbh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To consider </a:t>
            </a:r>
            <a:r>
              <a:rPr lang="en-US" altLang="en-US" sz="2000" dirty="0" smtClean="0"/>
              <a:t>using the values 166 and 167 for “IRM Recommendation” and “Measurement ID” so that </a:t>
            </a:r>
            <a:r>
              <a:rPr lang="en-US" altLang="en-US" sz="2000" dirty="0" smtClean="0"/>
              <a:t>the </a:t>
            </a:r>
            <a:r>
              <a:rPr lang="en-US" altLang="en-US" sz="2000" dirty="0" smtClean="0"/>
              <a:t>value 165 </a:t>
            </a:r>
            <a:r>
              <a:rPr lang="en-US" altLang="en-US" sz="2000" dirty="0" smtClean="0"/>
              <a:t>can be used for </a:t>
            </a:r>
            <a:r>
              <a:rPr lang="en-US" altLang="en-US" sz="2000" dirty="0" smtClean="0"/>
              <a:t>“Bandwidth Indication”</a:t>
            </a:r>
            <a:endParaRPr lang="en-US" altLang="en-US" sz="20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1600" dirty="0" smtClean="0"/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16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30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Lessons learnt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b="0" dirty="0" smtClean="0"/>
              <a:t>When </a:t>
            </a:r>
            <a:r>
              <a:rPr lang="en-US" altLang="en-US" sz="2000" b="0" dirty="0"/>
              <a:t>two amendments were agreed to swap their publication orders, it is recommended that the Editors of the respective amendments reviewed the</a:t>
            </a:r>
            <a:r>
              <a:rPr lang="en-US" sz="2000" b="0" dirty="0"/>
              <a:t> bit assignment in fields (especially those that are not covered by ANA) immediately after the agreement.</a:t>
            </a:r>
            <a:endParaRPr lang="en-US" altLang="en-US" sz="2000" b="0" dirty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7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69611</TotalTime>
  <Words>197</Words>
  <Application>Microsoft Office PowerPoint</Application>
  <PresentationFormat>Widescreen</PresentationFormat>
  <Paragraphs>49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Bit assignment of  Optional subelement IDs for Beacon request</vt:lpstr>
      <vt:lpstr>An issue raising from text alignment with P802.11bh D3.0</vt:lpstr>
      <vt:lpstr>A request from TGbe to TGbh</vt:lpstr>
      <vt:lpstr>Lessons learnt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11-24/0539r0</dc:title>
  <dc:creator>Edward Au</dc:creator>
  <cp:keywords>11 March 2024</cp:keywords>
  <cp:lastModifiedBy>Edward Au</cp:lastModifiedBy>
  <cp:revision>5053</cp:revision>
  <cp:lastPrinted>1601-01-01T00:00:00Z</cp:lastPrinted>
  <dcterms:created xsi:type="dcterms:W3CDTF">2016-03-03T14:54:45Z</dcterms:created>
  <dcterms:modified xsi:type="dcterms:W3CDTF">2024-03-10T15:20:47Z</dcterms:modified>
  <cp:category/>
</cp:coreProperties>
</file>