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9" r:id="rId3"/>
    <p:sldId id="1468126806" r:id="rId4"/>
    <p:sldId id="1468126807" r:id="rId5"/>
    <p:sldId id="1468126815" r:id="rId6"/>
    <p:sldId id="1468126803" r:id="rId7"/>
    <p:sldId id="1468126820" r:id="rId8"/>
    <p:sldId id="1468126824" r:id="rId9"/>
    <p:sldId id="1468126816" r:id="rId10"/>
    <p:sldId id="1468126826" r:id="rId11"/>
    <p:sldId id="1468126821" r:id="rId12"/>
    <p:sldId id="1468126811" r:id="rId13"/>
    <p:sldId id="1468126812" r:id="rId14"/>
    <p:sldId id="1468126817" r:id="rId15"/>
    <p:sldId id="1468126809" r:id="rId16"/>
    <p:sldId id="1468126825" r:id="rId17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CC"/>
    <a:srgbClr val="00FF00"/>
    <a:srgbClr val="CCFFCC"/>
    <a:srgbClr val="A4FD03"/>
    <a:srgbClr val="FFCC99"/>
    <a:srgbClr val="FFCCFF"/>
    <a:srgbClr val="FFFFFF"/>
    <a:srgbClr val="FF00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95" autoAdjust="0"/>
  </p:normalViewPr>
  <p:slideViewPr>
    <p:cSldViewPr>
      <p:cViewPr>
        <p:scale>
          <a:sx n="100" d="100"/>
          <a:sy n="100" d="100"/>
        </p:scale>
        <p:origin x="763" y="-32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3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i Cao" userId="a6960595-96e6-47d6-a8d8-833995379cc8" providerId="ADAL" clId="{92616150-A985-464F-A476-6B838C0FD689}"/>
    <pc:docChg chg="undo custSel addSld delSld modSld sldOrd modMainMaster">
      <pc:chgData name="Rui Cao" userId="a6960595-96e6-47d6-a8d8-833995379cc8" providerId="ADAL" clId="{92616150-A985-464F-A476-6B838C0FD689}" dt="2024-03-12T23:30:37.825" v="7502" actId="113"/>
      <pc:docMkLst>
        <pc:docMk/>
      </pc:docMkLst>
      <pc:sldChg chg="modSp mod">
        <pc:chgData name="Rui Cao" userId="a6960595-96e6-47d6-a8d8-833995379cc8" providerId="ADAL" clId="{92616150-A985-464F-A476-6B838C0FD689}" dt="2024-03-10T07:47:53.182" v="5085" actId="6549"/>
        <pc:sldMkLst>
          <pc:docMk/>
          <pc:sldMk cId="0" sldId="256"/>
        </pc:sldMkLst>
        <pc:spChg chg="mod">
          <ac:chgData name="Rui Cao" userId="a6960595-96e6-47d6-a8d8-833995379cc8" providerId="ADAL" clId="{92616150-A985-464F-A476-6B838C0FD689}" dt="2024-03-10T07:47:53.182" v="5085" actId="6549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Rui Cao" userId="a6960595-96e6-47d6-a8d8-833995379cc8" providerId="ADAL" clId="{92616150-A985-464F-A476-6B838C0FD689}" dt="2024-03-09T22:27:02.977" v="22" actId="20577"/>
          <ac:spMkLst>
            <pc:docMk/>
            <pc:sldMk cId="0" sldId="256"/>
            <ac:spMk id="3074" creationId="{00000000-0000-0000-0000-000000000000}"/>
          </ac:spMkLst>
        </pc:spChg>
        <pc:graphicFrameChg chg="mod">
          <ac:chgData name="Rui Cao" userId="a6960595-96e6-47d6-a8d8-833995379cc8" providerId="ADAL" clId="{92616150-A985-464F-A476-6B838C0FD689}" dt="2024-03-09T22:58:24.346" v="1235" actId="1076"/>
          <ac:graphicFrameMkLst>
            <pc:docMk/>
            <pc:sldMk cId="0" sldId="256"/>
            <ac:graphicFrameMk id="12" creationId="{A0BF2BB6-050F-41A6-8CE1-16F15AE65574}"/>
          </ac:graphicFrameMkLst>
        </pc:graphicFrameChg>
      </pc:sldChg>
      <pc:sldChg chg="modSp mod">
        <pc:chgData name="Rui Cao" userId="a6960595-96e6-47d6-a8d8-833995379cc8" providerId="ADAL" clId="{92616150-A985-464F-A476-6B838C0FD689}" dt="2024-03-10T17:56:34.212" v="5110" actId="20577"/>
        <pc:sldMkLst>
          <pc:docMk/>
          <pc:sldMk cId="4238932453" sldId="339"/>
        </pc:sldMkLst>
        <pc:spChg chg="mod">
          <ac:chgData name="Rui Cao" userId="a6960595-96e6-47d6-a8d8-833995379cc8" providerId="ADAL" clId="{92616150-A985-464F-A476-6B838C0FD689}" dt="2024-03-10T17:56:34.212" v="5110" actId="20577"/>
          <ac:spMkLst>
            <pc:docMk/>
            <pc:sldMk cId="4238932453" sldId="339"/>
            <ac:spMk id="3" creationId="{00000000-0000-0000-0000-000000000000}"/>
          </ac:spMkLst>
        </pc:spChg>
      </pc:sldChg>
      <pc:sldChg chg="del">
        <pc:chgData name="Rui Cao" userId="a6960595-96e6-47d6-a8d8-833995379cc8" providerId="ADAL" clId="{92616150-A985-464F-A476-6B838C0FD689}" dt="2024-03-09T22:37:35.168" v="409" actId="47"/>
        <pc:sldMkLst>
          <pc:docMk/>
          <pc:sldMk cId="239743617" sldId="1468126801"/>
        </pc:sldMkLst>
      </pc:sldChg>
      <pc:sldChg chg="addSp modSp del mod">
        <pc:chgData name="Rui Cao" userId="a6960595-96e6-47d6-a8d8-833995379cc8" providerId="ADAL" clId="{92616150-A985-464F-A476-6B838C0FD689}" dt="2024-03-10T01:05:10.730" v="3027" actId="47"/>
        <pc:sldMkLst>
          <pc:docMk/>
          <pc:sldMk cId="2806265945" sldId="1468126802"/>
        </pc:sldMkLst>
        <pc:spChg chg="mod">
          <ac:chgData name="Rui Cao" userId="a6960595-96e6-47d6-a8d8-833995379cc8" providerId="ADAL" clId="{92616150-A985-464F-A476-6B838C0FD689}" dt="2024-03-09T22:55:08.281" v="1230" actId="14100"/>
          <ac:spMkLst>
            <pc:docMk/>
            <pc:sldMk cId="2806265945" sldId="1468126802"/>
            <ac:spMk id="3" creationId="{00000000-0000-0000-0000-000000000000}"/>
          </ac:spMkLst>
        </pc:spChg>
        <pc:graphicFrameChg chg="add mod">
          <ac:chgData name="Rui Cao" userId="a6960595-96e6-47d6-a8d8-833995379cc8" providerId="ADAL" clId="{92616150-A985-464F-A476-6B838C0FD689}" dt="2024-03-09T23:19:34.640" v="1903" actId="1076"/>
          <ac:graphicFrameMkLst>
            <pc:docMk/>
            <pc:sldMk cId="2806265945" sldId="1468126802"/>
            <ac:graphicFrameMk id="6" creationId="{8659184A-D49E-97EE-F305-2CC3F706D519}"/>
          </ac:graphicFrameMkLst>
        </pc:graphicFrameChg>
      </pc:sldChg>
      <pc:sldChg chg="addSp delSp modSp mod ord">
        <pc:chgData name="Rui Cao" userId="a6960595-96e6-47d6-a8d8-833995379cc8" providerId="ADAL" clId="{92616150-A985-464F-A476-6B838C0FD689}" dt="2024-03-11T15:51:07.452" v="5834" actId="20577"/>
        <pc:sldMkLst>
          <pc:docMk/>
          <pc:sldMk cId="3142259967" sldId="1468126803"/>
        </pc:sldMkLst>
        <pc:spChg chg="mod">
          <ac:chgData name="Rui Cao" userId="a6960595-96e6-47d6-a8d8-833995379cc8" providerId="ADAL" clId="{92616150-A985-464F-A476-6B838C0FD689}" dt="2024-03-09T22:53:35.645" v="1223" actId="20577"/>
          <ac:spMkLst>
            <pc:docMk/>
            <pc:sldMk cId="3142259967" sldId="1468126803"/>
            <ac:spMk id="2" creationId="{D8D12D72-D465-84D8-73A0-13D912CDC976}"/>
          </ac:spMkLst>
        </pc:spChg>
        <pc:spChg chg="mod">
          <ac:chgData name="Rui Cao" userId="a6960595-96e6-47d6-a8d8-833995379cc8" providerId="ADAL" clId="{92616150-A985-464F-A476-6B838C0FD689}" dt="2024-03-11T15:51:07.452" v="5834" actId="20577"/>
          <ac:spMkLst>
            <pc:docMk/>
            <pc:sldMk cId="3142259967" sldId="1468126803"/>
            <ac:spMk id="3" creationId="{FD3100F2-F1F0-3C71-6C9E-551960ACDBD8}"/>
          </ac:spMkLst>
        </pc:spChg>
        <pc:spChg chg="add mod">
          <ac:chgData name="Rui Cao" userId="a6960595-96e6-47d6-a8d8-833995379cc8" providerId="ADAL" clId="{92616150-A985-464F-A476-6B838C0FD689}" dt="2024-03-11T15:47:26.205" v="5753" actId="14100"/>
          <ac:spMkLst>
            <pc:docMk/>
            <pc:sldMk cId="3142259967" sldId="1468126803"/>
            <ac:spMk id="7" creationId="{B442F5A5-3CA3-2EE3-36DC-436C1BEB2E0D}"/>
          </ac:spMkLst>
        </pc:spChg>
        <pc:spChg chg="add mod">
          <ac:chgData name="Rui Cao" userId="a6960595-96e6-47d6-a8d8-833995379cc8" providerId="ADAL" clId="{92616150-A985-464F-A476-6B838C0FD689}" dt="2024-03-11T15:47:30.535" v="5755" actId="113"/>
          <ac:spMkLst>
            <pc:docMk/>
            <pc:sldMk cId="3142259967" sldId="1468126803"/>
            <ac:spMk id="8" creationId="{4E5ED7FA-CE77-0C49-DF0D-D11335E76CF1}"/>
          </ac:spMkLst>
        </pc:spChg>
        <pc:spChg chg="add del mod">
          <ac:chgData name="Rui Cao" userId="a6960595-96e6-47d6-a8d8-833995379cc8" providerId="ADAL" clId="{92616150-A985-464F-A476-6B838C0FD689}" dt="2024-03-09T23:21:26.870" v="1910" actId="11529"/>
          <ac:spMkLst>
            <pc:docMk/>
            <pc:sldMk cId="3142259967" sldId="1468126803"/>
            <ac:spMk id="8" creationId="{6B6C29F0-C81D-B3C4-A3A7-E2B8156A4877}"/>
          </ac:spMkLst>
        </pc:spChg>
        <pc:spChg chg="add mod">
          <ac:chgData name="Rui Cao" userId="a6960595-96e6-47d6-a8d8-833995379cc8" providerId="ADAL" clId="{92616150-A985-464F-A476-6B838C0FD689}" dt="2024-03-11T15:46:55.996" v="5751" actId="164"/>
          <ac:spMkLst>
            <pc:docMk/>
            <pc:sldMk cId="3142259967" sldId="1468126803"/>
            <ac:spMk id="9" creationId="{35F47190-4414-AEC5-A0B0-9E9BFD68B91C}"/>
          </ac:spMkLst>
        </pc:spChg>
        <pc:grpChg chg="add mod">
          <ac:chgData name="Rui Cao" userId="a6960595-96e6-47d6-a8d8-833995379cc8" providerId="ADAL" clId="{92616150-A985-464F-A476-6B838C0FD689}" dt="2024-03-11T15:46:55.996" v="5751" actId="164"/>
          <ac:grpSpMkLst>
            <pc:docMk/>
            <pc:sldMk cId="3142259967" sldId="1468126803"/>
            <ac:grpSpMk id="10" creationId="{00DEE6E4-A708-13D8-64F1-99EE63FA2813}"/>
          </ac:grpSpMkLst>
        </pc:grpChg>
        <pc:graphicFrameChg chg="del mod">
          <ac:chgData name="Rui Cao" userId="a6960595-96e6-47d6-a8d8-833995379cc8" providerId="ADAL" clId="{92616150-A985-464F-A476-6B838C0FD689}" dt="2024-03-09T23:22:37.407" v="1925" actId="478"/>
          <ac:graphicFrameMkLst>
            <pc:docMk/>
            <pc:sldMk cId="3142259967" sldId="1468126803"/>
            <ac:graphicFrameMk id="7" creationId="{08972ADA-2580-804E-0289-490FD43AF719}"/>
          </ac:graphicFrameMkLst>
        </pc:graphicFrameChg>
        <pc:picChg chg="add mod">
          <ac:chgData name="Rui Cao" userId="a6960595-96e6-47d6-a8d8-833995379cc8" providerId="ADAL" clId="{92616150-A985-464F-A476-6B838C0FD689}" dt="2024-03-11T15:46:55.996" v="5751" actId="164"/>
          <ac:picMkLst>
            <pc:docMk/>
            <pc:sldMk cId="3142259967" sldId="1468126803"/>
            <ac:picMk id="11" creationId="{95815541-6AF8-C622-E20E-AB6E9A410C5F}"/>
          </ac:picMkLst>
        </pc:picChg>
        <pc:picChg chg="add mod">
          <ac:chgData name="Rui Cao" userId="a6960595-96e6-47d6-a8d8-833995379cc8" providerId="ADAL" clId="{92616150-A985-464F-A476-6B838C0FD689}" dt="2024-03-11T15:46:55.996" v="5751" actId="164"/>
          <ac:picMkLst>
            <pc:docMk/>
            <pc:sldMk cId="3142259967" sldId="1468126803"/>
            <ac:picMk id="13" creationId="{EADB2B5E-8B5F-EE11-242D-01367227470E}"/>
          </ac:picMkLst>
        </pc:picChg>
      </pc:sldChg>
      <pc:sldChg chg="del">
        <pc:chgData name="Rui Cao" userId="a6960595-96e6-47d6-a8d8-833995379cc8" providerId="ADAL" clId="{92616150-A985-464F-A476-6B838C0FD689}" dt="2024-03-09T22:30:42.144" v="136" actId="47"/>
        <pc:sldMkLst>
          <pc:docMk/>
          <pc:sldMk cId="2102088268" sldId="1468126804"/>
        </pc:sldMkLst>
      </pc:sldChg>
      <pc:sldChg chg="del">
        <pc:chgData name="Rui Cao" userId="a6960595-96e6-47d6-a8d8-833995379cc8" providerId="ADAL" clId="{92616150-A985-464F-A476-6B838C0FD689}" dt="2024-03-09T22:30:44.250" v="137" actId="47"/>
        <pc:sldMkLst>
          <pc:docMk/>
          <pc:sldMk cId="1107622574" sldId="1468126805"/>
        </pc:sldMkLst>
      </pc:sldChg>
      <pc:sldChg chg="addSp modSp mod ord">
        <pc:chgData name="Rui Cao" userId="a6960595-96e6-47d6-a8d8-833995379cc8" providerId="ADAL" clId="{92616150-A985-464F-A476-6B838C0FD689}" dt="2024-03-12T14:51:00.298" v="7237" actId="20577"/>
        <pc:sldMkLst>
          <pc:docMk/>
          <pc:sldMk cId="708793254" sldId="1468126806"/>
        </pc:sldMkLst>
        <pc:spChg chg="mod">
          <ac:chgData name="Rui Cao" userId="a6960595-96e6-47d6-a8d8-833995379cc8" providerId="ADAL" clId="{92616150-A985-464F-A476-6B838C0FD689}" dt="2024-03-09T22:31:09.260" v="175" actId="20577"/>
          <ac:spMkLst>
            <pc:docMk/>
            <pc:sldMk cId="708793254" sldId="1468126806"/>
            <ac:spMk id="2" creationId="{DB398129-67F6-E3BA-2D9B-21830202DAE1}"/>
          </ac:spMkLst>
        </pc:spChg>
        <pc:spChg chg="mod">
          <ac:chgData name="Rui Cao" userId="a6960595-96e6-47d6-a8d8-833995379cc8" providerId="ADAL" clId="{92616150-A985-464F-A476-6B838C0FD689}" dt="2024-03-12T14:51:00.298" v="7237" actId="20577"/>
          <ac:spMkLst>
            <pc:docMk/>
            <pc:sldMk cId="708793254" sldId="1468126806"/>
            <ac:spMk id="3" creationId="{7B63918C-3FCE-9853-0FD5-B77004278FE8}"/>
          </ac:spMkLst>
        </pc:spChg>
        <pc:spChg chg="mod">
          <ac:chgData name="Rui Cao" userId="a6960595-96e6-47d6-a8d8-833995379cc8" providerId="ADAL" clId="{92616150-A985-464F-A476-6B838C0FD689}" dt="2024-03-09T22:51:50.028" v="1173" actId="1076"/>
          <ac:spMkLst>
            <pc:docMk/>
            <pc:sldMk cId="708793254" sldId="1468126806"/>
            <ac:spMk id="23" creationId="{9F2F74F2-E93C-D6FE-16E4-9C928426AB05}"/>
          </ac:spMkLst>
        </pc:spChg>
        <pc:grpChg chg="add mod">
          <ac:chgData name="Rui Cao" userId="a6960595-96e6-47d6-a8d8-833995379cc8" providerId="ADAL" clId="{92616150-A985-464F-A476-6B838C0FD689}" dt="2024-03-09T22:51:50.028" v="1173" actId="1076"/>
          <ac:grpSpMkLst>
            <pc:docMk/>
            <pc:sldMk cId="708793254" sldId="1468126806"/>
            <ac:grpSpMk id="24" creationId="{35348249-4FB0-9A90-F71E-6E206ADAE3EE}"/>
          </ac:grpSpMkLst>
        </pc:grp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7" creationId="{BC3C629B-7BF2-115B-3F8D-87634D259383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8" creationId="{75C76CCB-5CB6-E33A-054F-A8425D549CD0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9" creationId="{081F4CB2-3FED-E756-7C5A-E0A6A8518436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10" creationId="{73053F58-84BC-65D0-9E84-7C75EBFC73BA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11" creationId="{12835A4C-2CA5-A098-CE10-83226BA6CAFE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12" creationId="{F8B594FA-E0E6-4C59-981A-4F07E9AE6B4F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13" creationId="{DE8BD680-ACCD-B3D5-477E-32ECAB1248F4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14" creationId="{AB9560CC-AA3A-A7D4-0BA5-FBDECE3DB667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15" creationId="{39D8E580-99EA-6DE0-53CB-0409AEDBC749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16" creationId="{137279A1-E3B6-49D5-2660-18AC49B19B6C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17" creationId="{1CBDC074-6550-C875-637B-B81480C3C582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18" creationId="{EC45CA02-BA70-3AAA-93FD-3EDCAAA9280A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19" creationId="{8ED41D4E-A16B-BB16-5F14-A24C8D5F3E09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20" creationId="{BA7EADEA-18A9-BA43-9F55-2F880F54673B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21" creationId="{8DC4A31B-ADE8-3A47-9E7B-9A8D3CC63E0D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22" creationId="{19F8ED82-5035-93EA-FFBF-2167FFC0C432}"/>
          </ac:picMkLst>
        </pc:picChg>
      </pc:sldChg>
      <pc:sldChg chg="modSp mod ord">
        <pc:chgData name="Rui Cao" userId="a6960595-96e6-47d6-a8d8-833995379cc8" providerId="ADAL" clId="{92616150-A985-464F-A476-6B838C0FD689}" dt="2024-03-10T19:24:01.067" v="5111" actId="20577"/>
        <pc:sldMkLst>
          <pc:docMk/>
          <pc:sldMk cId="3272361264" sldId="1468126807"/>
        </pc:sldMkLst>
        <pc:spChg chg="mod">
          <ac:chgData name="Rui Cao" userId="a6960595-96e6-47d6-a8d8-833995379cc8" providerId="ADAL" clId="{92616150-A985-464F-A476-6B838C0FD689}" dt="2024-03-09T22:34:30.160" v="211" actId="20577"/>
          <ac:spMkLst>
            <pc:docMk/>
            <pc:sldMk cId="3272361264" sldId="1468126807"/>
            <ac:spMk id="2" creationId="{E6327CA8-6030-A83D-176A-C9465475336D}"/>
          </ac:spMkLst>
        </pc:spChg>
        <pc:spChg chg="mod">
          <ac:chgData name="Rui Cao" userId="a6960595-96e6-47d6-a8d8-833995379cc8" providerId="ADAL" clId="{92616150-A985-464F-A476-6B838C0FD689}" dt="2024-03-10T19:24:01.067" v="5111" actId="20577"/>
          <ac:spMkLst>
            <pc:docMk/>
            <pc:sldMk cId="3272361264" sldId="1468126807"/>
            <ac:spMk id="3" creationId="{8F3005FB-E533-4999-0EC5-A974A099560A}"/>
          </ac:spMkLst>
        </pc:spChg>
      </pc:sldChg>
      <pc:sldChg chg="del">
        <pc:chgData name="Rui Cao" userId="a6960595-96e6-47d6-a8d8-833995379cc8" providerId="ADAL" clId="{92616150-A985-464F-A476-6B838C0FD689}" dt="2024-03-09T22:30:40.234" v="135" actId="47"/>
        <pc:sldMkLst>
          <pc:docMk/>
          <pc:sldMk cId="696527044" sldId="1468126808"/>
        </pc:sldMkLst>
      </pc:sldChg>
      <pc:sldChg chg="modSp add del mod">
        <pc:chgData name="Rui Cao" userId="a6960595-96e6-47d6-a8d8-833995379cc8" providerId="ADAL" clId="{92616150-A985-464F-A476-6B838C0FD689}" dt="2024-03-10T19:33:01.430" v="5118" actId="20577"/>
        <pc:sldMkLst>
          <pc:docMk/>
          <pc:sldMk cId="1339971074" sldId="1468126809"/>
        </pc:sldMkLst>
        <pc:spChg chg="mod">
          <ac:chgData name="Rui Cao" userId="a6960595-96e6-47d6-a8d8-833995379cc8" providerId="ADAL" clId="{92616150-A985-464F-A476-6B838C0FD689}" dt="2024-03-10T19:33:01.430" v="5118" actId="20577"/>
          <ac:spMkLst>
            <pc:docMk/>
            <pc:sldMk cId="1339971074" sldId="1468126809"/>
            <ac:spMk id="2" creationId="{00000000-0000-0000-0000-000000000000}"/>
          </ac:spMkLst>
        </pc:spChg>
      </pc:sldChg>
      <pc:sldChg chg="del">
        <pc:chgData name="Rui Cao" userId="a6960595-96e6-47d6-a8d8-833995379cc8" providerId="ADAL" clId="{92616150-A985-464F-A476-6B838C0FD689}" dt="2024-03-09T22:38:27.096" v="427" actId="47"/>
        <pc:sldMkLst>
          <pc:docMk/>
          <pc:sldMk cId="3748972138" sldId="1468126810"/>
        </pc:sldMkLst>
      </pc:sldChg>
      <pc:sldChg chg="modSp mod">
        <pc:chgData name="Rui Cao" userId="a6960595-96e6-47d6-a8d8-833995379cc8" providerId="ADAL" clId="{92616150-A985-464F-A476-6B838C0FD689}" dt="2024-03-12T14:30:14.674" v="7231" actId="20577"/>
        <pc:sldMkLst>
          <pc:docMk/>
          <pc:sldMk cId="2430567781" sldId="1468126811"/>
        </pc:sldMkLst>
        <pc:spChg chg="mod">
          <ac:chgData name="Rui Cao" userId="a6960595-96e6-47d6-a8d8-833995379cc8" providerId="ADAL" clId="{92616150-A985-464F-A476-6B838C0FD689}" dt="2024-03-12T14:30:14.674" v="7231" actId="20577"/>
          <ac:spMkLst>
            <pc:docMk/>
            <pc:sldMk cId="2430567781" sldId="1468126811"/>
            <ac:spMk id="3" creationId="{00000000-0000-0000-0000-000000000000}"/>
          </ac:spMkLst>
        </pc:spChg>
      </pc:sldChg>
      <pc:sldChg chg="modSp mod">
        <pc:chgData name="Rui Cao" userId="a6960595-96e6-47d6-a8d8-833995379cc8" providerId="ADAL" clId="{92616150-A985-464F-A476-6B838C0FD689}" dt="2024-03-11T07:10:35.059" v="5498" actId="6549"/>
        <pc:sldMkLst>
          <pc:docMk/>
          <pc:sldMk cId="2275401671" sldId="1468126812"/>
        </pc:sldMkLst>
        <pc:spChg chg="mod">
          <ac:chgData name="Rui Cao" userId="a6960595-96e6-47d6-a8d8-833995379cc8" providerId="ADAL" clId="{92616150-A985-464F-A476-6B838C0FD689}" dt="2024-03-11T07:10:35.059" v="5498" actId="6549"/>
          <ac:spMkLst>
            <pc:docMk/>
            <pc:sldMk cId="2275401671" sldId="1468126812"/>
            <ac:spMk id="3" creationId="{D160B4DE-2F2D-6F6E-A1C8-B940CA99A6AE}"/>
          </ac:spMkLst>
        </pc:spChg>
      </pc:sldChg>
      <pc:sldChg chg="del">
        <pc:chgData name="Rui Cao" userId="a6960595-96e6-47d6-a8d8-833995379cc8" providerId="ADAL" clId="{92616150-A985-464F-A476-6B838C0FD689}" dt="2024-03-09T22:38:24.121" v="426" actId="47"/>
        <pc:sldMkLst>
          <pc:docMk/>
          <pc:sldMk cId="2954287649" sldId="1468126814"/>
        </pc:sldMkLst>
      </pc:sldChg>
      <pc:sldChg chg="addSp delSp modSp new mod">
        <pc:chgData name="Rui Cao" userId="a6960595-96e6-47d6-a8d8-833995379cc8" providerId="ADAL" clId="{92616150-A985-464F-A476-6B838C0FD689}" dt="2024-03-12T16:47:56.998" v="7268" actId="1038"/>
        <pc:sldMkLst>
          <pc:docMk/>
          <pc:sldMk cId="936059684" sldId="1468126815"/>
        </pc:sldMkLst>
        <pc:spChg chg="mod">
          <ac:chgData name="Rui Cao" userId="a6960595-96e6-47d6-a8d8-833995379cc8" providerId="ADAL" clId="{92616150-A985-464F-A476-6B838C0FD689}" dt="2024-03-09T22:36:57.725" v="388" actId="20577"/>
          <ac:spMkLst>
            <pc:docMk/>
            <pc:sldMk cId="936059684" sldId="1468126815"/>
            <ac:spMk id="2" creationId="{57E53D15-6376-82BB-09E9-398B11719BBA}"/>
          </ac:spMkLst>
        </pc:spChg>
        <pc:spChg chg="mod">
          <ac:chgData name="Rui Cao" userId="a6960595-96e6-47d6-a8d8-833995379cc8" providerId="ADAL" clId="{92616150-A985-464F-A476-6B838C0FD689}" dt="2024-03-12T16:47:53.262" v="7263" actId="20577"/>
          <ac:spMkLst>
            <pc:docMk/>
            <pc:sldMk cId="936059684" sldId="1468126815"/>
            <ac:spMk id="3" creationId="{E3F0AA0F-1F25-7536-4C46-0D30B49EED00}"/>
          </ac:spMkLst>
        </pc:spChg>
        <pc:spChg chg="add mod">
          <ac:chgData name="Rui Cao" userId="a6960595-96e6-47d6-a8d8-833995379cc8" providerId="ADAL" clId="{92616150-A985-464F-A476-6B838C0FD689}" dt="2024-03-11T07:11:51.703" v="5511" actId="164"/>
          <ac:spMkLst>
            <pc:docMk/>
            <pc:sldMk cId="936059684" sldId="1468126815"/>
            <ac:spMk id="10" creationId="{DBA2FD4E-5E56-C71D-A76E-1EF24E3D4BE0}"/>
          </ac:spMkLst>
        </pc:spChg>
        <pc:spChg chg="mod">
          <ac:chgData name="Rui Cao" userId="a6960595-96e6-47d6-a8d8-833995379cc8" providerId="ADAL" clId="{92616150-A985-464F-A476-6B838C0FD689}" dt="2024-03-11T07:13:53.453" v="5536" actId="1076"/>
          <ac:spMkLst>
            <pc:docMk/>
            <pc:sldMk cId="936059684" sldId="1468126815"/>
            <ac:spMk id="14" creationId="{F38A1623-B551-D555-B693-AA001F5B2D2C}"/>
          </ac:spMkLst>
        </pc:spChg>
        <pc:spChg chg="mod">
          <ac:chgData name="Rui Cao" userId="a6960595-96e6-47d6-a8d8-833995379cc8" providerId="ADAL" clId="{92616150-A985-464F-A476-6B838C0FD689}" dt="2024-03-11T07:13:50.624" v="5535" actId="1076"/>
          <ac:spMkLst>
            <pc:docMk/>
            <pc:sldMk cId="936059684" sldId="1468126815"/>
            <ac:spMk id="15" creationId="{38768782-7F3A-F036-2578-DC6AAC0130B7}"/>
          </ac:spMkLst>
        </pc:spChg>
        <pc:spChg chg="mod">
          <ac:chgData name="Rui Cao" userId="a6960595-96e6-47d6-a8d8-833995379cc8" providerId="ADAL" clId="{92616150-A985-464F-A476-6B838C0FD689}" dt="2024-03-11T07:12:38.349" v="5518"/>
          <ac:spMkLst>
            <pc:docMk/>
            <pc:sldMk cId="936059684" sldId="1468126815"/>
            <ac:spMk id="17" creationId="{4D7D0A4D-5AF6-2195-FC6F-5525347C4A8D}"/>
          </ac:spMkLst>
        </pc:spChg>
        <pc:spChg chg="mod">
          <ac:chgData name="Rui Cao" userId="a6960595-96e6-47d6-a8d8-833995379cc8" providerId="ADAL" clId="{92616150-A985-464F-A476-6B838C0FD689}" dt="2024-03-11T07:12:38.349" v="5518"/>
          <ac:spMkLst>
            <pc:docMk/>
            <pc:sldMk cId="936059684" sldId="1468126815"/>
            <ac:spMk id="18" creationId="{6239C6B3-49C5-08ED-7C94-6F75328274BF}"/>
          </ac:spMkLst>
        </pc:spChg>
        <pc:spChg chg="add del mod ord topLvl">
          <ac:chgData name="Rui Cao" userId="a6960595-96e6-47d6-a8d8-833995379cc8" providerId="ADAL" clId="{92616150-A985-464F-A476-6B838C0FD689}" dt="2024-03-11T07:15:38.282" v="5564" actId="164"/>
          <ac:spMkLst>
            <pc:docMk/>
            <pc:sldMk cId="936059684" sldId="1468126815"/>
            <ac:spMk id="19" creationId="{45EE9969-6321-1861-CE2A-AA9BAA0F981A}"/>
          </ac:spMkLst>
        </pc:spChg>
        <pc:spChg chg="add mod">
          <ac:chgData name="Rui Cao" userId="a6960595-96e6-47d6-a8d8-833995379cc8" providerId="ADAL" clId="{92616150-A985-464F-A476-6B838C0FD689}" dt="2024-03-11T07:15:24.283" v="5560" actId="164"/>
          <ac:spMkLst>
            <pc:docMk/>
            <pc:sldMk cId="936059684" sldId="1468126815"/>
            <ac:spMk id="21" creationId="{FEBC3A4C-644D-5AAB-4480-44385C0AD294}"/>
          </ac:spMkLst>
        </pc:spChg>
        <pc:grpChg chg="add del mod">
          <ac:chgData name="Rui Cao" userId="a6960595-96e6-47d6-a8d8-833995379cc8" providerId="ADAL" clId="{92616150-A985-464F-A476-6B838C0FD689}" dt="2024-03-11T07:12:37.926" v="5517" actId="478"/>
          <ac:grpSpMkLst>
            <pc:docMk/>
            <pc:sldMk cId="936059684" sldId="1468126815"/>
            <ac:grpSpMk id="11" creationId="{E10B62CD-0BA6-B15B-821F-55DC8AD0224A}"/>
          </ac:grpSpMkLst>
        </pc:grpChg>
        <pc:grpChg chg="add mod">
          <ac:chgData name="Rui Cao" userId="a6960595-96e6-47d6-a8d8-833995379cc8" providerId="ADAL" clId="{92616150-A985-464F-A476-6B838C0FD689}" dt="2024-03-11T15:43:46.558" v="5692" actId="1038"/>
          <ac:grpSpMkLst>
            <pc:docMk/>
            <pc:sldMk cId="936059684" sldId="1468126815"/>
            <ac:grpSpMk id="12" creationId="{2D0A9072-0BCB-A67B-0458-B267252EB874}"/>
          </ac:grpSpMkLst>
        </pc:grpChg>
        <pc:grpChg chg="mod">
          <ac:chgData name="Rui Cao" userId="a6960595-96e6-47d6-a8d8-833995379cc8" providerId="ADAL" clId="{92616150-A985-464F-A476-6B838C0FD689}" dt="2024-03-11T07:12:38.349" v="5518"/>
          <ac:grpSpMkLst>
            <pc:docMk/>
            <pc:sldMk cId="936059684" sldId="1468126815"/>
            <ac:grpSpMk id="13" creationId="{2F5B4177-3D0B-E2BC-46E2-D5C180B26010}"/>
          </ac:grpSpMkLst>
        </pc:grpChg>
        <pc:grpChg chg="add del mod">
          <ac:chgData name="Rui Cao" userId="a6960595-96e6-47d6-a8d8-833995379cc8" providerId="ADAL" clId="{92616150-A985-464F-A476-6B838C0FD689}" dt="2024-03-11T07:15:19.288" v="5559" actId="165"/>
          <ac:grpSpMkLst>
            <pc:docMk/>
            <pc:sldMk cId="936059684" sldId="1468126815"/>
            <ac:grpSpMk id="20" creationId="{4A7C97AB-40A1-99B1-B024-469A7A215B2B}"/>
          </ac:grpSpMkLst>
        </pc:grpChg>
        <pc:grpChg chg="add mod">
          <ac:chgData name="Rui Cao" userId="a6960595-96e6-47d6-a8d8-833995379cc8" providerId="ADAL" clId="{92616150-A985-464F-A476-6B838C0FD689}" dt="2024-03-11T07:15:38.282" v="5564" actId="164"/>
          <ac:grpSpMkLst>
            <pc:docMk/>
            <pc:sldMk cId="936059684" sldId="1468126815"/>
            <ac:grpSpMk id="22" creationId="{04FB6677-F9A7-F2C5-FF2D-5DE986F6261D}"/>
          </ac:grpSpMkLst>
        </pc:grpChg>
        <pc:grpChg chg="add mod">
          <ac:chgData name="Rui Cao" userId="a6960595-96e6-47d6-a8d8-833995379cc8" providerId="ADAL" clId="{92616150-A985-464F-A476-6B838C0FD689}" dt="2024-03-12T16:47:56.998" v="7268" actId="1038"/>
          <ac:grpSpMkLst>
            <pc:docMk/>
            <pc:sldMk cId="936059684" sldId="1468126815"/>
            <ac:grpSpMk id="23" creationId="{92760133-5DB1-830F-99D6-3365026A4FE5}"/>
          </ac:grpSpMkLst>
        </pc:grpChg>
        <pc:picChg chg="add mod topLvl">
          <ac:chgData name="Rui Cao" userId="a6960595-96e6-47d6-a8d8-833995379cc8" providerId="ADAL" clId="{92616150-A985-464F-A476-6B838C0FD689}" dt="2024-03-11T07:15:24.283" v="5560" actId="164"/>
          <ac:picMkLst>
            <pc:docMk/>
            <pc:sldMk cId="936059684" sldId="1468126815"/>
            <ac:picMk id="7" creationId="{BC387009-0613-F523-C1A7-34101CA0C1C3}"/>
          </ac:picMkLst>
        </pc:picChg>
        <pc:picChg chg="add del mod">
          <ac:chgData name="Rui Cao" userId="a6960595-96e6-47d6-a8d8-833995379cc8" providerId="ADAL" clId="{92616150-A985-464F-A476-6B838C0FD689}" dt="2024-03-11T07:11:29.293" v="5506"/>
          <ac:picMkLst>
            <pc:docMk/>
            <pc:sldMk cId="936059684" sldId="1468126815"/>
            <ac:picMk id="8" creationId="{810C5B50-629B-3B39-A845-2183C251CC06}"/>
          </ac:picMkLst>
        </pc:picChg>
        <pc:picChg chg="add mod">
          <ac:chgData name="Rui Cao" userId="a6960595-96e6-47d6-a8d8-833995379cc8" providerId="ADAL" clId="{92616150-A985-464F-A476-6B838C0FD689}" dt="2024-03-11T07:11:51.703" v="5511" actId="164"/>
          <ac:picMkLst>
            <pc:docMk/>
            <pc:sldMk cId="936059684" sldId="1468126815"/>
            <ac:picMk id="9" creationId="{4CB604D7-01A2-9E64-25D5-D0D12AB68F01}"/>
          </ac:picMkLst>
        </pc:picChg>
        <pc:picChg chg="mod">
          <ac:chgData name="Rui Cao" userId="a6960595-96e6-47d6-a8d8-833995379cc8" providerId="ADAL" clId="{92616150-A985-464F-A476-6B838C0FD689}" dt="2024-03-11T07:12:38.349" v="5518"/>
          <ac:picMkLst>
            <pc:docMk/>
            <pc:sldMk cId="936059684" sldId="1468126815"/>
            <ac:picMk id="16" creationId="{C992F7AA-72F3-2448-090A-4211F061BA33}"/>
          </ac:picMkLst>
        </pc:picChg>
      </pc:sldChg>
      <pc:sldChg chg="addSp modSp new del mod">
        <pc:chgData name="Rui Cao" userId="a6960595-96e6-47d6-a8d8-833995379cc8" providerId="ADAL" clId="{92616150-A985-464F-A476-6B838C0FD689}" dt="2024-03-09T22:53:23.505" v="1219" actId="47"/>
        <pc:sldMkLst>
          <pc:docMk/>
          <pc:sldMk cId="1889327317" sldId="1468126816"/>
        </pc:sldMkLst>
        <pc:spChg chg="mod">
          <ac:chgData name="Rui Cao" userId="a6960595-96e6-47d6-a8d8-833995379cc8" providerId="ADAL" clId="{92616150-A985-464F-A476-6B838C0FD689}" dt="2024-03-09T22:47:55.654" v="1082" actId="20577"/>
          <ac:spMkLst>
            <pc:docMk/>
            <pc:sldMk cId="1889327317" sldId="1468126816"/>
            <ac:spMk id="2" creationId="{77E6BC5E-1108-6F10-F1E9-FFF8697FF8F9}"/>
          </ac:spMkLst>
        </pc:spChg>
        <pc:spChg chg="mod">
          <ac:chgData name="Rui Cao" userId="a6960595-96e6-47d6-a8d8-833995379cc8" providerId="ADAL" clId="{92616150-A985-464F-A476-6B838C0FD689}" dt="2024-03-09T22:48:11.115" v="1085" actId="14100"/>
          <ac:spMkLst>
            <pc:docMk/>
            <pc:sldMk cId="1889327317" sldId="1468126816"/>
            <ac:spMk id="3" creationId="{009CA5B8-C96F-5BF2-2AF0-F89E89482852}"/>
          </ac:spMkLst>
        </pc:spChg>
        <pc:graphicFrameChg chg="add mod">
          <ac:chgData name="Rui Cao" userId="a6960595-96e6-47d6-a8d8-833995379cc8" providerId="ADAL" clId="{92616150-A985-464F-A476-6B838C0FD689}" dt="2024-03-09T22:48:08.701" v="1084" actId="1076"/>
          <ac:graphicFrameMkLst>
            <pc:docMk/>
            <pc:sldMk cId="1889327317" sldId="1468126816"/>
            <ac:graphicFrameMk id="7" creationId="{0B5F9234-DA42-33D5-0915-1F48B99C104E}"/>
          </ac:graphicFrameMkLst>
        </pc:graphicFrameChg>
      </pc:sldChg>
      <pc:sldChg chg="addSp delSp modSp new mod ord">
        <pc:chgData name="Rui Cao" userId="a6960595-96e6-47d6-a8d8-833995379cc8" providerId="ADAL" clId="{92616150-A985-464F-A476-6B838C0FD689}" dt="2024-03-12T23:30:37.825" v="7502" actId="113"/>
        <pc:sldMkLst>
          <pc:docMk/>
          <pc:sldMk cId="3479565295" sldId="1468126816"/>
        </pc:sldMkLst>
        <pc:spChg chg="mod">
          <ac:chgData name="Rui Cao" userId="a6960595-96e6-47d6-a8d8-833995379cc8" providerId="ADAL" clId="{92616150-A985-464F-A476-6B838C0FD689}" dt="2024-03-09T23:04:47.185" v="1454" actId="20577"/>
          <ac:spMkLst>
            <pc:docMk/>
            <pc:sldMk cId="3479565295" sldId="1468126816"/>
            <ac:spMk id="2" creationId="{F9FB442A-F299-BBCD-774A-8B471E8A5110}"/>
          </ac:spMkLst>
        </pc:spChg>
        <pc:spChg chg="mod">
          <ac:chgData name="Rui Cao" userId="a6960595-96e6-47d6-a8d8-833995379cc8" providerId="ADAL" clId="{92616150-A985-464F-A476-6B838C0FD689}" dt="2024-03-12T23:30:37.825" v="7502" actId="113"/>
          <ac:spMkLst>
            <pc:docMk/>
            <pc:sldMk cId="3479565295" sldId="1468126816"/>
            <ac:spMk id="3" creationId="{78068009-BCCE-082F-5A1C-F6C2BB3966B2}"/>
          </ac:spMkLst>
        </pc:spChg>
        <pc:spChg chg="add mod topLvl">
          <ac:chgData name="Rui Cao" userId="a6960595-96e6-47d6-a8d8-833995379cc8" providerId="ADAL" clId="{92616150-A985-464F-A476-6B838C0FD689}" dt="2024-03-12T23:29:11.587" v="7439" actId="1036"/>
          <ac:spMkLst>
            <pc:docMk/>
            <pc:sldMk cId="3479565295" sldId="1468126816"/>
            <ac:spMk id="9" creationId="{F0D9510C-06FA-F217-D0D2-6AAAD2DE806F}"/>
          </ac:spMkLst>
        </pc:spChg>
        <pc:spChg chg="add mod topLvl">
          <ac:chgData name="Rui Cao" userId="a6960595-96e6-47d6-a8d8-833995379cc8" providerId="ADAL" clId="{92616150-A985-464F-A476-6B838C0FD689}" dt="2024-03-12T23:29:11.587" v="7439" actId="1036"/>
          <ac:spMkLst>
            <pc:docMk/>
            <pc:sldMk cId="3479565295" sldId="1468126816"/>
            <ac:spMk id="10" creationId="{EB5C159B-BD11-65C9-30EE-7E2ED9341C01}"/>
          </ac:spMkLst>
        </pc:spChg>
        <pc:spChg chg="add mod topLvl">
          <ac:chgData name="Rui Cao" userId="a6960595-96e6-47d6-a8d8-833995379cc8" providerId="ADAL" clId="{92616150-A985-464F-A476-6B838C0FD689}" dt="2024-03-12T23:29:11.587" v="7439" actId="1036"/>
          <ac:spMkLst>
            <pc:docMk/>
            <pc:sldMk cId="3479565295" sldId="1468126816"/>
            <ac:spMk id="14" creationId="{3DAB7E52-4097-D9B1-0CDA-D4658AC8814C}"/>
          </ac:spMkLst>
        </pc:spChg>
        <pc:spChg chg="add mod">
          <ac:chgData name="Rui Cao" userId="a6960595-96e6-47d6-a8d8-833995379cc8" providerId="ADAL" clId="{92616150-A985-464F-A476-6B838C0FD689}" dt="2024-03-12T23:29:11.587" v="7439" actId="1036"/>
          <ac:spMkLst>
            <pc:docMk/>
            <pc:sldMk cId="3479565295" sldId="1468126816"/>
            <ac:spMk id="24" creationId="{B8E22E5C-B723-0654-EBDE-AFDA9B5CD246}"/>
          </ac:spMkLst>
        </pc:spChg>
        <pc:grpChg chg="add del mod">
          <ac:chgData name="Rui Cao" userId="a6960595-96e6-47d6-a8d8-833995379cc8" providerId="ADAL" clId="{92616150-A985-464F-A476-6B838C0FD689}" dt="2024-03-12T05:37:14.290" v="7021" actId="165"/>
          <ac:grpSpMkLst>
            <pc:docMk/>
            <pc:sldMk cId="3479565295" sldId="1468126816"/>
            <ac:grpSpMk id="22" creationId="{EEB5902A-C0B5-38C9-8340-40DC210A8846}"/>
          </ac:grpSpMkLst>
        </pc:grpChg>
        <pc:cxnChg chg="add mod topLvl">
          <ac:chgData name="Rui Cao" userId="a6960595-96e6-47d6-a8d8-833995379cc8" providerId="ADAL" clId="{92616150-A985-464F-A476-6B838C0FD689}" dt="2024-03-12T23:29:11.587" v="7439" actId="1036"/>
          <ac:cxnSpMkLst>
            <pc:docMk/>
            <pc:sldMk cId="3479565295" sldId="1468126816"/>
            <ac:cxnSpMk id="7" creationId="{0D747135-EBED-716B-286C-F1F1A77270B7}"/>
          </ac:cxnSpMkLst>
        </pc:cxnChg>
        <pc:cxnChg chg="add del mod topLvl">
          <ac:chgData name="Rui Cao" userId="a6960595-96e6-47d6-a8d8-833995379cc8" providerId="ADAL" clId="{92616150-A985-464F-A476-6B838C0FD689}" dt="2024-03-12T05:38:25.729" v="7088" actId="478"/>
          <ac:cxnSpMkLst>
            <pc:docMk/>
            <pc:sldMk cId="3479565295" sldId="1468126816"/>
            <ac:cxnSpMk id="8" creationId="{476B7FD9-D88D-D150-4364-A7A1FF039F76}"/>
          </ac:cxnSpMkLst>
        </pc:cxnChg>
        <pc:cxnChg chg="add mod topLvl">
          <ac:chgData name="Rui Cao" userId="a6960595-96e6-47d6-a8d8-833995379cc8" providerId="ADAL" clId="{92616150-A985-464F-A476-6B838C0FD689}" dt="2024-03-12T23:29:11.587" v="7439" actId="1036"/>
          <ac:cxnSpMkLst>
            <pc:docMk/>
            <pc:sldMk cId="3479565295" sldId="1468126816"/>
            <ac:cxnSpMk id="12" creationId="{B1440AFC-526E-526D-D989-B73F7F4F2AC9}"/>
          </ac:cxnSpMkLst>
        </pc:cxnChg>
        <pc:cxnChg chg="add del mod topLvl">
          <ac:chgData name="Rui Cao" userId="a6960595-96e6-47d6-a8d8-833995379cc8" providerId="ADAL" clId="{92616150-A985-464F-A476-6B838C0FD689}" dt="2024-03-12T23:25:04.906" v="7390" actId="478"/>
          <ac:cxnSpMkLst>
            <pc:docMk/>
            <pc:sldMk cId="3479565295" sldId="1468126816"/>
            <ac:cxnSpMk id="13" creationId="{BC103C61-A917-C1F3-F214-4132106C335D}"/>
          </ac:cxnSpMkLst>
        </pc:cxnChg>
        <pc:cxnChg chg="add mod">
          <ac:chgData name="Rui Cao" userId="a6960595-96e6-47d6-a8d8-833995379cc8" providerId="ADAL" clId="{92616150-A985-464F-A476-6B838C0FD689}" dt="2024-03-12T23:29:11.587" v="7439" actId="1036"/>
          <ac:cxnSpMkLst>
            <pc:docMk/>
            <pc:sldMk cId="3479565295" sldId="1468126816"/>
            <ac:cxnSpMk id="16" creationId="{387D5612-08BB-411F-8BE3-89FCF90FA24A}"/>
          </ac:cxnSpMkLst>
        </pc:cxnChg>
        <pc:cxnChg chg="add del mod topLvl">
          <ac:chgData name="Rui Cao" userId="a6960595-96e6-47d6-a8d8-833995379cc8" providerId="ADAL" clId="{92616150-A985-464F-A476-6B838C0FD689}" dt="2024-03-12T23:25:02.860" v="7389" actId="478"/>
          <ac:cxnSpMkLst>
            <pc:docMk/>
            <pc:sldMk cId="3479565295" sldId="1468126816"/>
            <ac:cxnSpMk id="17" creationId="{9015FAD1-B5A1-4FF9-4AE3-91FB1B04D4A4}"/>
          </ac:cxnSpMkLst>
        </pc:cxnChg>
        <pc:cxnChg chg="add del mod topLvl">
          <ac:chgData name="Rui Cao" userId="a6960595-96e6-47d6-a8d8-833995379cc8" providerId="ADAL" clId="{92616150-A985-464F-A476-6B838C0FD689}" dt="2024-03-12T05:38:24.467" v="7087" actId="478"/>
          <ac:cxnSpMkLst>
            <pc:docMk/>
            <pc:sldMk cId="3479565295" sldId="1468126816"/>
            <ac:cxnSpMk id="18" creationId="{98AB202B-6B73-7676-2B9B-55A0535DC031}"/>
          </ac:cxnSpMkLst>
        </pc:cxnChg>
      </pc:sldChg>
      <pc:sldChg chg="modSp new mod">
        <pc:chgData name="Rui Cao" userId="a6960595-96e6-47d6-a8d8-833995379cc8" providerId="ADAL" clId="{92616150-A985-464F-A476-6B838C0FD689}" dt="2024-03-09T23:14:30.163" v="1832" actId="20577"/>
        <pc:sldMkLst>
          <pc:docMk/>
          <pc:sldMk cId="2929247471" sldId="1468126817"/>
        </pc:sldMkLst>
        <pc:spChg chg="mod">
          <ac:chgData name="Rui Cao" userId="a6960595-96e6-47d6-a8d8-833995379cc8" providerId="ADAL" clId="{92616150-A985-464F-A476-6B838C0FD689}" dt="2024-03-09T23:14:30.163" v="1832" actId="20577"/>
          <ac:spMkLst>
            <pc:docMk/>
            <pc:sldMk cId="2929247471" sldId="1468126817"/>
            <ac:spMk id="2" creationId="{B205FFA7-63CB-6F82-A91F-E13EE77702CF}"/>
          </ac:spMkLst>
        </pc:spChg>
      </pc:sldChg>
      <pc:sldChg chg="addSp delSp modSp new del mod">
        <pc:chgData name="Rui Cao" userId="a6960595-96e6-47d6-a8d8-833995379cc8" providerId="ADAL" clId="{92616150-A985-464F-A476-6B838C0FD689}" dt="2024-03-11T07:10:38.247" v="5499" actId="47"/>
        <pc:sldMkLst>
          <pc:docMk/>
          <pc:sldMk cId="4174795299" sldId="1468126818"/>
        </pc:sldMkLst>
        <pc:spChg chg="mod">
          <ac:chgData name="Rui Cao" userId="a6960595-96e6-47d6-a8d8-833995379cc8" providerId="ADAL" clId="{92616150-A985-464F-A476-6B838C0FD689}" dt="2024-03-10T01:23:07.306" v="3219" actId="20577"/>
          <ac:spMkLst>
            <pc:docMk/>
            <pc:sldMk cId="4174795299" sldId="1468126818"/>
            <ac:spMk id="2" creationId="{256B899C-DCC9-C55D-5BCE-19B168A77993}"/>
          </ac:spMkLst>
        </pc:spChg>
        <pc:spChg chg="del">
          <ac:chgData name="Rui Cao" userId="a6960595-96e6-47d6-a8d8-833995379cc8" providerId="ADAL" clId="{92616150-A985-464F-A476-6B838C0FD689}" dt="2024-03-09T23:17:09.762" v="1889" actId="478"/>
          <ac:spMkLst>
            <pc:docMk/>
            <pc:sldMk cId="4174795299" sldId="1468126818"/>
            <ac:spMk id="3" creationId="{C7C64A64-BDA0-4315-53E9-DA8895FB42D1}"/>
          </ac:spMkLst>
        </pc:spChg>
        <pc:spChg chg="add del mod">
          <ac:chgData name="Rui Cao" userId="a6960595-96e6-47d6-a8d8-833995379cc8" providerId="ADAL" clId="{92616150-A985-464F-A476-6B838C0FD689}" dt="2024-03-09T23:14:53.603" v="1841" actId="478"/>
          <ac:spMkLst>
            <pc:docMk/>
            <pc:sldMk cId="4174795299" sldId="1468126818"/>
            <ac:spMk id="7" creationId="{338EE646-F021-FAC9-F892-337FBD00D13C}"/>
          </ac:spMkLst>
        </pc:spChg>
        <pc:spChg chg="add del mod">
          <ac:chgData name="Rui Cao" userId="a6960595-96e6-47d6-a8d8-833995379cc8" providerId="ADAL" clId="{92616150-A985-464F-A476-6B838C0FD689}" dt="2024-03-09T23:16:24.488" v="1875" actId="478"/>
          <ac:spMkLst>
            <pc:docMk/>
            <pc:sldMk cId="4174795299" sldId="1468126818"/>
            <ac:spMk id="12" creationId="{6A301E6F-453E-F737-D540-3E291DD23039}"/>
          </ac:spMkLst>
        </pc:spChg>
        <pc:spChg chg="add del mod">
          <ac:chgData name="Rui Cao" userId="a6960595-96e6-47d6-a8d8-833995379cc8" providerId="ADAL" clId="{92616150-A985-464F-A476-6B838C0FD689}" dt="2024-03-10T01:22:59.524" v="3212" actId="478"/>
          <ac:spMkLst>
            <pc:docMk/>
            <pc:sldMk cId="4174795299" sldId="1468126818"/>
            <ac:spMk id="13" creationId="{DA28F2C4-828A-596C-226C-70647E972313}"/>
          </ac:spMkLst>
        </pc:spChg>
        <pc:picChg chg="add mod">
          <ac:chgData name="Rui Cao" userId="a6960595-96e6-47d6-a8d8-833995379cc8" providerId="ADAL" clId="{92616150-A985-464F-A476-6B838C0FD689}" dt="2024-03-10T07:49:34.242" v="5093" actId="1076"/>
          <ac:picMkLst>
            <pc:docMk/>
            <pc:sldMk cId="4174795299" sldId="1468126818"/>
            <ac:picMk id="8" creationId="{15726BCD-BA9F-F247-37E5-57B3CF44352A}"/>
          </ac:picMkLst>
        </pc:picChg>
        <pc:picChg chg="add mod">
          <ac:chgData name="Rui Cao" userId="a6960595-96e6-47d6-a8d8-833995379cc8" providerId="ADAL" clId="{92616150-A985-464F-A476-6B838C0FD689}" dt="2024-03-10T07:49:36.301" v="5094" actId="1076"/>
          <ac:picMkLst>
            <pc:docMk/>
            <pc:sldMk cId="4174795299" sldId="1468126818"/>
            <ac:picMk id="9" creationId="{369D6EDA-C2AB-1C39-DC59-0EB854E7E83E}"/>
          </ac:picMkLst>
        </pc:picChg>
        <pc:picChg chg="add del mod">
          <ac:chgData name="Rui Cao" userId="a6960595-96e6-47d6-a8d8-833995379cc8" providerId="ADAL" clId="{92616150-A985-464F-A476-6B838C0FD689}" dt="2024-03-09T23:16:24.488" v="1875" actId="478"/>
          <ac:picMkLst>
            <pc:docMk/>
            <pc:sldMk cId="4174795299" sldId="1468126818"/>
            <ac:picMk id="10" creationId="{39C8284E-F797-2994-A9E4-937543012E22}"/>
          </ac:picMkLst>
        </pc:picChg>
        <pc:picChg chg="add del mod">
          <ac:chgData name="Rui Cao" userId="a6960595-96e6-47d6-a8d8-833995379cc8" providerId="ADAL" clId="{92616150-A985-464F-A476-6B838C0FD689}" dt="2024-03-09T23:16:29.603" v="1876" actId="478"/>
          <ac:picMkLst>
            <pc:docMk/>
            <pc:sldMk cId="4174795299" sldId="1468126818"/>
            <ac:picMk id="11" creationId="{C26065AE-4271-3E0E-48DA-61E8121D7E68}"/>
          </ac:picMkLst>
        </pc:picChg>
      </pc:sldChg>
      <pc:sldChg chg="new del">
        <pc:chgData name="Rui Cao" userId="a6960595-96e6-47d6-a8d8-833995379cc8" providerId="ADAL" clId="{92616150-A985-464F-A476-6B838C0FD689}" dt="2024-03-09T23:16:09.428" v="1871" actId="680"/>
        <pc:sldMkLst>
          <pc:docMk/>
          <pc:sldMk cId="721577137" sldId="1468126819"/>
        </pc:sldMkLst>
      </pc:sldChg>
      <pc:sldChg chg="delSp modSp add del mod">
        <pc:chgData name="Rui Cao" userId="a6960595-96e6-47d6-a8d8-833995379cc8" providerId="ADAL" clId="{92616150-A985-464F-A476-6B838C0FD689}" dt="2024-03-10T05:10:13.555" v="4350" actId="47"/>
        <pc:sldMkLst>
          <pc:docMk/>
          <pc:sldMk cId="2413422397" sldId="1468126819"/>
        </pc:sldMkLst>
        <pc:spChg chg="del mod">
          <ac:chgData name="Rui Cao" userId="a6960595-96e6-47d6-a8d8-833995379cc8" providerId="ADAL" clId="{92616150-A985-464F-A476-6B838C0FD689}" dt="2024-03-09T23:16:44.956" v="1881" actId="21"/>
          <ac:spMkLst>
            <pc:docMk/>
            <pc:sldMk cId="2413422397" sldId="1468126819"/>
            <ac:spMk id="12" creationId="{6A301E6F-453E-F737-D540-3E291DD23039}"/>
          </ac:spMkLst>
        </pc:spChg>
        <pc:picChg chg="del">
          <ac:chgData name="Rui Cao" userId="a6960595-96e6-47d6-a8d8-833995379cc8" providerId="ADAL" clId="{92616150-A985-464F-A476-6B838C0FD689}" dt="2024-03-09T23:16:33.028" v="1877" actId="478"/>
          <ac:picMkLst>
            <pc:docMk/>
            <pc:sldMk cId="2413422397" sldId="1468126819"/>
            <ac:picMk id="8" creationId="{15726BCD-BA9F-F247-37E5-57B3CF44352A}"/>
          </ac:picMkLst>
        </pc:picChg>
        <pc:picChg chg="del">
          <ac:chgData name="Rui Cao" userId="a6960595-96e6-47d6-a8d8-833995379cc8" providerId="ADAL" clId="{92616150-A985-464F-A476-6B838C0FD689}" dt="2024-03-09T23:16:33.028" v="1877" actId="478"/>
          <ac:picMkLst>
            <pc:docMk/>
            <pc:sldMk cId="2413422397" sldId="1468126819"/>
            <ac:picMk id="9" creationId="{369D6EDA-C2AB-1C39-DC59-0EB854E7E83E}"/>
          </ac:picMkLst>
        </pc:picChg>
        <pc:picChg chg="mod">
          <ac:chgData name="Rui Cao" userId="a6960595-96e6-47d6-a8d8-833995379cc8" providerId="ADAL" clId="{92616150-A985-464F-A476-6B838C0FD689}" dt="2024-03-09T23:17:31.653" v="1901" actId="14100"/>
          <ac:picMkLst>
            <pc:docMk/>
            <pc:sldMk cId="2413422397" sldId="1468126819"/>
            <ac:picMk id="10" creationId="{39C8284E-F797-2994-A9E4-937543012E22}"/>
          </ac:picMkLst>
        </pc:picChg>
        <pc:picChg chg="mod">
          <ac:chgData name="Rui Cao" userId="a6960595-96e6-47d6-a8d8-833995379cc8" providerId="ADAL" clId="{92616150-A985-464F-A476-6B838C0FD689}" dt="2024-03-09T23:17:29.493" v="1899" actId="1076"/>
          <ac:picMkLst>
            <pc:docMk/>
            <pc:sldMk cId="2413422397" sldId="1468126819"/>
            <ac:picMk id="11" creationId="{C26065AE-4271-3E0E-48DA-61E8121D7E68}"/>
          </ac:picMkLst>
        </pc:picChg>
      </pc:sldChg>
      <pc:sldChg chg="add del">
        <pc:chgData name="Rui Cao" userId="a6960595-96e6-47d6-a8d8-833995379cc8" providerId="ADAL" clId="{92616150-A985-464F-A476-6B838C0FD689}" dt="2024-03-09T23:16:14.388" v="1873" actId="2890"/>
        <pc:sldMkLst>
          <pc:docMk/>
          <pc:sldMk cId="2934543735" sldId="1468126819"/>
        </pc:sldMkLst>
      </pc:sldChg>
      <pc:sldChg chg="addSp delSp modSp new mod">
        <pc:chgData name="Rui Cao" userId="a6960595-96e6-47d6-a8d8-833995379cc8" providerId="ADAL" clId="{92616150-A985-464F-A476-6B838C0FD689}" dt="2024-03-11T15:50:46.046" v="5824" actId="1036"/>
        <pc:sldMkLst>
          <pc:docMk/>
          <pc:sldMk cId="3770409909" sldId="1468126820"/>
        </pc:sldMkLst>
        <pc:spChg chg="mod">
          <ac:chgData name="Rui Cao" userId="a6960595-96e6-47d6-a8d8-833995379cc8" providerId="ADAL" clId="{92616150-A985-464F-A476-6B838C0FD689}" dt="2024-03-09T23:26:00.293" v="2034" actId="20577"/>
          <ac:spMkLst>
            <pc:docMk/>
            <pc:sldMk cId="3770409909" sldId="1468126820"/>
            <ac:spMk id="2" creationId="{F7C4B7C6-B625-F1C9-D322-F4187581D036}"/>
          </ac:spMkLst>
        </pc:spChg>
        <pc:spChg chg="mod">
          <ac:chgData name="Rui Cao" userId="a6960595-96e6-47d6-a8d8-833995379cc8" providerId="ADAL" clId="{92616150-A985-464F-A476-6B838C0FD689}" dt="2024-03-11T15:49:56.238" v="5807" actId="1076"/>
          <ac:spMkLst>
            <pc:docMk/>
            <pc:sldMk cId="3770409909" sldId="1468126820"/>
            <ac:spMk id="3" creationId="{CFF26A9F-1A8B-524B-1976-236EFA77C09A}"/>
          </ac:spMkLst>
        </pc:spChg>
        <pc:spChg chg="mod">
          <ac:chgData name="Rui Cao" userId="a6960595-96e6-47d6-a8d8-833995379cc8" providerId="ADAL" clId="{92616150-A985-464F-A476-6B838C0FD689}" dt="2024-03-11T15:50:40.691" v="5820" actId="1076"/>
          <ac:spMkLst>
            <pc:docMk/>
            <pc:sldMk cId="3770409909" sldId="1468126820"/>
            <ac:spMk id="4" creationId="{3E459952-F94F-FFA7-924F-27AC6F331B40}"/>
          </ac:spMkLst>
        </pc:spChg>
        <pc:spChg chg="mod">
          <ac:chgData name="Rui Cao" userId="a6960595-96e6-47d6-a8d8-833995379cc8" providerId="ADAL" clId="{92616150-A985-464F-A476-6B838C0FD689}" dt="2024-03-11T15:50:19.310" v="5818" actId="1076"/>
          <ac:spMkLst>
            <pc:docMk/>
            <pc:sldMk cId="3770409909" sldId="1468126820"/>
            <ac:spMk id="5" creationId="{81AE48C2-E53A-2889-6C82-949B55935B5D}"/>
          </ac:spMkLst>
        </pc:spChg>
        <pc:spChg chg="add del mod">
          <ac:chgData name="Rui Cao" userId="a6960595-96e6-47d6-a8d8-833995379cc8" providerId="ADAL" clId="{92616150-A985-464F-A476-6B838C0FD689}" dt="2024-03-09T23:28:21.513" v="2037" actId="478"/>
          <ac:spMkLst>
            <pc:docMk/>
            <pc:sldMk cId="3770409909" sldId="1468126820"/>
            <ac:spMk id="7" creationId="{51B5D525-5F00-D560-A473-E32687F0C73A}"/>
          </ac:spMkLst>
        </pc:spChg>
        <pc:spChg chg="add del mod">
          <ac:chgData name="Rui Cao" userId="a6960595-96e6-47d6-a8d8-833995379cc8" providerId="ADAL" clId="{92616150-A985-464F-A476-6B838C0FD689}" dt="2024-03-09T23:28:22.886" v="2038" actId="478"/>
          <ac:spMkLst>
            <pc:docMk/>
            <pc:sldMk cId="3770409909" sldId="1468126820"/>
            <ac:spMk id="8" creationId="{E9D7F20A-F4EE-4FE0-A24B-F2B85A3C6225}"/>
          </ac:spMkLst>
        </pc:spChg>
        <pc:spChg chg="add del mod">
          <ac:chgData name="Rui Cao" userId="a6960595-96e6-47d6-a8d8-833995379cc8" providerId="ADAL" clId="{92616150-A985-464F-A476-6B838C0FD689}" dt="2024-03-09T23:28:21.513" v="2037" actId="478"/>
          <ac:spMkLst>
            <pc:docMk/>
            <pc:sldMk cId="3770409909" sldId="1468126820"/>
            <ac:spMk id="9" creationId="{06416E3C-97FD-17F4-4B5E-D1DF1A02A9D2}"/>
          </ac:spMkLst>
        </pc:spChg>
        <pc:spChg chg="add del mod">
          <ac:chgData name="Rui Cao" userId="a6960595-96e6-47d6-a8d8-833995379cc8" providerId="ADAL" clId="{92616150-A985-464F-A476-6B838C0FD689}" dt="2024-03-09T23:28:21.513" v="2037" actId="478"/>
          <ac:spMkLst>
            <pc:docMk/>
            <pc:sldMk cId="3770409909" sldId="1468126820"/>
            <ac:spMk id="11" creationId="{7CF766D8-7E2A-81DA-8DB7-D516B1100AF3}"/>
          </ac:spMkLst>
        </pc:spChg>
        <pc:spChg chg="add del mod">
          <ac:chgData name="Rui Cao" userId="a6960595-96e6-47d6-a8d8-833995379cc8" providerId="ADAL" clId="{92616150-A985-464F-A476-6B838C0FD689}" dt="2024-03-09T23:28:24.020" v="2039" actId="478"/>
          <ac:spMkLst>
            <pc:docMk/>
            <pc:sldMk cId="3770409909" sldId="1468126820"/>
            <ac:spMk id="13" creationId="{FE792D14-E497-D48C-EB3E-65C61CB97C2C}"/>
          </ac:spMkLst>
        </pc:spChg>
        <pc:spChg chg="add del mod">
          <ac:chgData name="Rui Cao" userId="a6960595-96e6-47d6-a8d8-833995379cc8" providerId="ADAL" clId="{92616150-A985-464F-A476-6B838C0FD689}" dt="2024-03-09T23:28:21.513" v="2037" actId="478"/>
          <ac:spMkLst>
            <pc:docMk/>
            <pc:sldMk cId="3770409909" sldId="1468126820"/>
            <ac:spMk id="15" creationId="{314B86EF-C350-8D32-823A-89348CE1595F}"/>
          </ac:spMkLst>
        </pc:spChg>
        <pc:spChg chg="add del mod">
          <ac:chgData name="Rui Cao" userId="a6960595-96e6-47d6-a8d8-833995379cc8" providerId="ADAL" clId="{92616150-A985-464F-A476-6B838C0FD689}" dt="2024-03-09T23:40:52.165" v="2236" actId="478"/>
          <ac:spMkLst>
            <pc:docMk/>
            <pc:sldMk cId="3770409909" sldId="1468126820"/>
            <ac:spMk id="57" creationId="{D7EE12CF-FE2C-1E0F-2675-649078A0BC3D}"/>
          </ac:spMkLst>
        </pc:spChg>
        <pc:spChg chg="add del mod">
          <ac:chgData name="Rui Cao" userId="a6960595-96e6-47d6-a8d8-833995379cc8" providerId="ADAL" clId="{92616150-A985-464F-A476-6B838C0FD689}" dt="2024-03-09T23:39:00.436" v="2199" actId="478"/>
          <ac:spMkLst>
            <pc:docMk/>
            <pc:sldMk cId="3770409909" sldId="1468126820"/>
            <ac:spMk id="58" creationId="{3EF0C05A-23F5-2B78-F231-7A6220B038DA}"/>
          </ac:spMkLst>
        </pc:spChg>
        <pc:spChg chg="add mod">
          <ac:chgData name="Rui Cao" userId="a6960595-96e6-47d6-a8d8-833995379cc8" providerId="ADAL" clId="{92616150-A985-464F-A476-6B838C0FD689}" dt="2024-03-11T15:49:50.567" v="5806" actId="1036"/>
          <ac:spMkLst>
            <pc:docMk/>
            <pc:sldMk cId="3770409909" sldId="1468126820"/>
            <ac:spMk id="59" creationId="{27E6FFB3-02DA-9CB7-E3D2-F8F7A0A1637B}"/>
          </ac:spMkLst>
        </pc:spChg>
        <pc:spChg chg="add mod">
          <ac:chgData name="Rui Cao" userId="a6960595-96e6-47d6-a8d8-833995379cc8" providerId="ADAL" clId="{92616150-A985-464F-A476-6B838C0FD689}" dt="2024-03-11T15:50:46.046" v="5824" actId="1036"/>
          <ac:spMkLst>
            <pc:docMk/>
            <pc:sldMk cId="3770409909" sldId="1468126820"/>
            <ac:spMk id="62" creationId="{8AB2FCA8-9400-727D-97CE-E715A7F84CCF}"/>
          </ac:spMkLst>
        </pc:spChg>
        <pc:spChg chg="add mod">
          <ac:chgData name="Rui Cao" userId="a6960595-96e6-47d6-a8d8-833995379cc8" providerId="ADAL" clId="{92616150-A985-464F-A476-6B838C0FD689}" dt="2024-03-11T15:50:46.046" v="5824" actId="1036"/>
          <ac:spMkLst>
            <pc:docMk/>
            <pc:sldMk cId="3770409909" sldId="1468126820"/>
            <ac:spMk id="63" creationId="{0D9FC5F0-E5CA-9A82-FD92-D7F0418F5A1A}"/>
          </ac:spMkLst>
        </pc:spChg>
        <pc:spChg chg="add del mod">
          <ac:chgData name="Rui Cao" userId="a6960595-96e6-47d6-a8d8-833995379cc8" providerId="ADAL" clId="{92616150-A985-464F-A476-6B838C0FD689}" dt="2024-03-09T23:57:56.281" v="2831" actId="478"/>
          <ac:spMkLst>
            <pc:docMk/>
            <pc:sldMk cId="3770409909" sldId="1468126820"/>
            <ac:spMk id="64" creationId="{A225282C-B143-EAED-5749-948593998E66}"/>
          </ac:spMkLst>
        </pc:spChg>
        <pc:spChg chg="add del mod">
          <ac:chgData name="Rui Cao" userId="a6960595-96e6-47d6-a8d8-833995379cc8" providerId="ADAL" clId="{92616150-A985-464F-A476-6B838C0FD689}" dt="2024-03-09T23:57:56.281" v="2831" actId="478"/>
          <ac:spMkLst>
            <pc:docMk/>
            <pc:sldMk cId="3770409909" sldId="1468126820"/>
            <ac:spMk id="66" creationId="{85B5453A-BA4F-D7BE-572D-0288C1025516}"/>
          </ac:spMkLst>
        </pc:spChg>
        <pc:spChg chg="add del mod">
          <ac:chgData name="Rui Cao" userId="a6960595-96e6-47d6-a8d8-833995379cc8" providerId="ADAL" clId="{92616150-A985-464F-A476-6B838C0FD689}" dt="2024-03-09T23:57:56.281" v="2831" actId="478"/>
          <ac:spMkLst>
            <pc:docMk/>
            <pc:sldMk cId="3770409909" sldId="1468126820"/>
            <ac:spMk id="68" creationId="{A17F6637-07FF-1873-EADA-8558A877B8FA}"/>
          </ac:spMkLst>
        </pc:spChg>
        <pc:spChg chg="add del mod">
          <ac:chgData name="Rui Cao" userId="a6960595-96e6-47d6-a8d8-833995379cc8" providerId="ADAL" clId="{92616150-A985-464F-A476-6B838C0FD689}" dt="2024-03-09T23:57:56.281" v="2831" actId="478"/>
          <ac:spMkLst>
            <pc:docMk/>
            <pc:sldMk cId="3770409909" sldId="1468126820"/>
            <ac:spMk id="70" creationId="{7F16FA11-5539-A442-E475-173FFF9C6FD4}"/>
          </ac:spMkLst>
        </pc:spChg>
        <pc:spChg chg="add del mod">
          <ac:chgData name="Rui Cao" userId="a6960595-96e6-47d6-a8d8-833995379cc8" providerId="ADAL" clId="{92616150-A985-464F-A476-6B838C0FD689}" dt="2024-03-09T23:57:56.281" v="2831" actId="478"/>
          <ac:spMkLst>
            <pc:docMk/>
            <pc:sldMk cId="3770409909" sldId="1468126820"/>
            <ac:spMk id="72" creationId="{A28D9D96-B5B3-2B91-9D74-B855C905D353}"/>
          </ac:spMkLst>
        </pc:spChg>
        <pc:spChg chg="add del mod">
          <ac:chgData name="Rui Cao" userId="a6960595-96e6-47d6-a8d8-833995379cc8" providerId="ADAL" clId="{92616150-A985-464F-A476-6B838C0FD689}" dt="2024-03-10T00:57:54.291" v="2937" actId="478"/>
          <ac:spMkLst>
            <pc:docMk/>
            <pc:sldMk cId="3770409909" sldId="1468126820"/>
            <ac:spMk id="74" creationId="{2CB8345B-ED2A-0A30-70E4-153AD0D54205}"/>
          </ac:spMkLst>
        </pc:spChg>
        <pc:spChg chg="add del">
          <ac:chgData name="Rui Cao" userId="a6960595-96e6-47d6-a8d8-833995379cc8" providerId="ADAL" clId="{92616150-A985-464F-A476-6B838C0FD689}" dt="2024-03-09T23:57:52.850" v="2830" actId="22"/>
          <ac:spMkLst>
            <pc:docMk/>
            <pc:sldMk cId="3770409909" sldId="1468126820"/>
            <ac:spMk id="76" creationId="{8CE23F93-2E4A-80D8-65EE-198056879A36}"/>
          </ac:spMkLst>
        </pc:spChg>
        <pc:spChg chg="add mod">
          <ac:chgData name="Rui Cao" userId="a6960595-96e6-47d6-a8d8-833995379cc8" providerId="ADAL" clId="{92616150-A985-464F-A476-6B838C0FD689}" dt="2024-03-11T15:49:50.567" v="5806" actId="1036"/>
          <ac:spMkLst>
            <pc:docMk/>
            <pc:sldMk cId="3770409909" sldId="1468126820"/>
            <ac:spMk id="77" creationId="{F730B0B0-687B-4A6C-F349-5756270B60CE}"/>
          </ac:spMkLst>
        </pc:spChg>
        <pc:spChg chg="add mod">
          <ac:chgData name="Rui Cao" userId="a6960595-96e6-47d6-a8d8-833995379cc8" providerId="ADAL" clId="{92616150-A985-464F-A476-6B838C0FD689}" dt="2024-03-11T15:49:50.567" v="5806" actId="1036"/>
          <ac:spMkLst>
            <pc:docMk/>
            <pc:sldMk cId="3770409909" sldId="1468126820"/>
            <ac:spMk id="78" creationId="{C17CD7F3-105E-B0A2-8844-8F1E2FF58F11}"/>
          </ac:spMkLst>
        </pc:spChg>
        <pc:spChg chg="add mod">
          <ac:chgData name="Rui Cao" userId="a6960595-96e6-47d6-a8d8-833995379cc8" providerId="ADAL" clId="{92616150-A985-464F-A476-6B838C0FD689}" dt="2024-03-11T15:49:50.567" v="5806" actId="1036"/>
          <ac:spMkLst>
            <pc:docMk/>
            <pc:sldMk cId="3770409909" sldId="1468126820"/>
            <ac:spMk id="79" creationId="{FCF7BFBD-0576-2486-94A6-E6635FCAF8B7}"/>
          </ac:spMkLst>
        </pc:spChg>
        <pc:spChg chg="add mod">
          <ac:chgData name="Rui Cao" userId="a6960595-96e6-47d6-a8d8-833995379cc8" providerId="ADAL" clId="{92616150-A985-464F-A476-6B838C0FD689}" dt="2024-03-11T15:49:50.567" v="5806" actId="1036"/>
          <ac:spMkLst>
            <pc:docMk/>
            <pc:sldMk cId="3770409909" sldId="1468126820"/>
            <ac:spMk id="80" creationId="{10F0E47C-D181-5A77-D3C8-2084A4A4B5B1}"/>
          </ac:spMkLst>
        </pc:spChg>
        <pc:spChg chg="add mod">
          <ac:chgData name="Rui Cao" userId="a6960595-96e6-47d6-a8d8-833995379cc8" providerId="ADAL" clId="{92616150-A985-464F-A476-6B838C0FD689}" dt="2024-03-11T15:49:50.567" v="5806" actId="1036"/>
          <ac:spMkLst>
            <pc:docMk/>
            <pc:sldMk cId="3770409909" sldId="1468126820"/>
            <ac:spMk id="93" creationId="{CBC323FC-918D-925E-D004-9EEE6E102304}"/>
          </ac:spMkLst>
        </pc:spChg>
        <pc:spChg chg="add mod">
          <ac:chgData name="Rui Cao" userId="a6960595-96e6-47d6-a8d8-833995379cc8" providerId="ADAL" clId="{92616150-A985-464F-A476-6B838C0FD689}" dt="2024-03-11T15:49:50.567" v="5806" actId="1036"/>
          <ac:spMkLst>
            <pc:docMk/>
            <pc:sldMk cId="3770409909" sldId="1468126820"/>
            <ac:spMk id="94" creationId="{C14E2BA3-7BE0-39F7-7857-4E3F882122F3}"/>
          </ac:spMkLst>
        </pc:spChg>
        <pc:spChg chg="add del mod">
          <ac:chgData name="Rui Cao" userId="a6960595-96e6-47d6-a8d8-833995379cc8" providerId="ADAL" clId="{92616150-A985-464F-A476-6B838C0FD689}" dt="2024-03-10T01:11:37.970" v="3114" actId="478"/>
          <ac:spMkLst>
            <pc:docMk/>
            <pc:sldMk cId="3770409909" sldId="1468126820"/>
            <ac:spMk id="103" creationId="{4F951CAF-50E9-F1A7-FCD8-2C5E645A279C}"/>
          </ac:spMkLst>
        </pc:spChg>
        <pc:spChg chg="add mod">
          <ac:chgData name="Rui Cao" userId="a6960595-96e6-47d6-a8d8-833995379cc8" providerId="ADAL" clId="{92616150-A985-464F-A476-6B838C0FD689}" dt="2024-03-11T15:50:46.046" v="5824" actId="1036"/>
          <ac:spMkLst>
            <pc:docMk/>
            <pc:sldMk cId="3770409909" sldId="1468126820"/>
            <ac:spMk id="109" creationId="{7315A750-7067-687A-FAD2-DB5E0BC401E9}"/>
          </ac:spMkLst>
        </pc:spChg>
        <pc:spChg chg="add mod">
          <ac:chgData name="Rui Cao" userId="a6960595-96e6-47d6-a8d8-833995379cc8" providerId="ADAL" clId="{92616150-A985-464F-A476-6B838C0FD689}" dt="2024-03-11T15:50:46.046" v="5824" actId="1036"/>
          <ac:spMkLst>
            <pc:docMk/>
            <pc:sldMk cId="3770409909" sldId="1468126820"/>
            <ac:spMk id="110" creationId="{5ACC01F6-AA43-BF88-68DE-E091C8826DF8}"/>
          </ac:spMkLst>
        </pc:spChg>
        <pc:spChg chg="add mod">
          <ac:chgData name="Rui Cao" userId="a6960595-96e6-47d6-a8d8-833995379cc8" providerId="ADAL" clId="{92616150-A985-464F-A476-6B838C0FD689}" dt="2024-03-11T15:49:50.567" v="5806" actId="1036"/>
          <ac:spMkLst>
            <pc:docMk/>
            <pc:sldMk cId="3770409909" sldId="1468126820"/>
            <ac:spMk id="111" creationId="{2AD6481F-18A7-0BE0-0D65-262C2EE530C4}"/>
          </ac:spMkLst>
        </pc:spChg>
        <pc:spChg chg="add mod">
          <ac:chgData name="Rui Cao" userId="a6960595-96e6-47d6-a8d8-833995379cc8" providerId="ADAL" clId="{92616150-A985-464F-A476-6B838C0FD689}" dt="2024-03-11T15:49:50.567" v="5806" actId="1036"/>
          <ac:spMkLst>
            <pc:docMk/>
            <pc:sldMk cId="3770409909" sldId="1468126820"/>
            <ac:spMk id="112" creationId="{828226E1-D52B-05A1-3B6C-EBD9BB763303}"/>
          </ac:spMkLst>
        </pc:spChg>
        <pc:spChg chg="add mod">
          <ac:chgData name="Rui Cao" userId="a6960595-96e6-47d6-a8d8-833995379cc8" providerId="ADAL" clId="{92616150-A985-464F-A476-6B838C0FD689}" dt="2024-03-11T15:49:50.567" v="5806" actId="1036"/>
          <ac:spMkLst>
            <pc:docMk/>
            <pc:sldMk cId="3770409909" sldId="1468126820"/>
            <ac:spMk id="113" creationId="{10B0B8F8-17A9-5ABE-7E7B-DCEAE7DEEA29}"/>
          </ac:spMkLst>
        </pc:spChg>
        <pc:spChg chg="add mod">
          <ac:chgData name="Rui Cao" userId="a6960595-96e6-47d6-a8d8-833995379cc8" providerId="ADAL" clId="{92616150-A985-464F-A476-6B838C0FD689}" dt="2024-03-11T15:49:50.567" v="5806" actId="1036"/>
          <ac:spMkLst>
            <pc:docMk/>
            <pc:sldMk cId="3770409909" sldId="1468126820"/>
            <ac:spMk id="114" creationId="{BC220BFA-DBE9-29DE-1206-3FE8F5F88A5D}"/>
          </ac:spMkLst>
        </pc:spChg>
        <pc:spChg chg="add mod">
          <ac:chgData name="Rui Cao" userId="a6960595-96e6-47d6-a8d8-833995379cc8" providerId="ADAL" clId="{92616150-A985-464F-A476-6B838C0FD689}" dt="2024-03-11T15:49:50.567" v="5806" actId="1036"/>
          <ac:spMkLst>
            <pc:docMk/>
            <pc:sldMk cId="3770409909" sldId="1468126820"/>
            <ac:spMk id="115" creationId="{27A27AEC-D7DB-589E-5DB0-FAE17EE2FFEA}"/>
          </ac:spMkLst>
        </pc:spChg>
        <pc:spChg chg="add del">
          <ac:chgData name="Rui Cao" userId="a6960595-96e6-47d6-a8d8-833995379cc8" providerId="ADAL" clId="{92616150-A985-464F-A476-6B838C0FD689}" dt="2024-03-10T07:17:58.873" v="4605" actId="11529"/>
          <ac:spMkLst>
            <pc:docMk/>
            <pc:sldMk cId="3770409909" sldId="1468126820"/>
            <ac:spMk id="123" creationId="{CDB35652-1129-9C60-6998-E48718AB23DE}"/>
          </ac:spMkLst>
        </pc:spChg>
        <pc:grpChg chg="add del mod">
          <ac:chgData name="Rui Cao" userId="a6960595-96e6-47d6-a8d8-833995379cc8" providerId="ADAL" clId="{92616150-A985-464F-A476-6B838C0FD689}" dt="2024-03-09T23:41:17.489" v="2239" actId="164"/>
          <ac:grpSpMkLst>
            <pc:docMk/>
            <pc:sldMk cId="3770409909" sldId="1468126820"/>
            <ac:grpSpMk id="18" creationId="{0B253F08-78A0-55B5-2E31-37E47726EC6B}"/>
          </ac:grpSpMkLst>
        </pc:grpChg>
        <pc:grpChg chg="add mod">
          <ac:chgData name="Rui Cao" userId="a6960595-96e6-47d6-a8d8-833995379cc8" providerId="ADAL" clId="{92616150-A985-464F-A476-6B838C0FD689}" dt="2024-03-09T23:41:17.489" v="2239" actId="164"/>
          <ac:grpSpMkLst>
            <pc:docMk/>
            <pc:sldMk cId="3770409909" sldId="1468126820"/>
            <ac:grpSpMk id="44" creationId="{B0A22120-EF0A-027F-A706-91515E0DDA93}"/>
          </ac:grpSpMkLst>
        </pc:grpChg>
        <pc:grpChg chg="add mod">
          <ac:chgData name="Rui Cao" userId="a6960595-96e6-47d6-a8d8-833995379cc8" providerId="ADAL" clId="{92616150-A985-464F-A476-6B838C0FD689}" dt="2024-03-09T23:41:17.489" v="2239" actId="164"/>
          <ac:grpSpMkLst>
            <pc:docMk/>
            <pc:sldMk cId="3770409909" sldId="1468126820"/>
            <ac:grpSpMk id="48" creationId="{CEDD29F5-B7F0-0CBB-851A-D3B2AC764737}"/>
          </ac:grpSpMkLst>
        </pc:grpChg>
        <pc:grpChg chg="add mod">
          <ac:chgData name="Rui Cao" userId="a6960595-96e6-47d6-a8d8-833995379cc8" providerId="ADAL" clId="{92616150-A985-464F-A476-6B838C0FD689}" dt="2024-03-09T23:41:17.489" v="2239" actId="164"/>
          <ac:grpSpMkLst>
            <pc:docMk/>
            <pc:sldMk cId="3770409909" sldId="1468126820"/>
            <ac:grpSpMk id="51" creationId="{6A39572B-FC98-049E-3A13-E9A8D65F5393}"/>
          </ac:grpSpMkLst>
        </pc:grpChg>
        <pc:grpChg chg="add mod">
          <ac:chgData name="Rui Cao" userId="a6960595-96e6-47d6-a8d8-833995379cc8" providerId="ADAL" clId="{92616150-A985-464F-A476-6B838C0FD689}" dt="2024-03-09T23:41:17.489" v="2239" actId="164"/>
          <ac:grpSpMkLst>
            <pc:docMk/>
            <pc:sldMk cId="3770409909" sldId="1468126820"/>
            <ac:grpSpMk id="54" creationId="{BB3965DD-AA32-6FEC-931C-926D3A05F8AD}"/>
          </ac:grpSpMkLst>
        </pc:grpChg>
        <pc:grpChg chg="add mod">
          <ac:chgData name="Rui Cao" userId="a6960595-96e6-47d6-a8d8-833995379cc8" providerId="ADAL" clId="{92616150-A985-464F-A476-6B838C0FD689}" dt="2024-03-11T15:50:46.046" v="5824" actId="1036"/>
          <ac:grpSpMkLst>
            <pc:docMk/>
            <pc:sldMk cId="3770409909" sldId="1468126820"/>
            <ac:grpSpMk id="60" creationId="{2F3BC2A0-C5C5-CB89-674A-98B0DBA17B83}"/>
          </ac:grpSpMkLst>
        </pc:grpChg>
        <pc:graphicFrameChg chg="add mod modGraphic">
          <ac:chgData name="Rui Cao" userId="a6960595-96e6-47d6-a8d8-833995379cc8" providerId="ADAL" clId="{92616150-A985-464F-A476-6B838C0FD689}" dt="2024-03-11T15:50:46.046" v="5824" actId="1036"/>
          <ac:graphicFrameMkLst>
            <pc:docMk/>
            <pc:sldMk cId="3770409909" sldId="1468126820"/>
            <ac:graphicFrameMk id="16" creationId="{DD715675-F8CD-1029-A700-9F706EFC2915}"/>
          </ac:graphicFrameMkLst>
        </pc:graphicFrameChg>
        <pc:graphicFrameChg chg="add mod modGraphic">
          <ac:chgData name="Rui Cao" userId="a6960595-96e6-47d6-a8d8-833995379cc8" providerId="ADAL" clId="{92616150-A985-464F-A476-6B838C0FD689}" dt="2024-03-11T15:50:46.046" v="5824" actId="1036"/>
          <ac:graphicFrameMkLst>
            <pc:docMk/>
            <pc:sldMk cId="3770409909" sldId="1468126820"/>
            <ac:graphicFrameMk id="17" creationId="{2A9167EB-DE20-3332-BB3D-A5C01F411E44}"/>
          </ac:graphicFrameMkLst>
        </pc:graphicFrameChg>
        <pc:cxnChg chg="add del mod">
          <ac:chgData name="Rui Cao" userId="a6960595-96e6-47d6-a8d8-833995379cc8" providerId="ADAL" clId="{92616150-A985-464F-A476-6B838C0FD689}" dt="2024-03-09T23:28:21.513" v="2037" actId="478"/>
          <ac:cxnSpMkLst>
            <pc:docMk/>
            <pc:sldMk cId="3770409909" sldId="1468126820"/>
            <ac:cxnSpMk id="10" creationId="{F11C5101-BCF0-5991-4CEC-DF6FB80206EB}"/>
          </ac:cxnSpMkLst>
        </pc:cxnChg>
        <pc:cxnChg chg="add del mod">
          <ac:chgData name="Rui Cao" userId="a6960595-96e6-47d6-a8d8-833995379cc8" providerId="ADAL" clId="{92616150-A985-464F-A476-6B838C0FD689}" dt="2024-03-09T23:28:21.513" v="2037" actId="478"/>
          <ac:cxnSpMkLst>
            <pc:docMk/>
            <pc:sldMk cId="3770409909" sldId="1468126820"/>
            <ac:cxnSpMk id="12" creationId="{A0BC0540-79AB-F4BC-88A2-6F68A8B7791A}"/>
          </ac:cxnSpMkLst>
        </pc:cxnChg>
        <pc:cxnChg chg="add del mod">
          <ac:chgData name="Rui Cao" userId="a6960595-96e6-47d6-a8d8-833995379cc8" providerId="ADAL" clId="{92616150-A985-464F-A476-6B838C0FD689}" dt="2024-03-09T23:28:22.886" v="2038" actId="478"/>
          <ac:cxnSpMkLst>
            <pc:docMk/>
            <pc:sldMk cId="3770409909" sldId="1468126820"/>
            <ac:cxnSpMk id="14" creationId="{999D499F-C790-C898-3E35-0D655A3B3735}"/>
          </ac:cxnSpMkLst>
        </pc:cxnChg>
        <pc:cxnChg chg="del mod">
          <ac:chgData name="Rui Cao" userId="a6960595-96e6-47d6-a8d8-833995379cc8" providerId="ADAL" clId="{92616150-A985-464F-A476-6B838C0FD689}" dt="2024-03-09T23:32:27.635" v="2092" actId="478"/>
          <ac:cxnSpMkLst>
            <pc:docMk/>
            <pc:sldMk cId="3770409909" sldId="1468126820"/>
            <ac:cxnSpMk id="19" creationId="{A4B97DAD-86BF-E514-8144-2CAC2B8783FB}"/>
          </ac:cxnSpMkLst>
        </pc:cxnChg>
        <pc:cxnChg chg="del mod">
          <ac:chgData name="Rui Cao" userId="a6960595-96e6-47d6-a8d8-833995379cc8" providerId="ADAL" clId="{92616150-A985-464F-A476-6B838C0FD689}" dt="2024-03-09T23:33:33.106" v="2106" actId="478"/>
          <ac:cxnSpMkLst>
            <pc:docMk/>
            <pc:sldMk cId="3770409909" sldId="1468126820"/>
            <ac:cxnSpMk id="20" creationId="{77A33FF8-0906-CE53-D9AA-6A831CD1FF5C}"/>
          </ac:cxnSpMkLst>
        </pc:cxnChg>
        <pc:cxnChg chg="del mod">
          <ac:chgData name="Rui Cao" userId="a6960595-96e6-47d6-a8d8-833995379cc8" providerId="ADAL" clId="{92616150-A985-464F-A476-6B838C0FD689}" dt="2024-03-09T23:33:40.393" v="2109" actId="478"/>
          <ac:cxnSpMkLst>
            <pc:docMk/>
            <pc:sldMk cId="3770409909" sldId="1468126820"/>
            <ac:cxnSpMk id="21" creationId="{4EE11551-4873-9831-A75E-A31A99A2DD0E}"/>
          </ac:cxnSpMkLst>
        </pc:cxnChg>
        <pc:cxnChg chg="del mod">
          <ac:chgData name="Rui Cao" userId="a6960595-96e6-47d6-a8d8-833995379cc8" providerId="ADAL" clId="{92616150-A985-464F-A476-6B838C0FD689}" dt="2024-03-09T23:33:44.549" v="2112" actId="478"/>
          <ac:cxnSpMkLst>
            <pc:docMk/>
            <pc:sldMk cId="3770409909" sldId="1468126820"/>
            <ac:cxnSpMk id="22" creationId="{D0BA03AD-AA88-3846-EAC4-BD3C627BAF02}"/>
          </ac:cxnSpMkLst>
        </pc:cxnChg>
        <pc:cxnChg chg="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23" creationId="{1149C80E-B9AE-B1F8-E9C2-0C11589AD5DE}"/>
          </ac:cxnSpMkLst>
        </pc:cxnChg>
        <pc:cxnChg chg="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24" creationId="{B07062C6-6AFA-E082-BE66-193F7E421033}"/>
          </ac:cxnSpMkLst>
        </pc:cxnChg>
        <pc:cxnChg chg="del mod">
          <ac:chgData name="Rui Cao" userId="a6960595-96e6-47d6-a8d8-833995379cc8" providerId="ADAL" clId="{92616150-A985-464F-A476-6B838C0FD689}" dt="2024-03-09T23:34:22.323" v="2118" actId="478"/>
          <ac:cxnSpMkLst>
            <pc:docMk/>
            <pc:sldMk cId="3770409909" sldId="1468126820"/>
            <ac:cxnSpMk id="25" creationId="{3FAB5A9C-CF86-57B2-A8BA-1BF4630FF556}"/>
          </ac:cxnSpMkLst>
        </pc:cxnChg>
        <pc:cxnChg chg="del mod">
          <ac:chgData name="Rui Cao" userId="a6960595-96e6-47d6-a8d8-833995379cc8" providerId="ADAL" clId="{92616150-A985-464F-A476-6B838C0FD689}" dt="2024-03-09T23:34:30.471" v="2123" actId="478"/>
          <ac:cxnSpMkLst>
            <pc:docMk/>
            <pc:sldMk cId="3770409909" sldId="1468126820"/>
            <ac:cxnSpMk id="26" creationId="{3C143064-5502-9385-A01F-8E69B52FF071}"/>
          </ac:cxnSpMkLst>
        </pc:cxnChg>
        <pc:cxnChg chg="del mod">
          <ac:chgData name="Rui Cao" userId="a6960595-96e6-47d6-a8d8-833995379cc8" providerId="ADAL" clId="{92616150-A985-464F-A476-6B838C0FD689}" dt="2024-03-09T23:34:35.384" v="2124" actId="478"/>
          <ac:cxnSpMkLst>
            <pc:docMk/>
            <pc:sldMk cId="3770409909" sldId="1468126820"/>
            <ac:cxnSpMk id="27" creationId="{49315C3A-C15E-6C75-F739-B9448E768BCD}"/>
          </ac:cxnSpMkLst>
        </pc:cxnChg>
        <pc:cxnChg chg="del mod">
          <ac:chgData name="Rui Cao" userId="a6960595-96e6-47d6-a8d8-833995379cc8" providerId="ADAL" clId="{92616150-A985-464F-A476-6B838C0FD689}" dt="2024-03-09T23:34:28.712" v="2122" actId="478"/>
          <ac:cxnSpMkLst>
            <pc:docMk/>
            <pc:sldMk cId="3770409909" sldId="1468126820"/>
            <ac:cxnSpMk id="28" creationId="{684C487D-561D-2005-3EE3-7688BC7CCD6C}"/>
          </ac:cxnSpMkLst>
        </pc:cxnChg>
        <pc:cxnChg chg="del mod">
          <ac:chgData name="Rui Cao" userId="a6960595-96e6-47d6-a8d8-833995379cc8" providerId="ADAL" clId="{92616150-A985-464F-A476-6B838C0FD689}" dt="2024-03-09T23:34:24.187" v="2119" actId="478"/>
          <ac:cxnSpMkLst>
            <pc:docMk/>
            <pc:sldMk cId="3770409909" sldId="1468126820"/>
            <ac:cxnSpMk id="29" creationId="{2DB8189B-CFA8-1217-A066-44425A87C0EB}"/>
          </ac:cxnSpMkLst>
        </pc:cxnChg>
        <pc:cxnChg chg="add 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31" creationId="{F13951DF-17A6-2749-8DFF-84377258664F}"/>
          </ac:cxnSpMkLst>
        </pc:cxnChg>
        <pc:cxnChg chg="add 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32" creationId="{2B64AE42-F1DB-2E07-443F-12BFFB91195A}"/>
          </ac:cxnSpMkLst>
        </pc:cxnChg>
        <pc:cxnChg chg="add 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35" creationId="{DB8E32BF-1254-B3E5-6082-E26934A13C92}"/>
          </ac:cxnSpMkLst>
        </pc:cxnChg>
        <pc:cxnChg chg="add 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36" creationId="{7CCA167F-201B-FAA2-E52D-20C149FB2AC8}"/>
          </ac:cxnSpMkLst>
        </pc:cxnChg>
        <pc:cxnChg chg="add 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37" creationId="{5EBA8D1D-BF99-D648-1C82-918DE7C24AA3}"/>
          </ac:cxnSpMkLst>
        </pc:cxnChg>
        <pc:cxnChg chg="add 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38" creationId="{E25E4A42-6DB2-C22C-FCEA-32B2700DAC76}"/>
          </ac:cxnSpMkLst>
        </pc:cxnChg>
        <pc:cxnChg chg="add 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39" creationId="{E813FAB8-D009-0392-6807-3771252B14FB}"/>
          </ac:cxnSpMkLst>
        </pc:cxnChg>
        <pc:cxnChg chg="add 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40" creationId="{E4B274A3-6EA6-6D38-5768-ED8A402BDB6E}"/>
          </ac:cxnSpMkLst>
        </pc:cxnChg>
        <pc:cxnChg chg="add 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41" creationId="{696AD539-1070-DB4F-C745-BAECA67AFCAC}"/>
          </ac:cxnSpMkLst>
        </pc:cxnChg>
        <pc:cxnChg chg="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45" creationId="{8A53C831-535E-E7EB-1A92-B09A1C8AB030}"/>
          </ac:cxnSpMkLst>
        </pc:cxnChg>
        <pc:cxnChg chg="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46" creationId="{A2CE30C1-4C6C-DDCB-94E4-9D7DDD3A0513}"/>
          </ac:cxnSpMkLst>
        </pc:cxnChg>
        <pc:cxnChg chg="add 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47" creationId="{E7DF42B7-6C5E-299E-A5CD-20CA02663007}"/>
          </ac:cxnSpMkLst>
        </pc:cxnChg>
        <pc:cxnChg chg="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49" creationId="{03B15E7D-813C-267F-9CEA-93EAF6C76070}"/>
          </ac:cxnSpMkLst>
        </pc:cxnChg>
        <pc:cxnChg chg="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50" creationId="{18CE5706-73BD-A9EC-E5BA-1C2EEC34EB59}"/>
          </ac:cxnSpMkLst>
        </pc:cxnChg>
        <pc:cxnChg chg="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52" creationId="{11DF6E7B-0C40-7AD0-4E8E-D3FBBE71AA66}"/>
          </ac:cxnSpMkLst>
        </pc:cxnChg>
        <pc:cxnChg chg="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53" creationId="{296BE3C4-503A-2BF0-5F17-7CDD6B524B7E}"/>
          </ac:cxnSpMkLst>
        </pc:cxnChg>
        <pc:cxnChg chg="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55" creationId="{55AD8DD2-02A9-2B05-D2BD-EEFA8D45536D}"/>
          </ac:cxnSpMkLst>
        </pc:cxnChg>
        <pc:cxnChg chg="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56" creationId="{8A4D2126-618F-0A30-C461-B962DFCC53B6}"/>
          </ac:cxnSpMkLst>
        </pc:cxnChg>
        <pc:cxnChg chg="add mod">
          <ac:chgData name="Rui Cao" userId="a6960595-96e6-47d6-a8d8-833995379cc8" providerId="ADAL" clId="{92616150-A985-464F-A476-6B838C0FD689}" dt="2024-03-11T15:49:50.567" v="5806" actId="1036"/>
          <ac:cxnSpMkLst>
            <pc:docMk/>
            <pc:sldMk cId="3770409909" sldId="1468126820"/>
            <ac:cxnSpMk id="82" creationId="{0D1BB5A1-4852-FC71-7E86-C9777099501E}"/>
          </ac:cxnSpMkLst>
        </pc:cxnChg>
        <pc:cxnChg chg="add mod">
          <ac:chgData name="Rui Cao" userId="a6960595-96e6-47d6-a8d8-833995379cc8" providerId="ADAL" clId="{92616150-A985-464F-A476-6B838C0FD689}" dt="2024-03-11T15:49:50.567" v="5806" actId="1036"/>
          <ac:cxnSpMkLst>
            <pc:docMk/>
            <pc:sldMk cId="3770409909" sldId="1468126820"/>
            <ac:cxnSpMk id="86" creationId="{DCE05A37-3810-AF02-C979-2A7A38A2DFA1}"/>
          </ac:cxnSpMkLst>
        </pc:cxnChg>
        <pc:cxnChg chg="add mod">
          <ac:chgData name="Rui Cao" userId="a6960595-96e6-47d6-a8d8-833995379cc8" providerId="ADAL" clId="{92616150-A985-464F-A476-6B838C0FD689}" dt="2024-03-11T15:49:50.567" v="5806" actId="1036"/>
          <ac:cxnSpMkLst>
            <pc:docMk/>
            <pc:sldMk cId="3770409909" sldId="1468126820"/>
            <ac:cxnSpMk id="95" creationId="{FA423F0E-97DE-03C0-FEDA-37700BC49264}"/>
          </ac:cxnSpMkLst>
        </pc:cxnChg>
        <pc:cxnChg chg="add mod">
          <ac:chgData name="Rui Cao" userId="a6960595-96e6-47d6-a8d8-833995379cc8" providerId="ADAL" clId="{92616150-A985-464F-A476-6B838C0FD689}" dt="2024-03-11T15:49:50.567" v="5806" actId="1036"/>
          <ac:cxnSpMkLst>
            <pc:docMk/>
            <pc:sldMk cId="3770409909" sldId="1468126820"/>
            <ac:cxnSpMk id="96" creationId="{CE6EB76F-AC55-FE8E-11AB-1D06ACD3BA6B}"/>
          </ac:cxnSpMkLst>
        </pc:cxnChg>
        <pc:cxnChg chg="add mod">
          <ac:chgData name="Rui Cao" userId="a6960595-96e6-47d6-a8d8-833995379cc8" providerId="ADAL" clId="{92616150-A985-464F-A476-6B838C0FD689}" dt="2024-03-11T15:49:50.567" v="5806" actId="1036"/>
          <ac:cxnSpMkLst>
            <pc:docMk/>
            <pc:sldMk cId="3770409909" sldId="1468126820"/>
            <ac:cxnSpMk id="99" creationId="{5CB5937F-906A-645B-EBF3-E6A168F81950}"/>
          </ac:cxnSpMkLst>
        </pc:cxnChg>
        <pc:cxnChg chg="add mod">
          <ac:chgData name="Rui Cao" userId="a6960595-96e6-47d6-a8d8-833995379cc8" providerId="ADAL" clId="{92616150-A985-464F-A476-6B838C0FD689}" dt="2024-03-11T15:49:50.567" v="5806" actId="1036"/>
          <ac:cxnSpMkLst>
            <pc:docMk/>
            <pc:sldMk cId="3770409909" sldId="1468126820"/>
            <ac:cxnSpMk id="101" creationId="{B6B0F795-401F-E6CD-09B5-A171A8D9C173}"/>
          </ac:cxnSpMkLst>
        </pc:cxnChg>
        <pc:cxnChg chg="add mod">
          <ac:chgData name="Rui Cao" userId="a6960595-96e6-47d6-a8d8-833995379cc8" providerId="ADAL" clId="{92616150-A985-464F-A476-6B838C0FD689}" dt="2024-03-11T15:50:46.046" v="5824" actId="1036"/>
          <ac:cxnSpMkLst>
            <pc:docMk/>
            <pc:sldMk cId="3770409909" sldId="1468126820"/>
            <ac:cxnSpMk id="105" creationId="{461D972E-B561-319B-24C3-4FBC86D1F2F9}"/>
          </ac:cxnSpMkLst>
        </pc:cxnChg>
        <pc:cxnChg chg="add mod">
          <ac:chgData name="Rui Cao" userId="a6960595-96e6-47d6-a8d8-833995379cc8" providerId="ADAL" clId="{92616150-A985-464F-A476-6B838C0FD689}" dt="2024-03-11T15:50:46.046" v="5824" actId="1036"/>
          <ac:cxnSpMkLst>
            <pc:docMk/>
            <pc:sldMk cId="3770409909" sldId="1468126820"/>
            <ac:cxnSpMk id="106" creationId="{61E84BA7-7F5B-1ECA-8604-3BB9AD49F3B5}"/>
          </ac:cxnSpMkLst>
        </pc:cxnChg>
        <pc:cxnChg chg="add mod">
          <ac:chgData name="Rui Cao" userId="a6960595-96e6-47d6-a8d8-833995379cc8" providerId="ADAL" clId="{92616150-A985-464F-A476-6B838C0FD689}" dt="2024-03-11T15:49:50.567" v="5806" actId="1036"/>
          <ac:cxnSpMkLst>
            <pc:docMk/>
            <pc:sldMk cId="3770409909" sldId="1468126820"/>
            <ac:cxnSpMk id="116" creationId="{554C50DC-20CF-BE39-2CD6-C17367BDD293}"/>
          </ac:cxnSpMkLst>
        </pc:cxnChg>
      </pc:sldChg>
      <pc:sldChg chg="addSp delSp modSp new mod ord">
        <pc:chgData name="Rui Cao" userId="a6960595-96e6-47d6-a8d8-833995379cc8" providerId="ADAL" clId="{92616150-A985-464F-A476-6B838C0FD689}" dt="2024-03-12T23:20:10.405" v="7366" actId="20577"/>
        <pc:sldMkLst>
          <pc:docMk/>
          <pc:sldMk cId="2639740920" sldId="1468126821"/>
        </pc:sldMkLst>
        <pc:spChg chg="mod">
          <ac:chgData name="Rui Cao" userId="a6960595-96e6-47d6-a8d8-833995379cc8" providerId="ADAL" clId="{92616150-A985-464F-A476-6B838C0FD689}" dt="2024-03-12T05:23:34.562" v="6639" actId="20577"/>
          <ac:spMkLst>
            <pc:docMk/>
            <pc:sldMk cId="2639740920" sldId="1468126821"/>
            <ac:spMk id="2" creationId="{8B6987BB-F10B-D1FD-29B3-4C036FB51A41}"/>
          </ac:spMkLst>
        </pc:spChg>
        <pc:spChg chg="mod">
          <ac:chgData name="Rui Cao" userId="a6960595-96e6-47d6-a8d8-833995379cc8" providerId="ADAL" clId="{92616150-A985-464F-A476-6B838C0FD689}" dt="2024-03-12T23:20:10.405" v="7366" actId="20577"/>
          <ac:spMkLst>
            <pc:docMk/>
            <pc:sldMk cId="2639740920" sldId="1468126821"/>
            <ac:spMk id="3" creationId="{F790048E-39F8-BF03-CFFE-170FBA1A5A02}"/>
          </ac:spMkLst>
        </pc:spChg>
        <pc:picChg chg="add del mod">
          <ac:chgData name="Rui Cao" userId="a6960595-96e6-47d6-a8d8-833995379cc8" providerId="ADAL" clId="{92616150-A985-464F-A476-6B838C0FD689}" dt="2024-03-12T05:26:29.526" v="6700" actId="478"/>
          <ac:picMkLst>
            <pc:docMk/>
            <pc:sldMk cId="2639740920" sldId="1468126821"/>
            <ac:picMk id="7" creationId="{0CB385ED-3E4F-346D-3A3C-1E51234E1AEE}"/>
          </ac:picMkLst>
        </pc:picChg>
        <pc:picChg chg="add del mod">
          <ac:chgData name="Rui Cao" userId="a6960595-96e6-47d6-a8d8-833995379cc8" providerId="ADAL" clId="{92616150-A985-464F-A476-6B838C0FD689}" dt="2024-03-11T23:06:14.496" v="6033" actId="478"/>
          <ac:picMkLst>
            <pc:docMk/>
            <pc:sldMk cId="2639740920" sldId="1468126821"/>
            <ac:picMk id="8" creationId="{DF30A9AB-E981-FC20-7262-9FFC9011C08E}"/>
          </ac:picMkLst>
        </pc:picChg>
        <pc:picChg chg="add del mod">
          <ac:chgData name="Rui Cao" userId="a6960595-96e6-47d6-a8d8-833995379cc8" providerId="ADAL" clId="{92616150-A985-464F-A476-6B838C0FD689}" dt="2024-03-12T05:26:29.526" v="6700" actId="478"/>
          <ac:picMkLst>
            <pc:docMk/>
            <pc:sldMk cId="2639740920" sldId="1468126821"/>
            <ac:picMk id="10" creationId="{34FCBBF5-7B4F-765B-0ABD-D020AC13637C}"/>
          </ac:picMkLst>
        </pc:picChg>
        <pc:picChg chg="add del mod">
          <ac:chgData name="Rui Cao" userId="a6960595-96e6-47d6-a8d8-833995379cc8" providerId="ADAL" clId="{92616150-A985-464F-A476-6B838C0FD689}" dt="2024-03-12T05:27:52.747" v="6703" actId="478"/>
          <ac:picMkLst>
            <pc:docMk/>
            <pc:sldMk cId="2639740920" sldId="1468126821"/>
            <ac:picMk id="11" creationId="{102BB886-9032-A114-9D69-F7DE22D1BA7C}"/>
          </ac:picMkLst>
        </pc:picChg>
        <pc:picChg chg="add mod">
          <ac:chgData name="Rui Cao" userId="a6960595-96e6-47d6-a8d8-833995379cc8" providerId="ADAL" clId="{92616150-A985-464F-A476-6B838C0FD689}" dt="2024-03-12T05:30:08.391" v="6711" actId="1076"/>
          <ac:picMkLst>
            <pc:docMk/>
            <pc:sldMk cId="2639740920" sldId="1468126821"/>
            <ac:picMk id="13" creationId="{84102E35-51C5-0A05-369B-EA298C196B57}"/>
          </ac:picMkLst>
        </pc:picChg>
        <pc:picChg chg="add mod">
          <ac:chgData name="Rui Cao" userId="a6960595-96e6-47d6-a8d8-833995379cc8" providerId="ADAL" clId="{92616150-A985-464F-A476-6B838C0FD689}" dt="2024-03-12T05:30:04.865" v="6710" actId="1076"/>
          <ac:picMkLst>
            <pc:docMk/>
            <pc:sldMk cId="2639740920" sldId="1468126821"/>
            <ac:picMk id="15" creationId="{8D2CF20D-B625-AA82-222F-6E06F26614D0}"/>
          </ac:picMkLst>
        </pc:picChg>
      </pc:sldChg>
      <pc:sldChg chg="addSp delSp modSp add del mod">
        <pc:chgData name="Rui Cao" userId="a6960595-96e6-47d6-a8d8-833995379cc8" providerId="ADAL" clId="{92616150-A985-464F-A476-6B838C0FD689}" dt="2024-03-12T05:31:41.865" v="6719" actId="47"/>
        <pc:sldMkLst>
          <pc:docMk/>
          <pc:sldMk cId="2228202173" sldId="1468126822"/>
        </pc:sldMkLst>
        <pc:spChg chg="mod">
          <ac:chgData name="Rui Cao" userId="a6960595-96e6-47d6-a8d8-833995379cc8" providerId="ADAL" clId="{92616150-A985-464F-A476-6B838C0FD689}" dt="2024-03-10T04:43:06.492" v="3761" actId="20577"/>
          <ac:spMkLst>
            <pc:docMk/>
            <pc:sldMk cId="2228202173" sldId="1468126822"/>
            <ac:spMk id="2" creationId="{8B6987BB-F10B-D1FD-29B3-4C036FB51A41}"/>
          </ac:spMkLst>
        </pc:spChg>
        <pc:spChg chg="mod">
          <ac:chgData name="Rui Cao" userId="a6960595-96e6-47d6-a8d8-833995379cc8" providerId="ADAL" clId="{92616150-A985-464F-A476-6B838C0FD689}" dt="2024-03-10T04:48:55.525" v="3776" actId="20577"/>
          <ac:spMkLst>
            <pc:docMk/>
            <pc:sldMk cId="2228202173" sldId="1468126822"/>
            <ac:spMk id="3" creationId="{F790048E-39F8-BF03-CFFE-170FBA1A5A02}"/>
          </ac:spMkLst>
        </pc:spChg>
        <pc:picChg chg="del">
          <ac:chgData name="Rui Cao" userId="a6960595-96e6-47d6-a8d8-833995379cc8" providerId="ADAL" clId="{92616150-A985-464F-A476-6B838C0FD689}" dt="2024-03-10T04:43:10.380" v="3762" actId="478"/>
          <ac:picMkLst>
            <pc:docMk/>
            <pc:sldMk cId="2228202173" sldId="1468126822"/>
            <ac:picMk id="8" creationId="{DF30A9AB-E981-FC20-7262-9FFC9011C08E}"/>
          </ac:picMkLst>
        </pc:picChg>
        <pc:picChg chg="add del mod">
          <ac:chgData name="Rui Cao" userId="a6960595-96e6-47d6-a8d8-833995379cc8" providerId="ADAL" clId="{92616150-A985-464F-A476-6B838C0FD689}" dt="2024-03-12T05:22:43.195" v="6583" actId="478"/>
          <ac:picMkLst>
            <pc:docMk/>
            <pc:sldMk cId="2228202173" sldId="1468126822"/>
            <ac:picMk id="9" creationId="{FE52A803-7704-9F42-8CBF-16FD3020AB80}"/>
          </ac:picMkLst>
        </pc:picChg>
        <pc:picChg chg="del">
          <ac:chgData name="Rui Cao" userId="a6960595-96e6-47d6-a8d8-833995379cc8" providerId="ADAL" clId="{92616150-A985-464F-A476-6B838C0FD689}" dt="2024-03-10T04:43:10.380" v="3762" actId="478"/>
          <ac:picMkLst>
            <pc:docMk/>
            <pc:sldMk cId="2228202173" sldId="1468126822"/>
            <ac:picMk id="10" creationId="{34FCBBF5-7B4F-765B-0ABD-D020AC13637C}"/>
          </ac:picMkLst>
        </pc:picChg>
        <pc:picChg chg="add del mod">
          <ac:chgData name="Rui Cao" userId="a6960595-96e6-47d6-a8d8-833995379cc8" providerId="ADAL" clId="{92616150-A985-464F-A476-6B838C0FD689}" dt="2024-03-12T05:22:44.600" v="6584" actId="21"/>
          <ac:picMkLst>
            <pc:docMk/>
            <pc:sldMk cId="2228202173" sldId="1468126822"/>
            <ac:picMk id="12" creationId="{B1A59383-11F1-FCF9-920A-9C33E1C34B56}"/>
          </ac:picMkLst>
        </pc:picChg>
      </pc:sldChg>
      <pc:sldChg chg="addSp delSp modSp add del mod ord">
        <pc:chgData name="Rui Cao" userId="a6960595-96e6-47d6-a8d8-833995379cc8" providerId="ADAL" clId="{92616150-A985-464F-A476-6B838C0FD689}" dt="2024-03-11T06:47:46.406" v="5248" actId="47"/>
        <pc:sldMkLst>
          <pc:docMk/>
          <pc:sldMk cId="2907152237" sldId="1468126823"/>
        </pc:sldMkLst>
        <pc:spChg chg="mod">
          <ac:chgData name="Rui Cao" userId="a6960595-96e6-47d6-a8d8-833995379cc8" providerId="ADAL" clId="{92616150-A985-464F-A476-6B838C0FD689}" dt="2024-03-10T04:53:18.343" v="3788" actId="20577"/>
          <ac:spMkLst>
            <pc:docMk/>
            <pc:sldMk cId="2907152237" sldId="1468126823"/>
            <ac:spMk id="2" creationId="{8B6987BB-F10B-D1FD-29B3-4C036FB51A41}"/>
          </ac:spMkLst>
        </pc:spChg>
        <pc:spChg chg="mod">
          <ac:chgData name="Rui Cao" userId="a6960595-96e6-47d6-a8d8-833995379cc8" providerId="ADAL" clId="{92616150-A985-464F-A476-6B838C0FD689}" dt="2024-03-10T04:58:51.815" v="3801" actId="20577"/>
          <ac:spMkLst>
            <pc:docMk/>
            <pc:sldMk cId="2907152237" sldId="1468126823"/>
            <ac:spMk id="3" creationId="{F790048E-39F8-BF03-CFFE-170FBA1A5A02}"/>
          </ac:spMkLst>
        </pc:spChg>
        <pc:picChg chg="del mod">
          <ac:chgData name="Rui Cao" userId="a6960595-96e6-47d6-a8d8-833995379cc8" providerId="ADAL" clId="{92616150-A985-464F-A476-6B838C0FD689}" dt="2024-03-10T04:53:38.144" v="3790" actId="478"/>
          <ac:picMkLst>
            <pc:docMk/>
            <pc:sldMk cId="2907152237" sldId="1468126823"/>
            <ac:picMk id="8" creationId="{DF30A9AB-E981-FC20-7262-9FFC9011C08E}"/>
          </ac:picMkLst>
        </pc:picChg>
        <pc:picChg chg="add mod">
          <ac:chgData name="Rui Cao" userId="a6960595-96e6-47d6-a8d8-833995379cc8" providerId="ADAL" clId="{92616150-A985-464F-A476-6B838C0FD689}" dt="2024-03-10T04:58:39.448" v="3798" actId="1076"/>
          <ac:picMkLst>
            <pc:docMk/>
            <pc:sldMk cId="2907152237" sldId="1468126823"/>
            <ac:picMk id="9" creationId="{B777DB34-1A3A-4F2D-1B6C-A886E46ECF7E}"/>
          </ac:picMkLst>
        </pc:picChg>
        <pc:picChg chg="del mod">
          <ac:chgData name="Rui Cao" userId="a6960595-96e6-47d6-a8d8-833995379cc8" providerId="ADAL" clId="{92616150-A985-464F-A476-6B838C0FD689}" dt="2024-03-10T04:53:38.144" v="3790" actId="478"/>
          <ac:picMkLst>
            <pc:docMk/>
            <pc:sldMk cId="2907152237" sldId="1468126823"/>
            <ac:picMk id="10" creationId="{34FCBBF5-7B4F-765B-0ABD-D020AC13637C}"/>
          </ac:picMkLst>
        </pc:picChg>
        <pc:picChg chg="add mod">
          <ac:chgData name="Rui Cao" userId="a6960595-96e6-47d6-a8d8-833995379cc8" providerId="ADAL" clId="{92616150-A985-464F-A476-6B838C0FD689}" dt="2024-03-10T04:58:39.448" v="3798" actId="1076"/>
          <ac:picMkLst>
            <pc:docMk/>
            <pc:sldMk cId="2907152237" sldId="1468126823"/>
            <ac:picMk id="12" creationId="{18233129-736A-AFE9-0A8C-8940D23E9E3D}"/>
          </ac:picMkLst>
        </pc:picChg>
      </pc:sldChg>
      <pc:sldChg chg="modSp new mod">
        <pc:chgData name="Rui Cao" userId="a6960595-96e6-47d6-a8d8-833995379cc8" providerId="ADAL" clId="{92616150-A985-464F-A476-6B838C0FD689}" dt="2024-03-11T15:54:14.599" v="5841" actId="20578"/>
        <pc:sldMkLst>
          <pc:docMk/>
          <pc:sldMk cId="202631869" sldId="1468126824"/>
        </pc:sldMkLst>
        <pc:spChg chg="mod">
          <ac:chgData name="Rui Cao" userId="a6960595-96e6-47d6-a8d8-833995379cc8" providerId="ADAL" clId="{92616150-A985-464F-A476-6B838C0FD689}" dt="2024-03-10T07:18:47.712" v="4629" actId="20577"/>
          <ac:spMkLst>
            <pc:docMk/>
            <pc:sldMk cId="202631869" sldId="1468126824"/>
            <ac:spMk id="2" creationId="{A0946009-F39B-0DEE-4F43-4E03007FCAB5}"/>
          </ac:spMkLst>
        </pc:spChg>
        <pc:spChg chg="mod">
          <ac:chgData name="Rui Cao" userId="a6960595-96e6-47d6-a8d8-833995379cc8" providerId="ADAL" clId="{92616150-A985-464F-A476-6B838C0FD689}" dt="2024-03-11T15:54:14.599" v="5841" actId="20578"/>
          <ac:spMkLst>
            <pc:docMk/>
            <pc:sldMk cId="202631869" sldId="1468126824"/>
            <ac:spMk id="3" creationId="{25E75D1A-16C4-67AD-2BAF-ADB031C2C4F7}"/>
          </ac:spMkLst>
        </pc:spChg>
      </pc:sldChg>
      <pc:sldChg chg="addSp delSp modSp new mod ord">
        <pc:chgData name="Rui Cao" userId="a6960595-96e6-47d6-a8d8-833995379cc8" providerId="ADAL" clId="{92616150-A985-464F-A476-6B838C0FD689}" dt="2024-03-12T05:12:59.991" v="6220"/>
        <pc:sldMkLst>
          <pc:docMk/>
          <pc:sldMk cId="3164101114" sldId="1468126825"/>
        </pc:sldMkLst>
        <pc:spChg chg="mod">
          <ac:chgData name="Rui Cao" userId="a6960595-96e6-47d6-a8d8-833995379cc8" providerId="ADAL" clId="{92616150-A985-464F-A476-6B838C0FD689}" dt="2024-03-11T07:04:48.683" v="5423"/>
          <ac:spMkLst>
            <pc:docMk/>
            <pc:sldMk cId="3164101114" sldId="1468126825"/>
            <ac:spMk id="2" creationId="{4F71858E-BF81-1E12-2FAB-5EA25BA04CAE}"/>
          </ac:spMkLst>
        </pc:spChg>
        <pc:spChg chg="del">
          <ac:chgData name="Rui Cao" userId="a6960595-96e6-47d6-a8d8-833995379cc8" providerId="ADAL" clId="{92616150-A985-464F-A476-6B838C0FD689}" dt="2024-03-11T06:59:03.369" v="5327" actId="478"/>
          <ac:spMkLst>
            <pc:docMk/>
            <pc:sldMk cId="3164101114" sldId="1468126825"/>
            <ac:spMk id="3" creationId="{90930F14-5B16-3F2A-C48A-EF6013FC15CF}"/>
          </ac:spMkLst>
        </pc:spChg>
        <pc:spChg chg="del mod topLvl">
          <ac:chgData name="Rui Cao" userId="a6960595-96e6-47d6-a8d8-833995379cc8" providerId="ADAL" clId="{92616150-A985-464F-A476-6B838C0FD689}" dt="2024-03-11T06:50:08.515" v="5255" actId="478"/>
          <ac:spMkLst>
            <pc:docMk/>
            <pc:sldMk cId="3164101114" sldId="1468126825"/>
            <ac:spMk id="9" creationId="{63272583-BE73-04AC-0526-4D0257ABCBA9}"/>
          </ac:spMkLst>
        </pc:spChg>
        <pc:spChg chg="add mod">
          <ac:chgData name="Rui Cao" userId="a6960595-96e6-47d6-a8d8-833995379cc8" providerId="ADAL" clId="{92616150-A985-464F-A476-6B838C0FD689}" dt="2024-03-11T07:04:22.739" v="5422" actId="2711"/>
          <ac:spMkLst>
            <pc:docMk/>
            <pc:sldMk cId="3164101114" sldId="1468126825"/>
            <ac:spMk id="14" creationId="{8EB9AD5F-5939-809A-D4B7-9B874B12BE1D}"/>
          </ac:spMkLst>
        </pc:spChg>
        <pc:spChg chg="add mod">
          <ac:chgData name="Rui Cao" userId="a6960595-96e6-47d6-a8d8-833995379cc8" providerId="ADAL" clId="{92616150-A985-464F-A476-6B838C0FD689}" dt="2024-03-11T07:12:11.759" v="5513" actId="165"/>
          <ac:spMkLst>
            <pc:docMk/>
            <pc:sldMk cId="3164101114" sldId="1468126825"/>
            <ac:spMk id="23" creationId="{C5F8C43E-A94C-B635-04B1-AD7E61E0A672}"/>
          </ac:spMkLst>
        </pc:spChg>
        <pc:spChg chg="add del">
          <ac:chgData name="Rui Cao" userId="a6960595-96e6-47d6-a8d8-833995379cc8" providerId="ADAL" clId="{92616150-A985-464F-A476-6B838C0FD689}" dt="2024-03-11T07:00:14.727" v="5346" actId="11529"/>
          <ac:spMkLst>
            <pc:docMk/>
            <pc:sldMk cId="3164101114" sldId="1468126825"/>
            <ac:spMk id="28" creationId="{EF4E1DFE-3B2D-B3EE-2823-C5A63C57AF8D}"/>
          </ac:spMkLst>
        </pc:spChg>
        <pc:spChg chg="add mod">
          <ac:chgData name="Rui Cao" userId="a6960595-96e6-47d6-a8d8-833995379cc8" providerId="ADAL" clId="{92616150-A985-464F-A476-6B838C0FD689}" dt="2024-03-11T07:12:11.759" v="5513" actId="165"/>
          <ac:spMkLst>
            <pc:docMk/>
            <pc:sldMk cId="3164101114" sldId="1468126825"/>
            <ac:spMk id="29" creationId="{91394A7B-83EA-FFDB-4C83-21DCC6F54B2E}"/>
          </ac:spMkLst>
        </pc:spChg>
        <pc:spChg chg="add mod">
          <ac:chgData name="Rui Cao" userId="a6960595-96e6-47d6-a8d8-833995379cc8" providerId="ADAL" clId="{92616150-A985-464F-A476-6B838C0FD689}" dt="2024-03-11T07:12:11.759" v="5513" actId="165"/>
          <ac:spMkLst>
            <pc:docMk/>
            <pc:sldMk cId="3164101114" sldId="1468126825"/>
            <ac:spMk id="30" creationId="{11DF7CDB-27FF-EAAA-E789-23F2C276ABE3}"/>
          </ac:spMkLst>
        </pc:spChg>
        <pc:spChg chg="add mod">
          <ac:chgData name="Rui Cao" userId="a6960595-96e6-47d6-a8d8-833995379cc8" providerId="ADAL" clId="{92616150-A985-464F-A476-6B838C0FD689}" dt="2024-03-11T07:12:11.759" v="5513" actId="165"/>
          <ac:spMkLst>
            <pc:docMk/>
            <pc:sldMk cId="3164101114" sldId="1468126825"/>
            <ac:spMk id="32" creationId="{D1798D61-0EFE-765C-BF03-7077F9FDCFE6}"/>
          </ac:spMkLst>
        </pc:spChg>
        <pc:spChg chg="add mod">
          <ac:chgData name="Rui Cao" userId="a6960595-96e6-47d6-a8d8-833995379cc8" providerId="ADAL" clId="{92616150-A985-464F-A476-6B838C0FD689}" dt="2024-03-11T07:12:11.759" v="5513" actId="165"/>
          <ac:spMkLst>
            <pc:docMk/>
            <pc:sldMk cId="3164101114" sldId="1468126825"/>
            <ac:spMk id="33" creationId="{08014254-B66D-6AAC-CB81-E12EA57A67C1}"/>
          </ac:spMkLst>
        </pc:spChg>
        <pc:spChg chg="add mod">
          <ac:chgData name="Rui Cao" userId="a6960595-96e6-47d6-a8d8-833995379cc8" providerId="ADAL" clId="{92616150-A985-464F-A476-6B838C0FD689}" dt="2024-03-11T07:10:02.249" v="5495" actId="164"/>
          <ac:spMkLst>
            <pc:docMk/>
            <pc:sldMk cId="3164101114" sldId="1468126825"/>
            <ac:spMk id="35" creationId="{41A953EE-83E1-7486-19DE-6EB4876D50FA}"/>
          </ac:spMkLst>
        </pc:spChg>
        <pc:spChg chg="add mod">
          <ac:chgData name="Rui Cao" userId="a6960595-96e6-47d6-a8d8-833995379cc8" providerId="ADAL" clId="{92616150-A985-464F-A476-6B838C0FD689}" dt="2024-03-11T07:10:02.249" v="5495" actId="164"/>
          <ac:spMkLst>
            <pc:docMk/>
            <pc:sldMk cId="3164101114" sldId="1468126825"/>
            <ac:spMk id="36" creationId="{A960917B-6B4A-03C4-C38E-AF90E89BE73D}"/>
          </ac:spMkLst>
        </pc:spChg>
        <pc:spChg chg="add mod">
          <ac:chgData name="Rui Cao" userId="a6960595-96e6-47d6-a8d8-833995379cc8" providerId="ADAL" clId="{92616150-A985-464F-A476-6B838C0FD689}" dt="2024-03-11T07:10:02.249" v="5495" actId="164"/>
          <ac:spMkLst>
            <pc:docMk/>
            <pc:sldMk cId="3164101114" sldId="1468126825"/>
            <ac:spMk id="37" creationId="{BAEA4089-C7EA-CF72-B8A7-51D515886F68}"/>
          </ac:spMkLst>
        </pc:spChg>
        <pc:spChg chg="add mod topLvl">
          <ac:chgData name="Rui Cao" userId="a6960595-96e6-47d6-a8d8-833995379cc8" providerId="ADAL" clId="{92616150-A985-464F-A476-6B838C0FD689}" dt="2024-03-11T07:12:45.709" v="5520" actId="164"/>
          <ac:spMkLst>
            <pc:docMk/>
            <pc:sldMk cId="3164101114" sldId="1468126825"/>
            <ac:spMk id="38" creationId="{00937E87-FA94-484E-0795-138A132FBABD}"/>
          </ac:spMkLst>
        </pc:spChg>
        <pc:spChg chg="add mod topLvl">
          <ac:chgData name="Rui Cao" userId="a6960595-96e6-47d6-a8d8-833995379cc8" providerId="ADAL" clId="{92616150-A985-464F-A476-6B838C0FD689}" dt="2024-03-11T07:12:45.709" v="5520" actId="164"/>
          <ac:spMkLst>
            <pc:docMk/>
            <pc:sldMk cId="3164101114" sldId="1468126825"/>
            <ac:spMk id="39" creationId="{E6E3EC77-4DEC-4702-9233-8B4E0F7C023A}"/>
          </ac:spMkLst>
        </pc:spChg>
        <pc:spChg chg="add mod topLvl">
          <ac:chgData name="Rui Cao" userId="a6960595-96e6-47d6-a8d8-833995379cc8" providerId="ADAL" clId="{92616150-A985-464F-A476-6B838C0FD689}" dt="2024-03-11T07:12:45.709" v="5520" actId="164"/>
          <ac:spMkLst>
            <pc:docMk/>
            <pc:sldMk cId="3164101114" sldId="1468126825"/>
            <ac:spMk id="40" creationId="{AF55C382-4A92-06CA-9F8D-EB3561D23D93}"/>
          </ac:spMkLst>
        </pc:spChg>
        <pc:spChg chg="add del mod">
          <ac:chgData name="Rui Cao" userId="a6960595-96e6-47d6-a8d8-833995379cc8" providerId="ADAL" clId="{92616150-A985-464F-A476-6B838C0FD689}" dt="2024-03-11T07:11:44.521" v="5509" actId="21"/>
          <ac:spMkLst>
            <pc:docMk/>
            <pc:sldMk cId="3164101114" sldId="1468126825"/>
            <ac:spMk id="44" creationId="{A5DD8BBC-21D5-2742-ADD6-46B5A993600D}"/>
          </ac:spMkLst>
        </pc:spChg>
        <pc:spChg chg="mod">
          <ac:chgData name="Rui Cao" userId="a6960595-96e6-47d6-a8d8-833995379cc8" providerId="ADAL" clId="{92616150-A985-464F-A476-6B838C0FD689}" dt="2024-03-11T07:12:41.288" v="5519"/>
          <ac:spMkLst>
            <pc:docMk/>
            <pc:sldMk cId="3164101114" sldId="1468126825"/>
            <ac:spMk id="47" creationId="{4AF66504-1EEE-F5BC-60EF-47A576B4D10C}"/>
          </ac:spMkLst>
        </pc:spChg>
        <pc:spChg chg="mod">
          <ac:chgData name="Rui Cao" userId="a6960595-96e6-47d6-a8d8-833995379cc8" providerId="ADAL" clId="{92616150-A985-464F-A476-6B838C0FD689}" dt="2024-03-11T07:12:41.288" v="5519"/>
          <ac:spMkLst>
            <pc:docMk/>
            <pc:sldMk cId="3164101114" sldId="1468126825"/>
            <ac:spMk id="48" creationId="{F645C103-0921-FED3-2170-4D840AA3EA3D}"/>
          </ac:spMkLst>
        </pc:spChg>
        <pc:spChg chg="mod">
          <ac:chgData name="Rui Cao" userId="a6960595-96e6-47d6-a8d8-833995379cc8" providerId="ADAL" clId="{92616150-A985-464F-A476-6B838C0FD689}" dt="2024-03-11T07:12:41.288" v="5519"/>
          <ac:spMkLst>
            <pc:docMk/>
            <pc:sldMk cId="3164101114" sldId="1468126825"/>
            <ac:spMk id="50" creationId="{9DBADB06-E23F-7D5F-A4C2-B66981ECA741}"/>
          </ac:spMkLst>
        </pc:spChg>
        <pc:spChg chg="mod">
          <ac:chgData name="Rui Cao" userId="a6960595-96e6-47d6-a8d8-833995379cc8" providerId="ADAL" clId="{92616150-A985-464F-A476-6B838C0FD689}" dt="2024-03-11T07:12:41.288" v="5519"/>
          <ac:spMkLst>
            <pc:docMk/>
            <pc:sldMk cId="3164101114" sldId="1468126825"/>
            <ac:spMk id="51" creationId="{42C7FFBD-A609-79B8-2EB5-A8091B5CF39F}"/>
          </ac:spMkLst>
        </pc:spChg>
        <pc:grpChg chg="add del mod">
          <ac:chgData name="Rui Cao" userId="a6960595-96e6-47d6-a8d8-833995379cc8" providerId="ADAL" clId="{92616150-A985-464F-A476-6B838C0FD689}" dt="2024-03-12T05:12:59.991" v="6220"/>
          <ac:grpSpMkLst>
            <pc:docMk/>
            <pc:sldMk cId="3164101114" sldId="1468126825"/>
            <ac:grpSpMk id="3" creationId="{186611A5-52F2-A83A-FC80-BC45D03F03B0}"/>
          </ac:grpSpMkLst>
        </pc:grpChg>
        <pc:grpChg chg="add del mod">
          <ac:chgData name="Rui Cao" userId="a6960595-96e6-47d6-a8d8-833995379cc8" providerId="ADAL" clId="{92616150-A985-464F-A476-6B838C0FD689}" dt="2024-03-11T06:50:08.515" v="5255" actId="478"/>
          <ac:grpSpMkLst>
            <pc:docMk/>
            <pc:sldMk cId="3164101114" sldId="1468126825"/>
            <ac:grpSpMk id="7" creationId="{388CD367-32CA-8F70-52FE-F126E58FBD56}"/>
          </ac:grpSpMkLst>
        </pc:grpChg>
        <pc:grpChg chg="add del mod">
          <ac:chgData name="Rui Cao" userId="a6960595-96e6-47d6-a8d8-833995379cc8" providerId="ADAL" clId="{92616150-A985-464F-A476-6B838C0FD689}" dt="2024-03-11T06:54:40.898" v="5277" actId="478"/>
          <ac:grpSpMkLst>
            <pc:docMk/>
            <pc:sldMk cId="3164101114" sldId="1468126825"/>
            <ac:grpSpMk id="10" creationId="{F5135D41-261C-AF1D-17F1-C967B92D1824}"/>
          </ac:grpSpMkLst>
        </pc:grpChg>
        <pc:grpChg chg="add mod">
          <ac:chgData name="Rui Cao" userId="a6960595-96e6-47d6-a8d8-833995379cc8" providerId="ADAL" clId="{92616150-A985-464F-A476-6B838C0FD689}" dt="2024-03-11T06:55:07.157" v="5284" actId="164"/>
          <ac:grpSpMkLst>
            <pc:docMk/>
            <pc:sldMk cId="3164101114" sldId="1468126825"/>
            <ac:grpSpMk id="15" creationId="{B7690AB3-7823-EA33-D285-801BA234A1F0}"/>
          </ac:grpSpMkLst>
        </pc:grpChg>
        <pc:grpChg chg="add mod">
          <ac:chgData name="Rui Cao" userId="a6960595-96e6-47d6-a8d8-833995379cc8" providerId="ADAL" clId="{92616150-A985-464F-A476-6B838C0FD689}" dt="2024-03-11T07:10:02.249" v="5495" actId="164"/>
          <ac:grpSpMkLst>
            <pc:docMk/>
            <pc:sldMk cId="3164101114" sldId="1468126825"/>
            <ac:grpSpMk id="18" creationId="{2DDB1179-26A6-F31E-D1E4-EFD2740F8356}"/>
          </ac:grpSpMkLst>
        </pc:grpChg>
        <pc:grpChg chg="add mod topLvl">
          <ac:chgData name="Rui Cao" userId="a6960595-96e6-47d6-a8d8-833995379cc8" providerId="ADAL" clId="{92616150-A985-464F-A476-6B838C0FD689}" dt="2024-03-11T07:12:45.709" v="5520" actId="164"/>
          <ac:grpSpMkLst>
            <pc:docMk/>
            <pc:sldMk cId="3164101114" sldId="1468126825"/>
            <ac:grpSpMk id="24" creationId="{F25B80E5-06A3-127E-470F-1D56541AC564}"/>
          </ac:grpSpMkLst>
        </pc:grpChg>
        <pc:grpChg chg="add mod">
          <ac:chgData name="Rui Cao" userId="a6960595-96e6-47d6-a8d8-833995379cc8" providerId="ADAL" clId="{92616150-A985-464F-A476-6B838C0FD689}" dt="2024-03-11T07:12:11.759" v="5513" actId="165"/>
          <ac:grpSpMkLst>
            <pc:docMk/>
            <pc:sldMk cId="3164101114" sldId="1468126825"/>
            <ac:grpSpMk id="31" creationId="{F8532543-D5E8-69F9-EE35-29CA938967D0}"/>
          </ac:grpSpMkLst>
        </pc:grpChg>
        <pc:grpChg chg="add del mod topLvl">
          <ac:chgData name="Rui Cao" userId="a6960595-96e6-47d6-a8d8-833995379cc8" providerId="ADAL" clId="{92616150-A985-464F-A476-6B838C0FD689}" dt="2024-03-11T07:12:30.566" v="5516" actId="21"/>
          <ac:grpSpMkLst>
            <pc:docMk/>
            <pc:sldMk cId="3164101114" sldId="1468126825"/>
            <ac:grpSpMk id="34" creationId="{5167764A-93CE-E5FC-86EA-46950065972B}"/>
          </ac:grpSpMkLst>
        </pc:grpChg>
        <pc:grpChg chg="add del mod">
          <ac:chgData name="Rui Cao" userId="a6960595-96e6-47d6-a8d8-833995379cc8" providerId="ADAL" clId="{92616150-A985-464F-A476-6B838C0FD689}" dt="2024-03-11T07:12:11.759" v="5513" actId="165"/>
          <ac:grpSpMkLst>
            <pc:docMk/>
            <pc:sldMk cId="3164101114" sldId="1468126825"/>
            <ac:grpSpMk id="41" creationId="{68DD9A9C-5C7F-864B-AF47-3D79060E9FC7}"/>
          </ac:grpSpMkLst>
        </pc:grpChg>
        <pc:grpChg chg="add mod">
          <ac:chgData name="Rui Cao" userId="a6960595-96e6-47d6-a8d8-833995379cc8" providerId="ADAL" clId="{92616150-A985-464F-A476-6B838C0FD689}" dt="2024-03-11T07:10:02.249" v="5495" actId="164"/>
          <ac:grpSpMkLst>
            <pc:docMk/>
            <pc:sldMk cId="3164101114" sldId="1468126825"/>
            <ac:grpSpMk id="42" creationId="{CC5FC6B5-7B7A-B1F2-D191-3E159B1E610E}"/>
          </ac:grpSpMkLst>
        </pc:grpChg>
        <pc:grpChg chg="add mod">
          <ac:chgData name="Rui Cao" userId="a6960595-96e6-47d6-a8d8-833995379cc8" providerId="ADAL" clId="{92616150-A985-464F-A476-6B838C0FD689}" dt="2024-03-11T07:12:45.709" v="5520" actId="164"/>
          <ac:grpSpMkLst>
            <pc:docMk/>
            <pc:sldMk cId="3164101114" sldId="1468126825"/>
            <ac:grpSpMk id="45" creationId="{7A50D1B2-5954-F5CB-A2E6-7B34B2BDFDF0}"/>
          </ac:grpSpMkLst>
        </pc:grpChg>
        <pc:grpChg chg="mod">
          <ac:chgData name="Rui Cao" userId="a6960595-96e6-47d6-a8d8-833995379cc8" providerId="ADAL" clId="{92616150-A985-464F-A476-6B838C0FD689}" dt="2024-03-11T07:12:41.288" v="5519"/>
          <ac:grpSpMkLst>
            <pc:docMk/>
            <pc:sldMk cId="3164101114" sldId="1468126825"/>
            <ac:grpSpMk id="46" creationId="{B5F07C74-EB91-83AD-24C3-2426CE6B972A}"/>
          </ac:grpSpMkLst>
        </pc:grpChg>
        <pc:grpChg chg="add mod">
          <ac:chgData name="Rui Cao" userId="a6960595-96e6-47d6-a8d8-833995379cc8" providerId="ADAL" clId="{92616150-A985-464F-A476-6B838C0FD689}" dt="2024-03-11T07:12:45.709" v="5520" actId="164"/>
          <ac:grpSpMkLst>
            <pc:docMk/>
            <pc:sldMk cId="3164101114" sldId="1468126825"/>
            <ac:grpSpMk id="52" creationId="{F9C98EF9-E08C-ABC7-D560-A22CE1654C76}"/>
          </ac:grpSpMkLst>
        </pc:grpChg>
        <pc:picChg chg="mod">
          <ac:chgData name="Rui Cao" userId="a6960595-96e6-47d6-a8d8-833995379cc8" providerId="ADAL" clId="{92616150-A985-464F-A476-6B838C0FD689}" dt="2024-03-12T05:12:58.112" v="6219"/>
          <ac:picMkLst>
            <pc:docMk/>
            <pc:sldMk cId="3164101114" sldId="1468126825"/>
            <ac:picMk id="7" creationId="{02B4B725-2125-D50F-1943-2A084BD3F184}"/>
          </ac:picMkLst>
        </pc:picChg>
        <pc:picChg chg="mod topLvl">
          <ac:chgData name="Rui Cao" userId="a6960595-96e6-47d6-a8d8-833995379cc8" providerId="ADAL" clId="{92616150-A985-464F-A476-6B838C0FD689}" dt="2024-03-11T06:50:52.532" v="5269" actId="164"/>
          <ac:picMkLst>
            <pc:docMk/>
            <pc:sldMk cId="3164101114" sldId="1468126825"/>
            <ac:picMk id="8" creationId="{0C31711A-2522-0334-5849-1D66C564DE81}"/>
          </ac:picMkLst>
        </pc:picChg>
        <pc:picChg chg="mod">
          <ac:chgData name="Rui Cao" userId="a6960595-96e6-47d6-a8d8-833995379cc8" providerId="ADAL" clId="{92616150-A985-464F-A476-6B838C0FD689}" dt="2024-03-11T06:51:49.889" v="5276" actId="1076"/>
          <ac:picMkLst>
            <pc:docMk/>
            <pc:sldMk cId="3164101114" sldId="1468126825"/>
            <ac:picMk id="11" creationId="{7F66C373-A69A-2BCD-F827-E954BD4281A8}"/>
          </ac:picMkLst>
        </pc:picChg>
        <pc:picChg chg="mod">
          <ac:chgData name="Rui Cao" userId="a6960595-96e6-47d6-a8d8-833995379cc8" providerId="ADAL" clId="{92616150-A985-464F-A476-6B838C0FD689}" dt="2024-03-11T06:51:47.197" v="5274" actId="1076"/>
          <ac:picMkLst>
            <pc:docMk/>
            <pc:sldMk cId="3164101114" sldId="1468126825"/>
            <ac:picMk id="12" creationId="{4B84BB74-6DCF-FDF6-FC5E-7EB4C0D639DA}"/>
          </ac:picMkLst>
        </pc:picChg>
        <pc:picChg chg="add mod">
          <ac:chgData name="Rui Cao" userId="a6960595-96e6-47d6-a8d8-833995379cc8" providerId="ADAL" clId="{92616150-A985-464F-A476-6B838C0FD689}" dt="2024-03-11T07:05:09.359" v="5425" actId="1076"/>
          <ac:picMkLst>
            <pc:docMk/>
            <pc:sldMk cId="3164101114" sldId="1468126825"/>
            <ac:picMk id="13" creationId="{2D2012EB-F7B3-6397-0D23-F2FFD7F0F4CD}"/>
          </ac:picMkLst>
        </pc:picChg>
        <pc:picChg chg="add mod">
          <ac:chgData name="Rui Cao" userId="a6960595-96e6-47d6-a8d8-833995379cc8" providerId="ADAL" clId="{92616150-A985-464F-A476-6B838C0FD689}" dt="2024-03-11T07:08:55.630" v="5477"/>
          <ac:picMkLst>
            <pc:docMk/>
            <pc:sldMk cId="3164101114" sldId="1468126825"/>
            <ac:picMk id="17" creationId="{84C70C65-B4B4-627D-2C8D-7E110856963C}"/>
          </ac:picMkLst>
        </pc:picChg>
        <pc:picChg chg="add del mod">
          <ac:chgData name="Rui Cao" userId="a6960595-96e6-47d6-a8d8-833995379cc8" providerId="ADAL" clId="{92616150-A985-464F-A476-6B838C0FD689}" dt="2024-03-11T06:58:24.545" v="5324" actId="478"/>
          <ac:picMkLst>
            <pc:docMk/>
            <pc:sldMk cId="3164101114" sldId="1468126825"/>
            <ac:picMk id="19" creationId="{F7D8DB4C-1F2D-061A-FA91-1599555D0DFB}"/>
          </ac:picMkLst>
        </pc:picChg>
        <pc:picChg chg="add mod topLvl">
          <ac:chgData name="Rui Cao" userId="a6960595-96e6-47d6-a8d8-833995379cc8" providerId="ADAL" clId="{92616150-A985-464F-A476-6B838C0FD689}" dt="2024-03-11T07:12:45.709" v="5520" actId="164"/>
          <ac:picMkLst>
            <pc:docMk/>
            <pc:sldMk cId="3164101114" sldId="1468126825"/>
            <ac:picMk id="20" creationId="{DFEF655F-2122-EEFE-D401-90F2D231AF49}"/>
          </ac:picMkLst>
        </pc:picChg>
        <pc:picChg chg="add del mod">
          <ac:chgData name="Rui Cao" userId="a6960595-96e6-47d6-a8d8-833995379cc8" providerId="ADAL" clId="{92616150-A985-464F-A476-6B838C0FD689}" dt="2024-03-11T06:56:07.397" v="5294" actId="478"/>
          <ac:picMkLst>
            <pc:docMk/>
            <pc:sldMk cId="3164101114" sldId="1468126825"/>
            <ac:picMk id="21" creationId="{2D6ABE7B-AF36-6E68-DF4F-93BEF92F9EEA}"/>
          </ac:picMkLst>
        </pc:picChg>
        <pc:picChg chg="add mod">
          <ac:chgData name="Rui Cao" userId="a6960595-96e6-47d6-a8d8-833995379cc8" providerId="ADAL" clId="{92616150-A985-464F-A476-6B838C0FD689}" dt="2024-03-11T07:12:11.759" v="5513" actId="165"/>
          <ac:picMkLst>
            <pc:docMk/>
            <pc:sldMk cId="3164101114" sldId="1468126825"/>
            <ac:picMk id="22" creationId="{C3517C4F-07A0-DED2-BF4D-CE8A8CC8F047}"/>
          </ac:picMkLst>
        </pc:picChg>
        <pc:picChg chg="add del mod">
          <ac:chgData name="Rui Cao" userId="a6960595-96e6-47d6-a8d8-833995379cc8" providerId="ADAL" clId="{92616150-A985-464F-A476-6B838C0FD689}" dt="2024-03-11T06:59:54.108" v="5339" actId="478"/>
          <ac:picMkLst>
            <pc:docMk/>
            <pc:sldMk cId="3164101114" sldId="1468126825"/>
            <ac:picMk id="25" creationId="{FF058585-E0CC-7F97-3D2D-F90C61119FE2}"/>
          </ac:picMkLst>
        </pc:picChg>
        <pc:picChg chg="add mod">
          <ac:chgData name="Rui Cao" userId="a6960595-96e6-47d6-a8d8-833995379cc8" providerId="ADAL" clId="{92616150-A985-464F-A476-6B838C0FD689}" dt="2024-03-11T07:12:11.759" v="5513" actId="165"/>
          <ac:picMkLst>
            <pc:docMk/>
            <pc:sldMk cId="3164101114" sldId="1468126825"/>
            <ac:picMk id="27" creationId="{4995D532-9958-1A0D-9007-CE70802A95C0}"/>
          </ac:picMkLst>
        </pc:picChg>
        <pc:picChg chg="add del mod">
          <ac:chgData name="Rui Cao" userId="a6960595-96e6-47d6-a8d8-833995379cc8" providerId="ADAL" clId="{92616150-A985-464F-A476-6B838C0FD689}" dt="2024-03-11T07:11:44.521" v="5509" actId="21"/>
          <ac:picMkLst>
            <pc:docMk/>
            <pc:sldMk cId="3164101114" sldId="1468126825"/>
            <ac:picMk id="43" creationId="{DFD310AF-5E1F-E79E-0D21-C9BAF1818C21}"/>
          </ac:picMkLst>
        </pc:picChg>
        <pc:picChg chg="mod">
          <ac:chgData name="Rui Cao" userId="a6960595-96e6-47d6-a8d8-833995379cc8" providerId="ADAL" clId="{92616150-A985-464F-A476-6B838C0FD689}" dt="2024-03-11T07:12:41.288" v="5519"/>
          <ac:picMkLst>
            <pc:docMk/>
            <pc:sldMk cId="3164101114" sldId="1468126825"/>
            <ac:picMk id="49" creationId="{EEF2CF0A-7779-AA72-316B-866F1AEDA212}"/>
          </ac:picMkLst>
        </pc:picChg>
        <pc:cxnChg chg="mod">
          <ac:chgData name="Rui Cao" userId="a6960595-96e6-47d6-a8d8-833995379cc8" providerId="ADAL" clId="{92616150-A985-464F-A476-6B838C0FD689}" dt="2024-03-12T05:12:58.112" v="6219"/>
          <ac:cxnSpMkLst>
            <pc:docMk/>
            <pc:sldMk cId="3164101114" sldId="1468126825"/>
            <ac:cxnSpMk id="9" creationId="{2DBAEAE1-C48F-1A14-4AD6-B0D4DE844112}"/>
          </ac:cxnSpMkLst>
        </pc:cxnChg>
      </pc:sldChg>
      <pc:sldChg chg="addSp delSp modSp new mod">
        <pc:chgData name="Rui Cao" userId="a6960595-96e6-47d6-a8d8-833995379cc8" providerId="ADAL" clId="{92616150-A985-464F-A476-6B838C0FD689}" dt="2024-03-12T23:16:49.357" v="7298" actId="20577"/>
        <pc:sldMkLst>
          <pc:docMk/>
          <pc:sldMk cId="2582539764" sldId="1468126826"/>
        </pc:sldMkLst>
        <pc:spChg chg="mod">
          <ac:chgData name="Rui Cao" userId="a6960595-96e6-47d6-a8d8-833995379cc8" providerId="ADAL" clId="{92616150-A985-464F-A476-6B838C0FD689}" dt="2024-03-12T05:22:22.272" v="6582" actId="1035"/>
          <ac:spMkLst>
            <pc:docMk/>
            <pc:sldMk cId="2582539764" sldId="1468126826"/>
            <ac:spMk id="2" creationId="{05164D37-A160-4215-79C9-F448B59097F8}"/>
          </ac:spMkLst>
        </pc:spChg>
        <pc:spChg chg="mod">
          <ac:chgData name="Rui Cao" userId="a6960595-96e6-47d6-a8d8-833995379cc8" providerId="ADAL" clId="{92616150-A985-464F-A476-6B838C0FD689}" dt="2024-03-12T23:16:49.357" v="7298" actId="20577"/>
          <ac:spMkLst>
            <pc:docMk/>
            <pc:sldMk cId="2582539764" sldId="1468126826"/>
            <ac:spMk id="3" creationId="{EAD01C0C-F5F8-637A-46FF-2A77F9EDEE3F}"/>
          </ac:spMkLst>
        </pc:spChg>
        <pc:grpChg chg="add del mod">
          <ac:chgData name="Rui Cao" userId="a6960595-96e6-47d6-a8d8-833995379cc8" providerId="ADAL" clId="{92616150-A985-464F-A476-6B838C0FD689}" dt="2024-03-12T05:12:52.109" v="6218" actId="21"/>
          <ac:grpSpMkLst>
            <pc:docMk/>
            <pc:sldMk cId="2582539764" sldId="1468126826"/>
            <ac:grpSpMk id="16" creationId="{C4B9A9DE-655E-3DFD-00FE-0422CF3E606A}"/>
          </ac:grpSpMkLst>
        </pc:grpChg>
        <pc:picChg chg="add del mod">
          <ac:chgData name="Rui Cao" userId="a6960595-96e6-47d6-a8d8-833995379cc8" providerId="ADAL" clId="{92616150-A985-464F-A476-6B838C0FD689}" dt="2024-03-12T23:11:21.597" v="7274" actId="478"/>
          <ac:picMkLst>
            <pc:docMk/>
            <pc:sldMk cId="2582539764" sldId="1468126826"/>
            <ac:picMk id="8" creationId="{CDAF039B-7259-89C3-2FE3-246BF05CCC9A}"/>
          </ac:picMkLst>
        </pc:picChg>
        <pc:picChg chg="add mod">
          <ac:chgData name="Rui Cao" userId="a6960595-96e6-47d6-a8d8-833995379cc8" providerId="ADAL" clId="{92616150-A985-464F-A476-6B838C0FD689}" dt="2024-03-12T05:12:50.945" v="6217" actId="164"/>
          <ac:picMkLst>
            <pc:docMk/>
            <pc:sldMk cId="2582539764" sldId="1468126826"/>
            <ac:picMk id="8" creationId="{D6A50EE8-F2FB-CDFE-7823-AD6A5310A9BB}"/>
          </ac:picMkLst>
        </pc:picChg>
        <pc:picChg chg="add mod">
          <ac:chgData name="Rui Cao" userId="a6960595-96e6-47d6-a8d8-833995379cc8" providerId="ADAL" clId="{92616150-A985-464F-A476-6B838C0FD689}" dt="2024-03-12T23:13:50.460" v="7291" actId="1038"/>
          <ac:picMkLst>
            <pc:docMk/>
            <pc:sldMk cId="2582539764" sldId="1468126826"/>
            <ac:picMk id="10" creationId="{CB50F9DC-5089-7958-5547-A8003B735C5E}"/>
          </ac:picMkLst>
        </pc:picChg>
        <pc:picChg chg="add mod">
          <ac:chgData name="Rui Cao" userId="a6960595-96e6-47d6-a8d8-833995379cc8" providerId="ADAL" clId="{92616150-A985-464F-A476-6B838C0FD689}" dt="2024-03-12T23:13:48.235" v="7289" actId="1037"/>
          <ac:picMkLst>
            <pc:docMk/>
            <pc:sldMk cId="2582539764" sldId="1468126826"/>
            <ac:picMk id="12" creationId="{1CD766AE-5DBD-1BE2-041E-9A92F2B50497}"/>
          </ac:picMkLst>
        </pc:picChg>
        <pc:picChg chg="add del mod">
          <ac:chgData name="Rui Cao" userId="a6960595-96e6-47d6-a8d8-833995379cc8" providerId="ADAL" clId="{92616150-A985-464F-A476-6B838C0FD689}" dt="2024-03-12T05:17:32.356" v="6426" actId="478"/>
          <ac:picMkLst>
            <pc:docMk/>
            <pc:sldMk cId="2582539764" sldId="1468126826"/>
            <ac:picMk id="15" creationId="{2E6596CB-98DF-A6DE-0A86-BEF835B156D0}"/>
          </ac:picMkLst>
        </pc:picChg>
        <pc:picChg chg="add del mod">
          <ac:chgData name="Rui Cao" userId="a6960595-96e6-47d6-a8d8-833995379cc8" providerId="ADAL" clId="{92616150-A985-464F-A476-6B838C0FD689}" dt="2024-03-12T05:17:11.187" v="6423" actId="478"/>
          <ac:picMkLst>
            <pc:docMk/>
            <pc:sldMk cId="2582539764" sldId="1468126826"/>
            <ac:picMk id="18" creationId="{7E4E5605-BCA6-E779-3A10-BD82FBF0E89B}"/>
          </ac:picMkLst>
        </pc:picChg>
        <pc:picChg chg="add del mod">
          <ac:chgData name="Rui Cao" userId="a6960595-96e6-47d6-a8d8-833995379cc8" providerId="ADAL" clId="{92616150-A985-464F-A476-6B838C0FD689}" dt="2024-03-12T22:56:55.310" v="7269" actId="478"/>
          <ac:picMkLst>
            <pc:docMk/>
            <pc:sldMk cId="2582539764" sldId="1468126826"/>
            <ac:picMk id="20" creationId="{2B74E22E-0B15-DA45-EDC2-A96992CAA75B}"/>
          </ac:picMkLst>
        </pc:picChg>
        <pc:picChg chg="add del mod">
          <ac:chgData name="Rui Cao" userId="a6960595-96e6-47d6-a8d8-833995379cc8" providerId="ADAL" clId="{92616150-A985-464F-A476-6B838C0FD689}" dt="2024-03-12T22:56:55.310" v="7269" actId="478"/>
          <ac:picMkLst>
            <pc:docMk/>
            <pc:sldMk cId="2582539764" sldId="1468126826"/>
            <ac:picMk id="22" creationId="{6D22771F-F395-D2DF-1963-DFDDFFC3D755}"/>
          </ac:picMkLst>
        </pc:picChg>
        <pc:cxnChg chg="add mod">
          <ac:chgData name="Rui Cao" userId="a6960595-96e6-47d6-a8d8-833995379cc8" providerId="ADAL" clId="{92616150-A985-464F-A476-6B838C0FD689}" dt="2024-03-12T05:12:50.945" v="6217" actId="164"/>
          <ac:cxnSpMkLst>
            <pc:docMk/>
            <pc:sldMk cId="2582539764" sldId="1468126826"/>
            <ac:cxnSpMk id="10" creationId="{98900A05-95D1-DAE7-D157-EA909539A2F3}"/>
          </ac:cxnSpMkLst>
        </pc:cxnChg>
      </pc:sldChg>
      <pc:sldChg chg="addSp modSp new del mod">
        <pc:chgData name="Rui Cao" userId="a6960595-96e6-47d6-a8d8-833995379cc8" providerId="ADAL" clId="{92616150-A985-464F-A476-6B838C0FD689}" dt="2024-03-12T23:21:54.241" v="7367" actId="47"/>
        <pc:sldMkLst>
          <pc:docMk/>
          <pc:sldMk cId="2680846141" sldId="1468126827"/>
        </pc:sldMkLst>
        <pc:spChg chg="mod">
          <ac:chgData name="Rui Cao" userId="a6960595-96e6-47d6-a8d8-833995379cc8" providerId="ADAL" clId="{92616150-A985-464F-A476-6B838C0FD689}" dt="2024-03-12T05:35:22.128" v="6977" actId="20577"/>
          <ac:spMkLst>
            <pc:docMk/>
            <pc:sldMk cId="2680846141" sldId="1468126827"/>
            <ac:spMk id="2" creationId="{C933507D-C53B-30D7-377A-64421F9A19BD}"/>
          </ac:spMkLst>
        </pc:spChg>
        <pc:spChg chg="mod">
          <ac:chgData name="Rui Cao" userId="a6960595-96e6-47d6-a8d8-833995379cc8" providerId="ADAL" clId="{92616150-A985-464F-A476-6B838C0FD689}" dt="2024-03-12T05:35:57.349" v="7008" actId="14100"/>
          <ac:spMkLst>
            <pc:docMk/>
            <pc:sldMk cId="2680846141" sldId="1468126827"/>
            <ac:spMk id="3" creationId="{539F9E52-16C9-CAEC-D318-52464B17C6A4}"/>
          </ac:spMkLst>
        </pc:spChg>
        <pc:grpChg chg="add mod">
          <ac:chgData name="Rui Cao" userId="a6960595-96e6-47d6-a8d8-833995379cc8" providerId="ADAL" clId="{92616150-A985-464F-A476-6B838C0FD689}" dt="2024-03-12T05:35:35.361" v="6982" actId="1076"/>
          <ac:grpSpMkLst>
            <pc:docMk/>
            <pc:sldMk cId="2680846141" sldId="1468126827"/>
            <ac:grpSpMk id="7" creationId="{1FF75873-21B2-6AEA-DC32-DE707FCC52E1}"/>
          </ac:grpSpMkLst>
        </pc:grpChg>
        <pc:picChg chg="mod">
          <ac:chgData name="Rui Cao" userId="a6960595-96e6-47d6-a8d8-833995379cc8" providerId="ADAL" clId="{92616150-A985-464F-A476-6B838C0FD689}" dt="2024-03-12T05:13:01.941" v="6222"/>
          <ac:picMkLst>
            <pc:docMk/>
            <pc:sldMk cId="2680846141" sldId="1468126827"/>
            <ac:picMk id="8" creationId="{593FDC76-8FFD-6D07-9D23-19D4F1DD3440}"/>
          </ac:picMkLst>
        </pc:picChg>
        <pc:cxnChg chg="mod">
          <ac:chgData name="Rui Cao" userId="a6960595-96e6-47d6-a8d8-833995379cc8" providerId="ADAL" clId="{92616150-A985-464F-A476-6B838C0FD689}" dt="2024-03-12T05:13:01.941" v="6222"/>
          <ac:cxnSpMkLst>
            <pc:docMk/>
            <pc:sldMk cId="2680846141" sldId="1468126827"/>
            <ac:cxnSpMk id="9" creationId="{A8D3708A-12B4-12C3-8BCC-0882517DC58A}"/>
          </ac:cxnSpMkLst>
        </pc:cxnChg>
      </pc:sldChg>
      <pc:sldMasterChg chg="modSp mod">
        <pc:chgData name="Rui Cao" userId="a6960595-96e6-47d6-a8d8-833995379cc8" providerId="ADAL" clId="{92616150-A985-464F-A476-6B838C0FD689}" dt="2024-03-10T07:48:42.951" v="5091" actId="20577"/>
        <pc:sldMasterMkLst>
          <pc:docMk/>
          <pc:sldMasterMk cId="0" sldId="2147483648"/>
        </pc:sldMasterMkLst>
        <pc:spChg chg="mod">
          <ac:chgData name="Rui Cao" userId="a6960595-96e6-47d6-a8d8-833995379cc8" providerId="ADAL" clId="{92616150-A985-464F-A476-6B838C0FD689}" dt="2024-03-10T07:48:42.951" v="5091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14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5410200" y="64736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Rui Cao,</a:t>
            </a:r>
            <a:r>
              <a:rPr lang="en-GB" baseline="0" dirty="0"/>
              <a:t> Marvell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</a:t>
            </a: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0537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r0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/>
              <a:t>Close-range AMP WiFi Reader Feasibility Study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2024-03-09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68D365-2A0F-47EC-94D1-612E6EFAC2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01183" y="30480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A0BF2BB6-050F-41A6-8CE1-16F15AE655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605171"/>
              </p:ext>
            </p:extLst>
          </p:nvPr>
        </p:nvGraphicFramePr>
        <p:xfrm>
          <a:off x="914400" y="3692719"/>
          <a:ext cx="8118475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096230" imgH="3187681" progId="Word.Document.8">
                  <p:embed/>
                </p:oleObj>
              </mc:Choice>
              <mc:Fallback>
                <p:oleObj name="Document" r:id="rId3" imgW="9096230" imgH="3187681" progId="Word.Document.8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A0BF2BB6-050F-41A6-8CE1-16F15AE655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92719"/>
                        <a:ext cx="8118475" cy="2622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A31C68-EF4B-4D0A-B31C-4D2B4D9EAD2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4B8AA-C3D6-48C6-BD7B-12D26FB38148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64D37-A160-4215-79C9-F448B590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US" dirty="0"/>
              <a:t>WiFi AMP tag reading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01C0C-F5F8-637A-46FF-2A77F9EDE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349" y="5106988"/>
            <a:ext cx="8344451" cy="1368425"/>
          </a:xfrm>
        </p:spPr>
        <p:txBody>
          <a:bodyPr/>
          <a:lstStyle/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b="0" dirty="0"/>
              <a:t>Pathloss modeling uses </a:t>
            </a:r>
            <a:r>
              <a:rPr lang="en-US" sz="2000" b="0" dirty="0" err="1"/>
              <a:t>Friss</a:t>
            </a:r>
            <a:r>
              <a:rPr lang="en-US" sz="2000" b="0" dirty="0"/>
              <a:t> model is as in [1]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b="0" dirty="0"/>
              <a:t>Pulse waveform: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0" dirty="0" err="1"/>
              <a:t>RxNF</a:t>
            </a:r>
            <a:r>
              <a:rPr lang="en-US" sz="1600" b="0" dirty="0"/>
              <a:t>=-35dBr, read a tag within ~20cm;    </a:t>
            </a:r>
            <a:r>
              <a:rPr lang="en-US" sz="1600" b="0" dirty="0" err="1"/>
              <a:t>RxNF</a:t>
            </a:r>
            <a:r>
              <a:rPr lang="en-US" sz="1600" b="0" dirty="0"/>
              <a:t>=-50dBr, read within ~45cm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b="0" dirty="0"/>
              <a:t>OFDM waveform has shorter reading range (~2/3 of the range)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763E-DD97-A1A1-DADD-428E230EA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078D0-0F33-0552-CF74-9C8E625B213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7BC087-D52E-F01C-3710-2E7CE619909D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50F9DC-5089-7958-5547-A8003B735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1" y="1390651"/>
            <a:ext cx="4851399" cy="36385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D766AE-5DBD-1BE2-041E-9A92F2B50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7476"/>
            <a:ext cx="4851399" cy="36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39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987BB-F10B-D1FD-29B3-4C036FB5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Repetition 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0048E-39F8-BF03-CFFE-170FBA1A5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372629"/>
            <a:ext cx="8229600" cy="95197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To achieve the reading range of 50cm (-50dB SLR) with NF of -44dBr, repetition coding can help to achieve 1% PER: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/>
              <a:t>N=7 for pulse waveform, and N=31 for OFDM waveform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3ACE0-9977-6A5B-39F2-63931E41DB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F70FB-C8A2-D4BE-E644-133CBAABFC2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8DE59E-7A42-477F-C610-71EA52138556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102E35-51C5-0A05-369B-EA298C196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241" y="1560015"/>
            <a:ext cx="4975665" cy="37317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2CF20D-B625-AA82-222F-6E06F2661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493" y="1560015"/>
            <a:ext cx="4975665" cy="373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4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7"/>
            <a:ext cx="7770813" cy="106521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46015"/>
            <a:ext cx="7924800" cy="44007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AMP tag can have good synergy with UHF RFID to enable cost-effective integrated tag design to support many end-to-ed to-Business and to-Consumer applications.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WiFi 2x2 device can achieve AMP reader function with common impairment parameters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Pulse waveform has about 1/3 longer reading range than OFDM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Repetition coding can help to extend the reading range 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CCC7-9774-45DD-BD15-2F1E596C41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2984D-81B4-49EA-8A8D-182B33B6313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52C546-A479-4FD0-814F-C124B55ECA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56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EBE4-1324-ECAA-1BA4-A407283B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0B4DE-2F2D-6F6E-A1C8-B940CA99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47321"/>
            <a:ext cx="8458200" cy="4113213"/>
          </a:xfrm>
        </p:spPr>
        <p:txBody>
          <a:bodyPr/>
          <a:lstStyle/>
          <a:p>
            <a:r>
              <a:rPr lang="en-US" dirty="0"/>
              <a:t>[1] 11-23/2038r01, Close Range AMP Backscattering in 2.4GHz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24862-E7CE-219A-BA13-86400622B3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2EEEF-809E-B007-8CD4-BBE985785E6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D8F56C-5A12-03C8-6BD5-8E458C83F35D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401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5FFA7-63CB-6F82-A91F-E13EE7770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557CE-366E-58DE-EE88-6EC2DE0CF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19906-4AB8-F652-705F-6BF1404B13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4315E-7658-0B08-D998-68D2D87F42AB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86D84E-38CF-72A3-53AB-E56AED30B8FB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247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F8B781-EC37-3122-3C46-930F5CAC0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471" y="1481155"/>
            <a:ext cx="4992377" cy="37442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1E0DFB-96D5-AF25-1BF0-ACFD621D3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596" y="1497336"/>
            <a:ext cx="4992377" cy="3744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7"/>
            <a:ext cx="7770813" cy="1065213"/>
          </a:xfrm>
        </p:spPr>
        <p:txBody>
          <a:bodyPr/>
          <a:lstStyle/>
          <a:p>
            <a:r>
              <a:rPr lang="en-US" dirty="0"/>
              <a:t>Link Budget Analysis [1]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257800"/>
            <a:ext cx="8382000" cy="12176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 err="1"/>
              <a:t>Friis</a:t>
            </a:r>
            <a:r>
              <a:rPr lang="en-US" sz="1600" b="0" dirty="0"/>
              <a:t> propagation model: </a:t>
            </a:r>
            <a:r>
              <a:rPr lang="en-US" sz="1600" b="0" dirty="0" err="1"/>
              <a:t>Prx</a:t>
            </a:r>
            <a:r>
              <a:rPr lang="en-US" sz="1600" b="0" dirty="0"/>
              <a:t> = Pt + </a:t>
            </a:r>
            <a:r>
              <a:rPr lang="en-US" sz="1600" b="0" dirty="0" err="1"/>
              <a:t>Gtx</a:t>
            </a:r>
            <a:r>
              <a:rPr lang="en-US" sz="1600" b="0" dirty="0"/>
              <a:t> + </a:t>
            </a:r>
            <a:r>
              <a:rPr lang="en-US" sz="1600" b="0" dirty="0" err="1"/>
              <a:t>Grx</a:t>
            </a:r>
            <a:r>
              <a:rPr lang="en-US" sz="1600" b="0" dirty="0"/>
              <a:t> + 20log10(   ) – 20log10(4      d) – L (dB)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dirty="0"/>
              <a:t>WiFi antenna gain: </a:t>
            </a:r>
            <a:r>
              <a:rPr lang="en-US" sz="1200" b="0" dirty="0" err="1"/>
              <a:t>Gtx</a:t>
            </a:r>
            <a:r>
              <a:rPr lang="en-US" sz="1200" b="0" dirty="0"/>
              <a:t> = </a:t>
            </a:r>
            <a:r>
              <a:rPr lang="en-US" sz="1200" b="0" dirty="0" err="1"/>
              <a:t>Grx</a:t>
            </a:r>
            <a:r>
              <a:rPr lang="en-US" sz="1200" b="0" dirty="0"/>
              <a:t> = 2dB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AMP tag activation power: -20dBm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Backscattered modulation loss: L = 6dB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CCC7-9774-45DD-BD15-2F1E596C41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2984D-81B4-49EA-8A8D-182B33B6313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52C546-A479-4FD0-814F-C124B55ECA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70ECAC-2B7D-3ABD-3703-6FB58CDBBD99}"/>
              </a:ext>
            </a:extLst>
          </p:cNvPr>
          <p:cNvSpPr/>
          <p:nvPr/>
        </p:nvSpPr>
        <p:spPr bwMode="auto">
          <a:xfrm>
            <a:off x="1371600" y="2819400"/>
            <a:ext cx="233363" cy="2286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676D3D-0B89-66BD-BC57-44742352F366}"/>
              </a:ext>
            </a:extLst>
          </p:cNvPr>
          <p:cNvSpPr/>
          <p:nvPr/>
        </p:nvSpPr>
        <p:spPr bwMode="auto">
          <a:xfrm>
            <a:off x="5791200" y="3456214"/>
            <a:ext cx="233363" cy="2286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A6BAC9-D155-DDA9-BE02-7AF53C34D618}"/>
                  </a:ext>
                </a:extLst>
              </p:cNvPr>
              <p:cNvSpPr txBox="1"/>
              <p:nvPr/>
            </p:nvSpPr>
            <p:spPr>
              <a:xfrm>
                <a:off x="5550300" y="5285601"/>
                <a:ext cx="1647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A6BAC9-D155-DDA9-BE02-7AF53C34D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300" y="5285601"/>
                <a:ext cx="164700" cy="276999"/>
              </a:xfrm>
              <a:prstGeom prst="rect">
                <a:avLst/>
              </a:prstGeom>
              <a:blipFill>
                <a:blip r:embed="rId4"/>
                <a:stretch>
                  <a:fillRect l="-39286" r="-3214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226D5B-B39B-DF06-763E-18F63E24048F}"/>
                  </a:ext>
                </a:extLst>
              </p:cNvPr>
              <p:cNvSpPr txBox="1"/>
              <p:nvPr/>
            </p:nvSpPr>
            <p:spPr>
              <a:xfrm>
                <a:off x="6804660" y="5273040"/>
                <a:ext cx="3200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226D5B-B39B-DF06-763E-18F63E240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660" y="5273040"/>
                <a:ext cx="320040" cy="276999"/>
              </a:xfrm>
              <a:prstGeom prst="rect">
                <a:avLst/>
              </a:prstGeom>
              <a:blipFill>
                <a:blip r:embed="rId5"/>
                <a:stretch>
                  <a:fillRect l="-9434" r="-1887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971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1858E-BF81-1E12-2FAB-5EA25BA04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 vs NFC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68FA0-D3F9-AEB7-580C-A7437D7F59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80233-223F-E198-A371-F80CB3B70AA9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DEABE1A-AB84-D6C8-E1B7-101B2D04924C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C5FC6B5-7B7A-B1F2-D191-3E159B1E610E}"/>
              </a:ext>
            </a:extLst>
          </p:cNvPr>
          <p:cNvGrpSpPr/>
          <p:nvPr/>
        </p:nvGrpSpPr>
        <p:grpSpPr>
          <a:xfrm>
            <a:off x="1662263" y="1830388"/>
            <a:ext cx="6948337" cy="1740158"/>
            <a:chOff x="1662263" y="1830388"/>
            <a:chExt cx="6948337" cy="174015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DB1179-26A6-F31E-D1E4-EFD2740F8356}"/>
                </a:ext>
              </a:extLst>
            </p:cNvPr>
            <p:cNvGrpSpPr/>
            <p:nvPr/>
          </p:nvGrpSpPr>
          <p:grpSpPr>
            <a:xfrm>
              <a:off x="1662263" y="1830388"/>
              <a:ext cx="6948337" cy="1740158"/>
              <a:chOff x="96077" y="1751392"/>
              <a:chExt cx="6948337" cy="174015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D2012EB-F7B3-6397-0D23-F2FFD7F0F4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5428"/>
              <a:stretch/>
            </p:blipFill>
            <p:spPr>
              <a:xfrm>
                <a:off x="96077" y="1751392"/>
                <a:ext cx="1129881" cy="1740158"/>
              </a:xfrm>
              <a:prstGeom prst="rect">
                <a:avLst/>
              </a:prstGeom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7690AB3-7823-EA33-D285-801BA234A1F0}"/>
                  </a:ext>
                </a:extLst>
              </p:cNvPr>
              <p:cNvGrpSpPr/>
              <p:nvPr/>
            </p:nvGrpSpPr>
            <p:grpSpPr>
              <a:xfrm>
                <a:off x="3089949" y="1830388"/>
                <a:ext cx="2510077" cy="1442846"/>
                <a:chOff x="3089949" y="1830388"/>
                <a:chExt cx="2510077" cy="1442846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0C31711A-2522-0334-5849-1D66C564DE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1173" b="8164"/>
                <a:stretch/>
              </p:blipFill>
              <p:spPr>
                <a:xfrm>
                  <a:off x="3089949" y="1830388"/>
                  <a:ext cx="2510077" cy="1442846"/>
                </a:xfrm>
                <a:prstGeom prst="rect">
                  <a:avLst/>
                </a:prstGeom>
              </p:spPr>
            </p:pic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EB9AD5F-5939-809A-D4B7-9B874B12BE1D}"/>
                    </a:ext>
                  </a:extLst>
                </p:cNvPr>
                <p:cNvSpPr txBox="1"/>
                <p:nvPr/>
              </p:nvSpPr>
              <p:spPr>
                <a:xfrm>
                  <a:off x="3985260" y="2320978"/>
                  <a:ext cx="65680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SoC</a:t>
                  </a:r>
                </a:p>
              </p:txBody>
            </p:sp>
          </p:grp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4C70C65-B4B4-627D-2C8D-7E1108569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94725" y="1901825"/>
                <a:ext cx="1649689" cy="1442847"/>
              </a:xfrm>
              <a:prstGeom prst="rect">
                <a:avLst/>
              </a:prstGeom>
            </p:spPr>
          </p:pic>
        </p:grp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1A953EE-83E1-7486-19DE-6EB4876D5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0" y="1884867"/>
              <a:ext cx="205464" cy="1573212"/>
            </a:xfrm>
            <a:custGeom>
              <a:avLst/>
              <a:gdLst>
                <a:gd name="T0" fmla="*/ 0 w 72"/>
                <a:gd name="T1" fmla="*/ 991 h 991"/>
                <a:gd name="T2" fmla="*/ 24 w 72"/>
                <a:gd name="T3" fmla="*/ 903 h 991"/>
                <a:gd name="T4" fmla="*/ 44 w 72"/>
                <a:gd name="T5" fmla="*/ 813 h 991"/>
                <a:gd name="T6" fmla="*/ 58 w 72"/>
                <a:gd name="T7" fmla="*/ 724 h 991"/>
                <a:gd name="T8" fmla="*/ 67 w 72"/>
                <a:gd name="T9" fmla="*/ 633 h 991"/>
                <a:gd name="T10" fmla="*/ 72 w 72"/>
                <a:gd name="T11" fmla="*/ 541 h 991"/>
                <a:gd name="T12" fmla="*/ 72 w 72"/>
                <a:gd name="T13" fmla="*/ 450 h 991"/>
                <a:gd name="T14" fmla="*/ 67 w 72"/>
                <a:gd name="T15" fmla="*/ 359 h 991"/>
                <a:gd name="T16" fmla="*/ 58 w 72"/>
                <a:gd name="T17" fmla="*/ 268 h 991"/>
                <a:gd name="T18" fmla="*/ 44 w 72"/>
                <a:gd name="T19" fmla="*/ 177 h 991"/>
                <a:gd name="T20" fmla="*/ 24 w 72"/>
                <a:gd name="T21" fmla="*/ 88 h 991"/>
                <a:gd name="T22" fmla="*/ 0 w 72"/>
                <a:gd name="T23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991">
                  <a:moveTo>
                    <a:pt x="0" y="991"/>
                  </a:moveTo>
                  <a:lnTo>
                    <a:pt x="24" y="903"/>
                  </a:lnTo>
                  <a:lnTo>
                    <a:pt x="44" y="813"/>
                  </a:lnTo>
                  <a:lnTo>
                    <a:pt x="58" y="724"/>
                  </a:lnTo>
                  <a:lnTo>
                    <a:pt x="67" y="633"/>
                  </a:lnTo>
                  <a:lnTo>
                    <a:pt x="72" y="541"/>
                  </a:lnTo>
                  <a:lnTo>
                    <a:pt x="72" y="450"/>
                  </a:lnTo>
                  <a:lnTo>
                    <a:pt x="67" y="359"/>
                  </a:lnTo>
                  <a:lnTo>
                    <a:pt x="58" y="268"/>
                  </a:lnTo>
                  <a:lnTo>
                    <a:pt x="44" y="177"/>
                  </a:lnTo>
                  <a:lnTo>
                    <a:pt x="24" y="88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A960917B-6B4A-03C4-C38E-AF90E89BE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200" y="2146804"/>
              <a:ext cx="131269" cy="1049337"/>
            </a:xfrm>
            <a:custGeom>
              <a:avLst/>
              <a:gdLst>
                <a:gd name="T0" fmla="*/ 0 w 46"/>
                <a:gd name="T1" fmla="*/ 661 h 661"/>
                <a:gd name="T2" fmla="*/ 18 w 46"/>
                <a:gd name="T3" fmla="*/ 588 h 661"/>
                <a:gd name="T4" fmla="*/ 32 w 46"/>
                <a:gd name="T5" fmla="*/ 515 h 661"/>
                <a:gd name="T6" fmla="*/ 42 w 46"/>
                <a:gd name="T7" fmla="*/ 441 h 661"/>
                <a:gd name="T8" fmla="*/ 46 w 46"/>
                <a:gd name="T9" fmla="*/ 367 h 661"/>
                <a:gd name="T10" fmla="*/ 46 w 46"/>
                <a:gd name="T11" fmla="*/ 293 h 661"/>
                <a:gd name="T12" fmla="*/ 42 w 46"/>
                <a:gd name="T13" fmla="*/ 219 h 661"/>
                <a:gd name="T14" fmla="*/ 32 w 46"/>
                <a:gd name="T15" fmla="*/ 145 h 661"/>
                <a:gd name="T16" fmla="*/ 18 w 46"/>
                <a:gd name="T17" fmla="*/ 72 h 661"/>
                <a:gd name="T18" fmla="*/ 0 w 46"/>
                <a:gd name="T19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61">
                  <a:moveTo>
                    <a:pt x="0" y="661"/>
                  </a:moveTo>
                  <a:lnTo>
                    <a:pt x="18" y="588"/>
                  </a:lnTo>
                  <a:lnTo>
                    <a:pt x="32" y="515"/>
                  </a:lnTo>
                  <a:lnTo>
                    <a:pt x="42" y="441"/>
                  </a:lnTo>
                  <a:lnTo>
                    <a:pt x="46" y="367"/>
                  </a:lnTo>
                  <a:lnTo>
                    <a:pt x="46" y="293"/>
                  </a:lnTo>
                  <a:lnTo>
                    <a:pt x="42" y="219"/>
                  </a:lnTo>
                  <a:lnTo>
                    <a:pt x="32" y="145"/>
                  </a:lnTo>
                  <a:lnTo>
                    <a:pt x="18" y="72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BAEA4089-C7EA-CF72-B8A7-51D515886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072" y="2410329"/>
              <a:ext cx="59928" cy="523875"/>
            </a:xfrm>
            <a:custGeom>
              <a:avLst/>
              <a:gdLst>
                <a:gd name="T0" fmla="*/ 0 w 21"/>
                <a:gd name="T1" fmla="*/ 330 h 330"/>
                <a:gd name="T2" fmla="*/ 11 w 21"/>
                <a:gd name="T3" fmla="*/ 275 h 330"/>
                <a:gd name="T4" fmla="*/ 18 w 21"/>
                <a:gd name="T5" fmla="*/ 219 h 330"/>
                <a:gd name="T6" fmla="*/ 21 w 21"/>
                <a:gd name="T7" fmla="*/ 165 h 330"/>
                <a:gd name="T8" fmla="*/ 18 w 21"/>
                <a:gd name="T9" fmla="*/ 109 h 330"/>
                <a:gd name="T10" fmla="*/ 11 w 21"/>
                <a:gd name="T11" fmla="*/ 53 h 330"/>
                <a:gd name="T12" fmla="*/ 0 w 21"/>
                <a:gd name="T1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30">
                  <a:moveTo>
                    <a:pt x="0" y="330"/>
                  </a:moveTo>
                  <a:lnTo>
                    <a:pt x="11" y="275"/>
                  </a:lnTo>
                  <a:lnTo>
                    <a:pt x="18" y="219"/>
                  </a:lnTo>
                  <a:lnTo>
                    <a:pt x="21" y="165"/>
                  </a:lnTo>
                  <a:lnTo>
                    <a:pt x="18" y="109"/>
                  </a:lnTo>
                  <a:lnTo>
                    <a:pt x="11" y="53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9C98EF9-E08C-ABC7-D560-A22CE1654C76}"/>
              </a:ext>
            </a:extLst>
          </p:cNvPr>
          <p:cNvGrpSpPr/>
          <p:nvPr/>
        </p:nvGrpSpPr>
        <p:grpSpPr>
          <a:xfrm>
            <a:off x="1600200" y="4036187"/>
            <a:ext cx="7306039" cy="1983613"/>
            <a:chOff x="1600200" y="4036187"/>
            <a:chExt cx="7306039" cy="198361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FEF655F-2122-EEFE-D401-90F2D231AF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428"/>
            <a:stretch/>
          </p:blipFill>
          <p:spPr>
            <a:xfrm>
              <a:off x="1600200" y="4170995"/>
              <a:ext cx="1129881" cy="1740158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5B80E5-06A3-127E-470F-1D56541AC564}"/>
                </a:ext>
              </a:extLst>
            </p:cNvPr>
            <p:cNvGrpSpPr/>
            <p:nvPr/>
          </p:nvGrpSpPr>
          <p:grpSpPr>
            <a:xfrm>
              <a:off x="7256550" y="4386134"/>
              <a:ext cx="1649689" cy="1442847"/>
              <a:chOff x="5410200" y="3934778"/>
              <a:chExt cx="1649689" cy="144284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3517C4F-07A0-DED2-BF4D-CE8A8CC8F0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0200" y="3934778"/>
                <a:ext cx="1649689" cy="1442847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F8C43E-A94C-B635-04B1-AD7E61E0A672}"/>
                  </a:ext>
                </a:extLst>
              </p:cNvPr>
              <p:cNvSpPr txBox="1"/>
              <p:nvPr/>
            </p:nvSpPr>
            <p:spPr>
              <a:xfrm>
                <a:off x="5915618" y="4297331"/>
                <a:ext cx="642662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9900"/>
                    </a:solidFill>
                    <a:latin typeface="Amasis MT Pro Medium" panose="020406040500050203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WiFi AMP</a:t>
                </a:r>
              </a:p>
            </p:txBody>
          </p:sp>
        </p:grp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00937E87-FA94-484E-0795-138A132FB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242" y="4170995"/>
              <a:ext cx="205464" cy="1573212"/>
            </a:xfrm>
            <a:custGeom>
              <a:avLst/>
              <a:gdLst>
                <a:gd name="T0" fmla="*/ 0 w 72"/>
                <a:gd name="T1" fmla="*/ 991 h 991"/>
                <a:gd name="T2" fmla="*/ 24 w 72"/>
                <a:gd name="T3" fmla="*/ 903 h 991"/>
                <a:gd name="T4" fmla="*/ 44 w 72"/>
                <a:gd name="T5" fmla="*/ 813 h 991"/>
                <a:gd name="T6" fmla="*/ 58 w 72"/>
                <a:gd name="T7" fmla="*/ 724 h 991"/>
                <a:gd name="T8" fmla="*/ 67 w 72"/>
                <a:gd name="T9" fmla="*/ 633 h 991"/>
                <a:gd name="T10" fmla="*/ 72 w 72"/>
                <a:gd name="T11" fmla="*/ 541 h 991"/>
                <a:gd name="T12" fmla="*/ 72 w 72"/>
                <a:gd name="T13" fmla="*/ 450 h 991"/>
                <a:gd name="T14" fmla="*/ 67 w 72"/>
                <a:gd name="T15" fmla="*/ 359 h 991"/>
                <a:gd name="T16" fmla="*/ 58 w 72"/>
                <a:gd name="T17" fmla="*/ 268 h 991"/>
                <a:gd name="T18" fmla="*/ 44 w 72"/>
                <a:gd name="T19" fmla="*/ 177 h 991"/>
                <a:gd name="T20" fmla="*/ 24 w 72"/>
                <a:gd name="T21" fmla="*/ 88 h 991"/>
                <a:gd name="T22" fmla="*/ 0 w 72"/>
                <a:gd name="T23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991">
                  <a:moveTo>
                    <a:pt x="0" y="991"/>
                  </a:moveTo>
                  <a:lnTo>
                    <a:pt x="24" y="903"/>
                  </a:lnTo>
                  <a:lnTo>
                    <a:pt x="44" y="813"/>
                  </a:lnTo>
                  <a:lnTo>
                    <a:pt x="58" y="724"/>
                  </a:lnTo>
                  <a:lnTo>
                    <a:pt x="67" y="633"/>
                  </a:lnTo>
                  <a:lnTo>
                    <a:pt x="72" y="541"/>
                  </a:lnTo>
                  <a:lnTo>
                    <a:pt x="72" y="450"/>
                  </a:lnTo>
                  <a:lnTo>
                    <a:pt x="67" y="359"/>
                  </a:lnTo>
                  <a:lnTo>
                    <a:pt x="58" y="268"/>
                  </a:lnTo>
                  <a:lnTo>
                    <a:pt x="44" y="177"/>
                  </a:lnTo>
                  <a:lnTo>
                    <a:pt x="24" y="88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6E3EC77-4DEC-4702-9233-8B4E0F7C0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842" y="4432932"/>
              <a:ext cx="131269" cy="1049337"/>
            </a:xfrm>
            <a:custGeom>
              <a:avLst/>
              <a:gdLst>
                <a:gd name="T0" fmla="*/ 0 w 46"/>
                <a:gd name="T1" fmla="*/ 661 h 661"/>
                <a:gd name="T2" fmla="*/ 18 w 46"/>
                <a:gd name="T3" fmla="*/ 588 h 661"/>
                <a:gd name="T4" fmla="*/ 32 w 46"/>
                <a:gd name="T5" fmla="*/ 515 h 661"/>
                <a:gd name="T6" fmla="*/ 42 w 46"/>
                <a:gd name="T7" fmla="*/ 441 h 661"/>
                <a:gd name="T8" fmla="*/ 46 w 46"/>
                <a:gd name="T9" fmla="*/ 367 h 661"/>
                <a:gd name="T10" fmla="*/ 46 w 46"/>
                <a:gd name="T11" fmla="*/ 293 h 661"/>
                <a:gd name="T12" fmla="*/ 42 w 46"/>
                <a:gd name="T13" fmla="*/ 219 h 661"/>
                <a:gd name="T14" fmla="*/ 32 w 46"/>
                <a:gd name="T15" fmla="*/ 145 h 661"/>
                <a:gd name="T16" fmla="*/ 18 w 46"/>
                <a:gd name="T17" fmla="*/ 72 h 661"/>
                <a:gd name="T18" fmla="*/ 0 w 46"/>
                <a:gd name="T19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61">
                  <a:moveTo>
                    <a:pt x="0" y="661"/>
                  </a:moveTo>
                  <a:lnTo>
                    <a:pt x="18" y="588"/>
                  </a:lnTo>
                  <a:lnTo>
                    <a:pt x="32" y="515"/>
                  </a:lnTo>
                  <a:lnTo>
                    <a:pt x="42" y="441"/>
                  </a:lnTo>
                  <a:lnTo>
                    <a:pt x="46" y="367"/>
                  </a:lnTo>
                  <a:lnTo>
                    <a:pt x="46" y="293"/>
                  </a:lnTo>
                  <a:lnTo>
                    <a:pt x="42" y="219"/>
                  </a:lnTo>
                  <a:lnTo>
                    <a:pt x="32" y="145"/>
                  </a:lnTo>
                  <a:lnTo>
                    <a:pt x="18" y="72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AF55C382-4A92-06CA-9F8D-EB3561D23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714" y="4696457"/>
              <a:ext cx="59928" cy="523875"/>
            </a:xfrm>
            <a:custGeom>
              <a:avLst/>
              <a:gdLst>
                <a:gd name="T0" fmla="*/ 0 w 21"/>
                <a:gd name="T1" fmla="*/ 330 h 330"/>
                <a:gd name="T2" fmla="*/ 11 w 21"/>
                <a:gd name="T3" fmla="*/ 275 h 330"/>
                <a:gd name="T4" fmla="*/ 18 w 21"/>
                <a:gd name="T5" fmla="*/ 219 h 330"/>
                <a:gd name="T6" fmla="*/ 21 w 21"/>
                <a:gd name="T7" fmla="*/ 165 h 330"/>
                <a:gd name="T8" fmla="*/ 18 w 21"/>
                <a:gd name="T9" fmla="*/ 109 h 330"/>
                <a:gd name="T10" fmla="*/ 11 w 21"/>
                <a:gd name="T11" fmla="*/ 53 h 330"/>
                <a:gd name="T12" fmla="*/ 0 w 21"/>
                <a:gd name="T1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30">
                  <a:moveTo>
                    <a:pt x="0" y="330"/>
                  </a:moveTo>
                  <a:lnTo>
                    <a:pt x="11" y="275"/>
                  </a:lnTo>
                  <a:lnTo>
                    <a:pt x="18" y="219"/>
                  </a:lnTo>
                  <a:lnTo>
                    <a:pt x="21" y="165"/>
                  </a:lnTo>
                  <a:lnTo>
                    <a:pt x="18" y="109"/>
                  </a:lnTo>
                  <a:lnTo>
                    <a:pt x="11" y="53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A50D1B2-5954-F5CB-A2E6-7B34B2BDFDF0}"/>
                </a:ext>
              </a:extLst>
            </p:cNvPr>
            <p:cNvGrpSpPr/>
            <p:nvPr/>
          </p:nvGrpSpPr>
          <p:grpSpPr>
            <a:xfrm>
              <a:off x="4763956" y="4036187"/>
              <a:ext cx="1484444" cy="1983613"/>
              <a:chOff x="4447939" y="3697800"/>
              <a:chExt cx="1484444" cy="1983613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5F07C74-EB91-83AD-24C3-2426CE6B972A}"/>
                  </a:ext>
                </a:extLst>
              </p:cNvPr>
              <p:cNvGrpSpPr/>
              <p:nvPr/>
            </p:nvGrpSpPr>
            <p:grpSpPr>
              <a:xfrm>
                <a:off x="4447939" y="3697800"/>
                <a:ext cx="1484444" cy="1983613"/>
                <a:chOff x="3276601" y="3697800"/>
                <a:chExt cx="1484444" cy="1983613"/>
              </a:xfrm>
            </p:grpSpPr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EEF2CF0A-7779-AA72-316B-866F1AEDA2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76601" y="3697800"/>
                  <a:ext cx="1451424" cy="1983613"/>
                </a:xfrm>
                <a:prstGeom prst="rect">
                  <a:avLst/>
                </a:prstGeom>
              </p:spPr>
            </p:pic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9DBADB06-E23F-7D5F-A4C2-B66981ECA741}"/>
                    </a:ext>
                  </a:extLst>
                </p:cNvPr>
                <p:cNvSpPr/>
                <p:nvPr/>
              </p:nvSpPr>
              <p:spPr bwMode="auto">
                <a:xfrm>
                  <a:off x="3919220" y="3837940"/>
                  <a:ext cx="841825" cy="1709674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2C7FFBD-A609-79B8-2EB5-A8091B5CF39F}"/>
                    </a:ext>
                  </a:extLst>
                </p:cNvPr>
                <p:cNvSpPr txBox="1"/>
                <p:nvPr/>
              </p:nvSpPr>
              <p:spPr>
                <a:xfrm>
                  <a:off x="4069080" y="4464861"/>
                  <a:ext cx="645373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SoC</a:t>
                  </a: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AF66504-1EEE-F5BC-60EF-47A576B4D10C}"/>
                  </a:ext>
                </a:extLst>
              </p:cNvPr>
              <p:cNvSpPr txBox="1"/>
              <p:nvPr/>
            </p:nvSpPr>
            <p:spPr>
              <a:xfrm>
                <a:off x="5106625" y="4178427"/>
                <a:ext cx="7328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9900"/>
                    </a:solidFill>
                    <a:latin typeface="Amasis MT Pro Black" panose="020F0502020204030204" pitchFamily="18" charset="0"/>
                    <a:ea typeface="Tahoma" panose="020B0604030504040204" pitchFamily="34" charset="0"/>
                    <a:cs typeface="Aldhabi" panose="020F0502020204030204" pitchFamily="2" charset="-78"/>
                  </a:rPr>
                  <a:t>AMP+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645C103-0921-FED3-2170-4D840AA3EA3D}"/>
                  </a:ext>
                </a:extLst>
              </p:cNvPr>
              <p:cNvSpPr txBox="1"/>
              <p:nvPr/>
            </p:nvSpPr>
            <p:spPr>
              <a:xfrm>
                <a:off x="5105831" y="4900762"/>
                <a:ext cx="6815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9900"/>
                    </a:solidFill>
                    <a:latin typeface="Amasis MT Pro Black" panose="020F0502020204030204" pitchFamily="18" charset="0"/>
                    <a:ea typeface="Tahoma" panose="020B0604030504040204" pitchFamily="34" charset="0"/>
                    <a:cs typeface="Aldhabi" panose="020F0502020204030204" pitchFamily="2" charset="-78"/>
                  </a:rPr>
                  <a:t>AMP-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410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7"/>
            <a:ext cx="7770813" cy="106521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305800" cy="44007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concept of AMP close-range backscattering using WiFi device as AMP tag reader was proposed [1]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presentation, we answer two questions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need of AMP tag rather than NFC tag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feasibility of WiFi device reading AMP tag using backscattering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CCC7-9774-45DD-BD15-2F1E596C41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2984D-81B4-49EA-8A8D-182B33B6313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52C546-A479-4FD0-814F-C124B55ECA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93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98129-67F6-E3BA-2D9B-21830202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Recap: use cases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3918C-3FCE-9853-0FD5-B77004278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67266"/>
            <a:ext cx="8229600" cy="15900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10’s of billions of AMP+UHF tags can be read with a mobile device?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UHF operation in sub-1GHz for 2B scenarios with 10+m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Consumer usage in 2.4GHz with WiFi device in close range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D51F6-637C-A3CE-14BA-4368BC8AC6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6C14A-C186-502A-BDE8-BF77E1CE9CE6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043AD6-6CC8-6137-ACCC-8431D6C3D217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348249-4FB0-9A90-F71E-6E206ADAE3EE}"/>
              </a:ext>
            </a:extLst>
          </p:cNvPr>
          <p:cNvGrpSpPr/>
          <p:nvPr/>
        </p:nvGrpSpPr>
        <p:grpSpPr>
          <a:xfrm>
            <a:off x="2320844" y="3062602"/>
            <a:ext cx="4048288" cy="3412811"/>
            <a:chOff x="1997852" y="2295177"/>
            <a:chExt cx="4883313" cy="41631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3C629B-7BF2-115B-3F8D-87634D259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86948" y="5059049"/>
              <a:ext cx="932547" cy="979387"/>
            </a:xfrm>
            <a:prstGeom prst="rect">
              <a:avLst/>
            </a:prstGeom>
          </p:spPr>
        </p:pic>
        <p:pic>
          <p:nvPicPr>
            <p:cNvPr id="8" name="Picture 4" descr="Clothes Icon Vector Art, Icons, and Graphics for Free Download">
              <a:extLst>
                <a:ext uri="{FF2B5EF4-FFF2-40B4-BE49-F238E27FC236}">
                  <a16:creationId xmlns:a16="http://schemas.microsoft.com/office/drawing/2014/main" id="{75C76CCB-5CB6-E33A-054F-A8425D549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821" y="2670316"/>
              <a:ext cx="1167517" cy="1167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Bottle - Free icons">
              <a:extLst>
                <a:ext uri="{FF2B5EF4-FFF2-40B4-BE49-F238E27FC236}">
                  <a16:creationId xmlns:a16="http://schemas.microsoft.com/office/drawing/2014/main" id="{081F4CB2-3FED-E756-7C5A-E0A6A8518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903" y="2340294"/>
              <a:ext cx="822832" cy="82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Tag Flight Baggage Luggage Svg Png Icon Free Download (#571343) -  OnlineWebFonts.COM">
              <a:extLst>
                <a:ext uri="{FF2B5EF4-FFF2-40B4-BE49-F238E27FC236}">
                  <a16:creationId xmlns:a16="http://schemas.microsoft.com/office/drawing/2014/main" id="{73053F58-84BC-65D0-9E84-7C75EBFC7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0390">
              <a:off x="5298666" y="2694154"/>
              <a:ext cx="455516" cy="888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Aircraft baggage, airport, baggage, baggage handling system, suitcase icon  - Download on Iconfinder">
              <a:extLst>
                <a:ext uri="{FF2B5EF4-FFF2-40B4-BE49-F238E27FC236}">
                  <a16:creationId xmlns:a16="http://schemas.microsoft.com/office/drawing/2014/main" id="{12835A4C-2CA5-A098-CE10-83226BA6CA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755"/>
            <a:stretch/>
          </p:blipFill>
          <p:spPr bwMode="auto">
            <a:xfrm>
              <a:off x="5541918" y="2295177"/>
              <a:ext cx="1339247" cy="99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Pharmacy icon PNG and SVG Vector Free Download">
              <a:extLst>
                <a:ext uri="{FF2B5EF4-FFF2-40B4-BE49-F238E27FC236}">
                  <a16:creationId xmlns:a16="http://schemas.microsoft.com/office/drawing/2014/main" id="{F8B594FA-E0E6-4C59-981A-4F07E9AE6B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651" y="3756167"/>
              <a:ext cx="979862" cy="1056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wifi waves">
              <a:extLst>
                <a:ext uri="{FF2B5EF4-FFF2-40B4-BE49-F238E27FC236}">
                  <a16:creationId xmlns:a16="http://schemas.microsoft.com/office/drawing/2014/main" id="{DE8BD680-ACCD-B3D5-477E-32ECAB1248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61367">
              <a:off x="2866600" y="3298984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wifi waves">
              <a:extLst>
                <a:ext uri="{FF2B5EF4-FFF2-40B4-BE49-F238E27FC236}">
                  <a16:creationId xmlns:a16="http://schemas.microsoft.com/office/drawing/2014/main" id="{AB9560CC-AA3A-A7D4-0BA5-FBDECE3DB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004776">
              <a:off x="4023496" y="2837673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6" descr="wifi waves">
              <a:extLst>
                <a:ext uri="{FF2B5EF4-FFF2-40B4-BE49-F238E27FC236}">
                  <a16:creationId xmlns:a16="http://schemas.microsoft.com/office/drawing/2014/main" id="{39D8E580-99EA-6DE0-53CB-0409AEDBC7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848980">
              <a:off x="4872224" y="3161787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 descr="wifi waves">
              <a:extLst>
                <a:ext uri="{FF2B5EF4-FFF2-40B4-BE49-F238E27FC236}">
                  <a16:creationId xmlns:a16="http://schemas.microsoft.com/office/drawing/2014/main" id="{137279A1-E3B6-49D5-2660-18AC49B19B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354897" y="4048125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8" descr="237,497 Parcel Icon Images, Stock Photos &amp; Vectors | Shutterstock">
              <a:extLst>
                <a:ext uri="{FF2B5EF4-FFF2-40B4-BE49-F238E27FC236}">
                  <a16:creationId xmlns:a16="http://schemas.microsoft.com/office/drawing/2014/main" id="{1CBDC074-6550-C875-637B-B81480C3C5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20" t="19518" r="25393" b="24867"/>
            <a:stretch/>
          </p:blipFill>
          <p:spPr bwMode="auto">
            <a:xfrm>
              <a:off x="1997852" y="3945725"/>
              <a:ext cx="808727" cy="957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6" descr="wifi waves">
              <a:extLst>
                <a:ext uri="{FF2B5EF4-FFF2-40B4-BE49-F238E27FC236}">
                  <a16:creationId xmlns:a16="http://schemas.microsoft.com/office/drawing/2014/main" id="{EC45CA02-BA70-3AAA-93FD-3EDCAAA92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26992">
              <a:off x="2581797" y="4170541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ED41D4E-A16B-BB16-5F14-A24C8D5F3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grayscl/>
            </a:blip>
            <a:stretch>
              <a:fillRect/>
            </a:stretch>
          </p:blipFill>
          <p:spPr>
            <a:xfrm>
              <a:off x="2027652" y="5162583"/>
              <a:ext cx="1314192" cy="105337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A7EADEA-18A9-BA43-9F55-2F880F5467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6254" t="9066" r="25050" b="5200"/>
            <a:stretch/>
          </p:blipFill>
          <p:spPr>
            <a:xfrm>
              <a:off x="3087517" y="3427602"/>
              <a:ext cx="2301236" cy="234646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Picture 16" descr="wifi waves">
              <a:extLst>
                <a:ext uri="{FF2B5EF4-FFF2-40B4-BE49-F238E27FC236}">
                  <a16:creationId xmlns:a16="http://schemas.microsoft.com/office/drawing/2014/main" id="{8DC4A31B-ADE8-3A47-9E7B-9A8D3CC63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16811">
              <a:off x="2800885" y="5194627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wifi waves">
              <a:extLst>
                <a:ext uri="{FF2B5EF4-FFF2-40B4-BE49-F238E27FC236}">
                  <a16:creationId xmlns:a16="http://schemas.microsoft.com/office/drawing/2014/main" id="{19F8ED82-5035-93EA-FFBF-2167FFC0C4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04054">
              <a:off x="5151551" y="5223457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2F74F2-E93C-D6FE-16E4-9C928426AB05}"/>
                </a:ext>
              </a:extLst>
            </p:cNvPr>
            <p:cNvSpPr txBox="1"/>
            <p:nvPr/>
          </p:nvSpPr>
          <p:spPr>
            <a:xfrm>
              <a:off x="2588357" y="6123423"/>
              <a:ext cx="3501269" cy="334884"/>
            </a:xfrm>
            <a:prstGeom prst="rect">
              <a:avLst/>
            </a:prstGeom>
            <a:noFill/>
          </p:spPr>
          <p:txBody>
            <a:bodyPr wrap="none" lIns="68580" tIns="34290" rIns="68580" rtlCol="0" anchor="t">
              <a:noAutofit/>
            </a:bodyPr>
            <a:lstStyle/>
            <a:p>
              <a:pPr algn="ctr"/>
              <a:r>
                <a:rPr lang="en-US" sz="1200" b="1" i="1" dirty="0">
                  <a:solidFill>
                    <a:schemeClr val="tx1"/>
                  </a:solidFill>
                </a:rPr>
                <a:t>Read range requirement: 5~10cm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879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27CA8-6030-A83D-176A-C9465475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05FB-E533-4999-0EC5-A974A0995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751013"/>
            <a:ext cx="7759701" cy="3962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Q1: AMP tag vs NFC tag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Q2: Feasibility of using existing WiFi hardware for backscattering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EB883-D4B3-C482-2DE7-F0997D93EB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1068-7756-F64B-345E-6B586276BD3B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3ABBE2-FDF5-993C-08EC-BC6D851FB788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36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53D15-6376-82BB-09E9-398B11719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 vs NFC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0AA0F-1F25-7536-4C46-0D30B49EE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1013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AMP vs NFC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NFC tag is ~3x pricier than UHF tag (AMP tag)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NFC read range is very limited with contact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Synergy with UHF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NFC+UHF: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RF front end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SoC requirement is also different: supply, memory, security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Tx power: large with NFC, heat issue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AMP+UHF: similar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Share RF front-end with extension to 2.4GHz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Share digital IC for backscattering modulation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Shared SoC components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F08BC-2D6B-3034-7548-6C1BF92234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7E767-48EE-6DE7-4160-F5BFF3597D21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89114C-470F-43F7-0871-4C6BCDEEA7F6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0A9072-0BCB-A67B-0458-B267252EB874}"/>
              </a:ext>
            </a:extLst>
          </p:cNvPr>
          <p:cNvGrpSpPr/>
          <p:nvPr/>
        </p:nvGrpSpPr>
        <p:grpSpPr>
          <a:xfrm>
            <a:off x="6669624" y="4648200"/>
            <a:ext cx="1255176" cy="1329941"/>
            <a:chOff x="4447939" y="3697800"/>
            <a:chExt cx="1484444" cy="198361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F5B4177-3D0B-E2BC-46E2-D5C180B26010}"/>
                </a:ext>
              </a:extLst>
            </p:cNvPr>
            <p:cNvGrpSpPr/>
            <p:nvPr/>
          </p:nvGrpSpPr>
          <p:grpSpPr>
            <a:xfrm>
              <a:off x="4447939" y="3697800"/>
              <a:ext cx="1484444" cy="1983613"/>
              <a:chOff x="3276601" y="3697800"/>
              <a:chExt cx="1484444" cy="1983613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992F7AA-72F3-2448-090A-4211F061B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76601" y="3697800"/>
                <a:ext cx="1451424" cy="1983613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D7D0A4D-5AF6-2195-FC6F-5525347C4A8D}"/>
                  </a:ext>
                </a:extLst>
              </p:cNvPr>
              <p:cNvSpPr/>
              <p:nvPr/>
            </p:nvSpPr>
            <p:spPr bwMode="auto">
              <a:xfrm>
                <a:off x="3919220" y="3837940"/>
                <a:ext cx="841825" cy="1709674"/>
              </a:xfrm>
              <a:prstGeom prst="rect">
                <a:avLst/>
              </a:prstGeom>
              <a:noFill/>
              <a:ln w="381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39C6B3-49C5-08ED-7C94-6F75328274BF}"/>
                  </a:ext>
                </a:extLst>
              </p:cNvPr>
              <p:cNvSpPr txBox="1"/>
              <p:nvPr/>
            </p:nvSpPr>
            <p:spPr>
              <a:xfrm>
                <a:off x="4069080" y="4464861"/>
                <a:ext cx="64537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SoC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8A1623-B551-D555-B693-AA001F5B2D2C}"/>
                </a:ext>
              </a:extLst>
            </p:cNvPr>
            <p:cNvSpPr txBox="1"/>
            <p:nvPr/>
          </p:nvSpPr>
          <p:spPr>
            <a:xfrm>
              <a:off x="5064372" y="4131802"/>
              <a:ext cx="773868" cy="413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9900"/>
                  </a:solidFill>
                  <a:latin typeface="Amasis MT Pro Black" panose="020F0502020204030204" pitchFamily="18" charset="0"/>
                  <a:ea typeface="Tahoma" panose="020B0604030504040204" pitchFamily="34" charset="0"/>
                  <a:cs typeface="Aldhabi" panose="020F0502020204030204" pitchFamily="2" charset="-78"/>
                </a:rPr>
                <a:t>AMP+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768782-7F3A-F036-2578-DC6AAC0130B7}"/>
                </a:ext>
              </a:extLst>
            </p:cNvPr>
            <p:cNvSpPr txBox="1"/>
            <p:nvPr/>
          </p:nvSpPr>
          <p:spPr>
            <a:xfrm>
              <a:off x="5049377" y="4801407"/>
              <a:ext cx="722681" cy="413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9900"/>
                  </a:solidFill>
                  <a:latin typeface="Amasis MT Pro Black" panose="020F0502020204030204" pitchFamily="18" charset="0"/>
                  <a:ea typeface="Tahoma" panose="020B0604030504040204" pitchFamily="34" charset="0"/>
                  <a:cs typeface="Aldhabi" panose="020F0502020204030204" pitchFamily="2" charset="-78"/>
                </a:rPr>
                <a:t>AMP-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760133-5DB1-830F-99D6-3365026A4FE5}"/>
              </a:ext>
            </a:extLst>
          </p:cNvPr>
          <p:cNvGrpSpPr/>
          <p:nvPr/>
        </p:nvGrpSpPr>
        <p:grpSpPr>
          <a:xfrm>
            <a:off x="6342116" y="2667000"/>
            <a:ext cx="2268484" cy="1303973"/>
            <a:chOff x="6418316" y="3155442"/>
            <a:chExt cx="2268484" cy="130397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4FB6677-F9A7-F2C5-FF2D-5DE986F6261D}"/>
                </a:ext>
              </a:extLst>
            </p:cNvPr>
            <p:cNvGrpSpPr/>
            <p:nvPr/>
          </p:nvGrpSpPr>
          <p:grpSpPr>
            <a:xfrm>
              <a:off x="6418316" y="3155442"/>
              <a:ext cx="2268484" cy="1303973"/>
              <a:chOff x="6418316" y="3155442"/>
              <a:chExt cx="2268484" cy="130397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C387009-0613-F523-C1A7-34101CA0C1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1173" b="8164"/>
              <a:stretch/>
            </p:blipFill>
            <p:spPr>
              <a:xfrm>
                <a:off x="6418316" y="3155442"/>
                <a:ext cx="2268484" cy="1303973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BC3A4C-644D-5AAB-4480-44385C0AD294}"/>
                  </a:ext>
                </a:extLst>
              </p:cNvPr>
              <p:cNvSpPr txBox="1"/>
              <p:nvPr/>
            </p:nvSpPr>
            <p:spPr>
              <a:xfrm>
                <a:off x="7215026" y="3600938"/>
                <a:ext cx="57279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EE9969-6321-1861-CE2A-AA9BAA0F981A}"/>
                </a:ext>
              </a:extLst>
            </p:cNvPr>
            <p:cNvSpPr txBox="1"/>
            <p:nvPr/>
          </p:nvSpPr>
          <p:spPr>
            <a:xfrm>
              <a:off x="7175423" y="3582345"/>
              <a:ext cx="6568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605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2D72-D465-84D8-73A0-13D912CD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WiFi AMP Tag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100F2-F1F0-3C71-6C9E-551960ACD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317096"/>
            <a:ext cx="8229599" cy="2007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WiFi reader: WiFi transceiver with 2+ antennas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set of antennas send reading energizer/carrier signal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Second set of antennas decode the backscattered tag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FB735-B7FB-FAA1-441A-6826DFADF4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C826F-7204-1921-C7A5-8659D505EFD4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BEF28E-AC15-A803-38E7-80F42A2CE722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DEE6E4-A708-13D8-64F1-99EE63FA2813}"/>
              </a:ext>
            </a:extLst>
          </p:cNvPr>
          <p:cNvGrpSpPr/>
          <p:nvPr/>
        </p:nvGrpSpPr>
        <p:grpSpPr>
          <a:xfrm>
            <a:off x="1256984" y="1751013"/>
            <a:ext cx="6756577" cy="2158317"/>
            <a:chOff x="1256984" y="1751013"/>
            <a:chExt cx="6756577" cy="2158317"/>
          </a:xfrm>
        </p:grpSpPr>
        <p:sp>
          <p:nvSpPr>
            <p:cNvPr id="9" name="Arrow: Curved Down 8">
              <a:extLst>
                <a:ext uri="{FF2B5EF4-FFF2-40B4-BE49-F238E27FC236}">
                  <a16:creationId xmlns:a16="http://schemas.microsoft.com/office/drawing/2014/main" id="{35F47190-4414-AEC5-A0B0-9E9BFD68B91C}"/>
                </a:ext>
              </a:extLst>
            </p:cNvPr>
            <p:cNvSpPr/>
            <p:nvPr/>
          </p:nvSpPr>
          <p:spPr bwMode="auto">
            <a:xfrm rot="5400000">
              <a:off x="3260985" y="2663051"/>
              <a:ext cx="1320926" cy="452129"/>
            </a:xfrm>
            <a:prstGeom prst="curvedDown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815541-6AF8-C622-E20E-AB6E9A410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9600" y="1830388"/>
              <a:ext cx="3593961" cy="207894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ADB2B5E-8B5F-EE11-242D-013672274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6984" y="1751013"/>
              <a:ext cx="2438400" cy="210670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42F5A5-3CA3-2EE3-36DC-436C1BEB2E0D}"/>
                </a:ext>
              </a:extLst>
            </p:cNvPr>
            <p:cNvSpPr txBox="1"/>
            <p:nvPr/>
          </p:nvSpPr>
          <p:spPr>
            <a:xfrm>
              <a:off x="1256984" y="1885508"/>
              <a:ext cx="16386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/>
                  </a:solidFill>
                </a:rPr>
                <a:t>WiFi AMP reader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5ED7FA-CE77-0C49-DF0D-D11335E76CF1}"/>
                </a:ext>
              </a:extLst>
            </p:cNvPr>
            <p:cNvSpPr txBox="1"/>
            <p:nvPr/>
          </p:nvSpPr>
          <p:spPr>
            <a:xfrm>
              <a:off x="6400800" y="1978223"/>
              <a:ext cx="1524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AMP tag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2259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B7C6-B625-F1C9-D322-F4187581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WiFi Reader Rx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26A9F-1A8B-524B-1976-236EFA77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17" y="3571658"/>
            <a:ext cx="8471326" cy="90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Note: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/>
              <a:t>Power difference between leakage and backscattered signal is modeled into the channel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Backscattering modulation: OOK</a:t>
            </a:r>
            <a:endParaRPr lang="en-US" sz="1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59952-F94F-FFA7-924F-27AC6F331B4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177470" y="6539887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E48C2-E53A-2889-6C82-949B55935B5D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294624" y="6507410"/>
            <a:ext cx="3184520" cy="180975"/>
          </a:xfrm>
        </p:spPr>
        <p:txBody>
          <a:bodyPr/>
          <a:lstStyle/>
          <a:p>
            <a:r>
              <a:rPr lang="en-GB" dirty="0"/>
              <a:t>Rui Cao, etc. (NXP)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FE3A758-71C0-7D3B-4AF6-5A5E51DD64C8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graphicFrame>
        <p:nvGraphicFramePr>
          <p:cNvPr id="16" name="Table 41">
            <a:extLst>
              <a:ext uri="{FF2B5EF4-FFF2-40B4-BE49-F238E27FC236}">
                <a16:creationId xmlns:a16="http://schemas.microsoft.com/office/drawing/2014/main" id="{DD715675-F8CD-1029-A700-9F706EFC2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80317"/>
              </p:ext>
            </p:extLst>
          </p:nvPr>
        </p:nvGraphicFramePr>
        <p:xfrm>
          <a:off x="1414775" y="4726335"/>
          <a:ext cx="7332858" cy="1382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762">
                  <a:extLst>
                    <a:ext uri="{9D8B030D-6E8A-4147-A177-3AD203B41FA5}">
                      <a16:colId xmlns:a16="http://schemas.microsoft.com/office/drawing/2014/main" val="3649037606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3687453759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242021381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2582812071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1010897990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3499055458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745469527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3750178192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4067780847"/>
                    </a:ext>
                  </a:extLst>
                </a:gridCol>
              </a:tblGrid>
              <a:tr h="13820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5788662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A9167EB-DE20-3332-BB3D-A5C01F411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489915"/>
              </p:ext>
            </p:extLst>
          </p:nvPr>
        </p:nvGraphicFramePr>
        <p:xfrm>
          <a:off x="1414775" y="5725116"/>
          <a:ext cx="7332858" cy="385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762">
                  <a:extLst>
                    <a:ext uri="{9D8B030D-6E8A-4147-A177-3AD203B41FA5}">
                      <a16:colId xmlns:a16="http://schemas.microsoft.com/office/drawing/2014/main" val="3649037606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3687453759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242021381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2582812071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1010897990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3499055458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745469527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3750178192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4067780847"/>
                    </a:ext>
                  </a:extLst>
                </a:gridCol>
              </a:tblGrid>
              <a:tr h="3850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57886620"/>
                  </a:ext>
                </a:extLst>
              </a:tr>
            </a:tbl>
          </a:graphicData>
        </a:graphic>
      </p:graphicFrame>
      <p:grpSp>
        <p:nvGrpSpPr>
          <p:cNvPr id="60" name="Group 59">
            <a:extLst>
              <a:ext uri="{FF2B5EF4-FFF2-40B4-BE49-F238E27FC236}">
                <a16:creationId xmlns:a16="http://schemas.microsoft.com/office/drawing/2014/main" id="{2F3BC2A0-C5C5-CB89-674A-98B0DBA17B83}"/>
              </a:ext>
            </a:extLst>
          </p:cNvPr>
          <p:cNvGrpSpPr/>
          <p:nvPr/>
        </p:nvGrpSpPr>
        <p:grpSpPr>
          <a:xfrm>
            <a:off x="1407464" y="5729260"/>
            <a:ext cx="7322511" cy="386376"/>
            <a:chOff x="1066341" y="3059196"/>
            <a:chExt cx="7322511" cy="38637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B253F08-78A0-55B5-2E31-37E47726EC6B}"/>
                </a:ext>
              </a:extLst>
            </p:cNvPr>
            <p:cNvGrpSpPr/>
            <p:nvPr/>
          </p:nvGrpSpPr>
          <p:grpSpPr>
            <a:xfrm>
              <a:off x="4324490" y="3074726"/>
              <a:ext cx="815185" cy="367238"/>
              <a:chOff x="5786581" y="3320478"/>
              <a:chExt cx="815185" cy="367238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149C80E-B9AE-B1F8-E9C2-0C11589AD5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86581" y="3322584"/>
                <a:ext cx="814773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07062C6-6AFA-E082-BE66-193F7E4210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1766" y="3320478"/>
                <a:ext cx="0" cy="36723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F13951DF-17A6-2749-8DFF-84377258664F}"/>
                </a:ext>
              </a:extLst>
            </p:cNvPr>
            <p:cNvCxnSpPr>
              <a:cxnSpLocks/>
            </p:cNvCxnSpPr>
            <p:nvPr/>
          </p:nvCxnSpPr>
          <p:spPr>
            <a:xfrm>
              <a:off x="1887788" y="3061210"/>
              <a:ext cx="814773" cy="376774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B64AE42-F1DB-2E07-443F-12BFFB91195A}"/>
                </a:ext>
              </a:extLst>
            </p:cNvPr>
            <p:cNvCxnSpPr>
              <a:cxnSpLocks/>
            </p:cNvCxnSpPr>
            <p:nvPr/>
          </p:nvCxnSpPr>
          <p:spPr>
            <a:xfrm>
              <a:off x="1884680" y="3061762"/>
              <a:ext cx="0" cy="3672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DB8E32BF-1254-B3E5-6082-E26934A13C92}"/>
                </a:ext>
              </a:extLst>
            </p:cNvPr>
            <p:cNvCxnSpPr>
              <a:cxnSpLocks/>
            </p:cNvCxnSpPr>
            <p:nvPr/>
          </p:nvCxnSpPr>
          <p:spPr>
            <a:xfrm>
              <a:off x="2699150" y="3061716"/>
              <a:ext cx="814773" cy="376774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CCA167F-201B-FAA2-E52D-20C149FB2AC8}"/>
                </a:ext>
              </a:extLst>
            </p:cNvPr>
            <p:cNvCxnSpPr>
              <a:cxnSpLocks/>
            </p:cNvCxnSpPr>
            <p:nvPr/>
          </p:nvCxnSpPr>
          <p:spPr>
            <a:xfrm>
              <a:off x="2698582" y="3064302"/>
              <a:ext cx="0" cy="3672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5EBA8D1D-BF99-D648-1C82-918DE7C24AA3}"/>
                </a:ext>
              </a:extLst>
            </p:cNvPr>
            <p:cNvCxnSpPr>
              <a:cxnSpLocks/>
            </p:cNvCxnSpPr>
            <p:nvPr/>
          </p:nvCxnSpPr>
          <p:spPr>
            <a:xfrm>
              <a:off x="3509717" y="3066662"/>
              <a:ext cx="814773" cy="376774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25E4A42-6DB2-C22C-FCEA-32B2700DAC76}"/>
                </a:ext>
              </a:extLst>
            </p:cNvPr>
            <p:cNvCxnSpPr>
              <a:cxnSpLocks/>
            </p:cNvCxnSpPr>
            <p:nvPr/>
          </p:nvCxnSpPr>
          <p:spPr>
            <a:xfrm>
              <a:off x="3509149" y="3069248"/>
              <a:ext cx="0" cy="3672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813FAB8-D009-0392-6807-3771252B14FB}"/>
                </a:ext>
              </a:extLst>
            </p:cNvPr>
            <p:cNvCxnSpPr>
              <a:cxnSpLocks/>
            </p:cNvCxnSpPr>
            <p:nvPr/>
          </p:nvCxnSpPr>
          <p:spPr>
            <a:xfrm>
              <a:off x="1066341" y="3061762"/>
              <a:ext cx="0" cy="3672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E4B274A3-6EA6-6D38-5768-ED8A402BDB6E}"/>
                </a:ext>
              </a:extLst>
            </p:cNvPr>
            <p:cNvCxnSpPr>
              <a:cxnSpLocks/>
            </p:cNvCxnSpPr>
            <p:nvPr/>
          </p:nvCxnSpPr>
          <p:spPr>
            <a:xfrm>
              <a:off x="1066341" y="3059196"/>
              <a:ext cx="814773" cy="376774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96AD539-1070-DB4F-C745-BAECA67AFCAC}"/>
                </a:ext>
              </a:extLst>
            </p:cNvPr>
            <p:cNvCxnSpPr>
              <a:cxnSpLocks/>
            </p:cNvCxnSpPr>
            <p:nvPr/>
          </p:nvCxnSpPr>
          <p:spPr>
            <a:xfrm>
              <a:off x="4324490" y="3076198"/>
              <a:ext cx="0" cy="3672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A22120-EF0A-027F-A706-91515E0DDA93}"/>
                </a:ext>
              </a:extLst>
            </p:cNvPr>
            <p:cNvGrpSpPr/>
            <p:nvPr/>
          </p:nvGrpSpPr>
          <p:grpSpPr>
            <a:xfrm>
              <a:off x="5138320" y="3074726"/>
              <a:ext cx="814773" cy="368710"/>
              <a:chOff x="5786993" y="3320478"/>
              <a:chExt cx="814773" cy="368710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A53C831-535E-E7EB-1A92-B09A1C8AB0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86993" y="3689188"/>
                <a:ext cx="814773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2CE30C1-4C6C-DDCB-94E4-9D7DDD3A05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1766" y="3320478"/>
                <a:ext cx="0" cy="36723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7DF42B7-6C5E-299E-A5CD-20CA02663007}"/>
                </a:ext>
              </a:extLst>
            </p:cNvPr>
            <p:cNvCxnSpPr>
              <a:cxnSpLocks/>
            </p:cNvCxnSpPr>
            <p:nvPr/>
          </p:nvCxnSpPr>
          <p:spPr>
            <a:xfrm>
              <a:off x="5137908" y="3076198"/>
              <a:ext cx="0" cy="3672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EDD29F5-B7F0-0CBB-851A-D3B2AC764737}"/>
                </a:ext>
              </a:extLst>
            </p:cNvPr>
            <p:cNvGrpSpPr/>
            <p:nvPr/>
          </p:nvGrpSpPr>
          <p:grpSpPr>
            <a:xfrm>
              <a:off x="5953760" y="3078334"/>
              <a:ext cx="815185" cy="367238"/>
              <a:chOff x="5786581" y="3320478"/>
              <a:chExt cx="815185" cy="367238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3B15E7D-813C-267F-9CEA-93EAF6C760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86581" y="3322584"/>
                <a:ext cx="814773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8CE5706-73BD-A9EC-E5BA-1C2EEC34EB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1766" y="3320478"/>
                <a:ext cx="0" cy="36723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A39572B-FC98-049E-3A13-E9A8D65F5393}"/>
                </a:ext>
              </a:extLst>
            </p:cNvPr>
            <p:cNvGrpSpPr/>
            <p:nvPr/>
          </p:nvGrpSpPr>
          <p:grpSpPr>
            <a:xfrm>
              <a:off x="6764587" y="3074726"/>
              <a:ext cx="814773" cy="368710"/>
              <a:chOff x="5786993" y="3320478"/>
              <a:chExt cx="814773" cy="368710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11DF6E7B-0C40-7AD0-4E8E-D3FBBE71AA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86993" y="3689188"/>
                <a:ext cx="814773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96BE3C4-503A-2BF0-5F17-7CDD6B524B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1766" y="3320478"/>
                <a:ext cx="0" cy="36723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B3965DD-AA32-6FEC-931C-926D3A05F8AD}"/>
                </a:ext>
              </a:extLst>
            </p:cNvPr>
            <p:cNvGrpSpPr/>
            <p:nvPr/>
          </p:nvGrpSpPr>
          <p:grpSpPr>
            <a:xfrm>
              <a:off x="7573667" y="3073254"/>
              <a:ext cx="815185" cy="367238"/>
              <a:chOff x="5786581" y="3320478"/>
              <a:chExt cx="815185" cy="367238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5AD8DD2-02A9-2B05-D2BD-EEFA8D4553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86581" y="3322584"/>
                <a:ext cx="814773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8A4D2126-618F-0A30-C461-B962DFCC53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1766" y="3320478"/>
                <a:ext cx="0" cy="36723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7E6FFB3-02DA-9CB7-E3D2-F8F7A0A1637B}"/>
                  </a:ext>
                </a:extLst>
              </p:cNvPr>
              <p:cNvSpPr txBox="1"/>
              <p:nvPr/>
            </p:nvSpPr>
            <p:spPr>
              <a:xfrm>
                <a:off x="1026439" y="2071151"/>
                <a:ext cx="745582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𝑙𝑘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𝑏𝑠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𝑏𝑠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7E6FFB3-02DA-9CB7-E3D2-F8F7A0A16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39" y="2071151"/>
                <a:ext cx="7455824" cy="385555"/>
              </a:xfrm>
              <a:prstGeom prst="rect">
                <a:avLst/>
              </a:prstGeom>
              <a:blipFill>
                <a:blip r:embed="rId2"/>
                <a:stretch>
                  <a:fillRect l="-491" b="-30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8AB2FCA8-9400-727D-97CE-E715A7F84CCF}"/>
              </a:ext>
            </a:extLst>
          </p:cNvPr>
          <p:cNvSpPr txBox="1"/>
          <p:nvPr/>
        </p:nvSpPr>
        <p:spPr>
          <a:xfrm>
            <a:off x="2394241" y="6214646"/>
            <a:ext cx="1143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dirty="0">
                <a:solidFill>
                  <a:schemeClr val="tx1"/>
                </a:solidFill>
              </a:rPr>
              <a:t>Bit[0]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D9FC5F0-E5CA-9A82-FD92-D7F0418F5A1A}"/>
              </a:ext>
            </a:extLst>
          </p:cNvPr>
          <p:cNvSpPr txBox="1"/>
          <p:nvPr/>
        </p:nvSpPr>
        <p:spPr>
          <a:xfrm>
            <a:off x="5910375" y="6190646"/>
            <a:ext cx="1143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dirty="0">
                <a:solidFill>
                  <a:schemeClr val="tx1"/>
                </a:solidFill>
              </a:rPr>
              <a:t>Bit[1]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F730B0B0-687B-4A6C-F349-5756270B60CE}"/>
              </a:ext>
            </a:extLst>
          </p:cNvPr>
          <p:cNvSpPr txBox="1">
            <a:spLocks/>
          </p:cNvSpPr>
          <p:nvPr/>
        </p:nvSpPr>
        <p:spPr bwMode="auto">
          <a:xfrm>
            <a:off x="1823842" y="2796641"/>
            <a:ext cx="1243716" cy="531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600" b="0" kern="0" dirty="0"/>
              <a:t>transmitted waveform</a:t>
            </a:r>
          </a:p>
          <a:p>
            <a:pPr marL="0" indent="0"/>
            <a:r>
              <a:rPr lang="en-US" sz="1600" b="0" kern="0" dirty="0"/>
              <a:t>  </a:t>
            </a:r>
            <a:endParaRPr lang="en-US" sz="1200" kern="0" dirty="0"/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C17CD7F3-105E-B0A2-8844-8F1E2FF58F11}"/>
              </a:ext>
            </a:extLst>
          </p:cNvPr>
          <p:cNvSpPr txBox="1">
            <a:spLocks/>
          </p:cNvSpPr>
          <p:nvPr/>
        </p:nvSpPr>
        <p:spPr bwMode="auto">
          <a:xfrm>
            <a:off x="2892825" y="2850693"/>
            <a:ext cx="1371328" cy="586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600" b="0" kern="0" dirty="0"/>
              <a:t>transmit noise (</a:t>
            </a:r>
            <a:r>
              <a:rPr lang="en-US" sz="1600" b="0" kern="0" dirty="0" err="1"/>
              <a:t>TxEVM</a:t>
            </a:r>
            <a:r>
              <a:rPr lang="en-US" sz="1600" b="0" kern="0" dirty="0"/>
              <a:t>)</a:t>
            </a: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FCF7BFBD-0576-2486-94A6-E6635FCAF8B7}"/>
              </a:ext>
            </a:extLst>
          </p:cNvPr>
          <p:cNvSpPr txBox="1">
            <a:spLocks/>
          </p:cNvSpPr>
          <p:nvPr/>
        </p:nvSpPr>
        <p:spPr bwMode="auto">
          <a:xfrm>
            <a:off x="5536526" y="2827358"/>
            <a:ext cx="1219200" cy="4659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600" b="0" kern="0" dirty="0"/>
              <a:t>modulated bit n</a:t>
            </a: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10F0E47C-D181-5A77-D3C8-2084A4A4B5B1}"/>
              </a:ext>
            </a:extLst>
          </p:cNvPr>
          <p:cNvSpPr txBox="1">
            <a:spLocks/>
          </p:cNvSpPr>
          <p:nvPr/>
        </p:nvSpPr>
        <p:spPr bwMode="auto">
          <a:xfrm>
            <a:off x="7892514" y="2850693"/>
            <a:ext cx="1480086" cy="608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600" b="0" kern="0" dirty="0"/>
              <a:t>receiver noise (SNR)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D1BB5A1-4852-FC71-7E86-C9777099501E}"/>
              </a:ext>
            </a:extLst>
          </p:cNvPr>
          <p:cNvCxnSpPr>
            <a:cxnSpLocks/>
            <a:stCxn id="77" idx="0"/>
          </p:cNvCxnSpPr>
          <p:nvPr/>
        </p:nvCxnSpPr>
        <p:spPr bwMode="auto">
          <a:xfrm flipV="1">
            <a:off x="2445700" y="2466867"/>
            <a:ext cx="160468" cy="32977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CE05A37-3810-AF02-C979-2A7A38A2DF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139568" y="2466867"/>
            <a:ext cx="176451" cy="3604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CBC323FC-918D-925E-D004-9EEE6E102304}"/>
              </a:ext>
            </a:extLst>
          </p:cNvPr>
          <p:cNvSpPr txBox="1">
            <a:spLocks/>
          </p:cNvSpPr>
          <p:nvPr/>
        </p:nvSpPr>
        <p:spPr bwMode="auto">
          <a:xfrm>
            <a:off x="1044199" y="2806652"/>
            <a:ext cx="960244" cy="850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Tx-Rx leakage channel</a:t>
            </a: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C14E2BA3-7BE0-39F7-7857-4E3F882122F3}"/>
              </a:ext>
            </a:extLst>
          </p:cNvPr>
          <p:cNvSpPr txBox="1">
            <a:spLocks/>
          </p:cNvSpPr>
          <p:nvPr/>
        </p:nvSpPr>
        <p:spPr bwMode="auto">
          <a:xfrm>
            <a:off x="4177470" y="2874028"/>
            <a:ext cx="1371328" cy="531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600" b="0" kern="0" dirty="0"/>
              <a:t>backscattered channel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A423F0E-97DE-03C0-FEDA-37700BC49264}"/>
              </a:ext>
            </a:extLst>
          </p:cNvPr>
          <p:cNvCxnSpPr>
            <a:cxnSpLocks/>
          </p:cNvCxnSpPr>
          <p:nvPr/>
        </p:nvCxnSpPr>
        <p:spPr bwMode="auto">
          <a:xfrm flipV="1">
            <a:off x="1544410" y="2514371"/>
            <a:ext cx="160468" cy="32977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E6EB76F-AC55-FE8E-11AB-1D06ACD3BA6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177470" y="2460674"/>
            <a:ext cx="429765" cy="4133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CB5937F-906A-645B-EBF3-E6A168F81950}"/>
              </a:ext>
            </a:extLst>
          </p:cNvPr>
          <p:cNvCxnSpPr>
            <a:cxnSpLocks/>
          </p:cNvCxnSpPr>
          <p:nvPr/>
        </p:nvCxnSpPr>
        <p:spPr bwMode="auto">
          <a:xfrm flipV="1">
            <a:off x="6021586" y="2514371"/>
            <a:ext cx="109263" cy="35965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6B0F795-401F-E6CD-09B5-A171A8D9C17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053683" y="2477901"/>
            <a:ext cx="102949" cy="41959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61D972E-B561-319B-24C3-4FBC86D1F2F9}"/>
              </a:ext>
            </a:extLst>
          </p:cNvPr>
          <p:cNvCxnSpPr/>
          <p:nvPr/>
        </p:nvCxnSpPr>
        <p:spPr bwMode="auto">
          <a:xfrm>
            <a:off x="1262375" y="4734434"/>
            <a:ext cx="0" cy="1371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1E84BA7-7F5B-1ECA-8604-3BB9AD49F3B5}"/>
              </a:ext>
            </a:extLst>
          </p:cNvPr>
          <p:cNvCxnSpPr>
            <a:cxnSpLocks/>
          </p:cNvCxnSpPr>
          <p:nvPr/>
        </p:nvCxnSpPr>
        <p:spPr bwMode="auto">
          <a:xfrm>
            <a:off x="1077464" y="5746262"/>
            <a:ext cx="0" cy="37567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7315A750-7067-687A-FAD2-DB5E0BC401E9}"/>
              </a:ext>
            </a:extLst>
          </p:cNvPr>
          <p:cNvSpPr txBox="1">
            <a:spLocks/>
          </p:cNvSpPr>
          <p:nvPr/>
        </p:nvSpPr>
        <p:spPr bwMode="auto">
          <a:xfrm>
            <a:off x="381000" y="4902285"/>
            <a:ext cx="805176" cy="60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Leakage signal</a:t>
            </a:r>
            <a:endParaRPr lang="en-US" sz="1200" kern="0" dirty="0"/>
          </a:p>
        </p:txBody>
      </p:sp>
      <p:sp>
        <p:nvSpPr>
          <p:cNvPr id="110" name="Content Placeholder 2">
            <a:extLst>
              <a:ext uri="{FF2B5EF4-FFF2-40B4-BE49-F238E27FC236}">
                <a16:creationId xmlns:a16="http://schemas.microsoft.com/office/drawing/2014/main" id="{5ACC01F6-AA43-BF88-68DE-E091C8826DF8}"/>
              </a:ext>
            </a:extLst>
          </p:cNvPr>
          <p:cNvSpPr txBox="1">
            <a:spLocks/>
          </p:cNvSpPr>
          <p:nvPr/>
        </p:nvSpPr>
        <p:spPr bwMode="auto">
          <a:xfrm>
            <a:off x="481278" y="5680992"/>
            <a:ext cx="672531" cy="60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BS signal</a:t>
            </a:r>
            <a:endParaRPr lang="en-US" sz="1200" kern="0" dirty="0"/>
          </a:p>
        </p:txBody>
      </p:sp>
      <p:sp>
        <p:nvSpPr>
          <p:cNvPr id="111" name="Left Brace 110">
            <a:extLst>
              <a:ext uri="{FF2B5EF4-FFF2-40B4-BE49-F238E27FC236}">
                <a16:creationId xmlns:a16="http://schemas.microsoft.com/office/drawing/2014/main" id="{2AD6481F-18A7-0BE0-0D65-262C2EE530C4}"/>
              </a:ext>
            </a:extLst>
          </p:cNvPr>
          <p:cNvSpPr/>
          <p:nvPr/>
        </p:nvSpPr>
        <p:spPr bwMode="auto">
          <a:xfrm rot="5400000">
            <a:off x="2412965" y="1071846"/>
            <a:ext cx="292122" cy="1678900"/>
          </a:xfrm>
          <a:prstGeom prst="leftBrace">
            <a:avLst>
              <a:gd name="adj1" fmla="val 81384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2" name="Left Brace 111">
            <a:extLst>
              <a:ext uri="{FF2B5EF4-FFF2-40B4-BE49-F238E27FC236}">
                <a16:creationId xmlns:a16="http://schemas.microsoft.com/office/drawing/2014/main" id="{828226E1-D52B-05A1-3B6C-EBD9BB763303}"/>
              </a:ext>
            </a:extLst>
          </p:cNvPr>
          <p:cNvSpPr/>
          <p:nvPr/>
        </p:nvSpPr>
        <p:spPr bwMode="auto">
          <a:xfrm rot="5400000">
            <a:off x="5552843" y="99372"/>
            <a:ext cx="292122" cy="3637643"/>
          </a:xfrm>
          <a:prstGeom prst="leftBrace">
            <a:avLst>
              <a:gd name="adj1" fmla="val 81384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10B0B8F8-17A9-5ABE-7E7B-DCEAE7DEEA29}"/>
              </a:ext>
            </a:extLst>
          </p:cNvPr>
          <p:cNvSpPr txBox="1">
            <a:spLocks/>
          </p:cNvSpPr>
          <p:nvPr/>
        </p:nvSpPr>
        <p:spPr bwMode="auto">
          <a:xfrm>
            <a:off x="2004443" y="1480266"/>
            <a:ext cx="1394033" cy="376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Leakage signal</a:t>
            </a:r>
            <a:endParaRPr lang="en-US" sz="1200" kern="0" dirty="0"/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BC220BFA-DBE9-29DE-1206-3FE8F5F88A5D}"/>
              </a:ext>
            </a:extLst>
          </p:cNvPr>
          <p:cNvSpPr txBox="1">
            <a:spLocks/>
          </p:cNvSpPr>
          <p:nvPr/>
        </p:nvSpPr>
        <p:spPr bwMode="auto">
          <a:xfrm>
            <a:off x="4437053" y="1488641"/>
            <a:ext cx="2082000" cy="352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Backscattered signal</a:t>
            </a:r>
            <a:endParaRPr lang="en-US" sz="1200" kern="0" dirty="0"/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27A27AEC-D7DB-589E-5DB0-FAE17EE2FFEA}"/>
              </a:ext>
            </a:extLst>
          </p:cNvPr>
          <p:cNvSpPr txBox="1">
            <a:spLocks/>
          </p:cNvSpPr>
          <p:nvPr/>
        </p:nvSpPr>
        <p:spPr bwMode="auto">
          <a:xfrm>
            <a:off x="6494840" y="2877011"/>
            <a:ext cx="1480086" cy="608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600" b="0" kern="0" dirty="0"/>
              <a:t>modulation noise (</a:t>
            </a:r>
            <a:r>
              <a:rPr lang="en-US" sz="1600" b="0" kern="0" dirty="0" err="1"/>
              <a:t>TxEVM</a:t>
            </a:r>
            <a:r>
              <a:rPr lang="en-US" sz="1600" b="0" kern="0" dirty="0"/>
              <a:t>)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54C50DC-20CF-BE39-2CD6-C17367BDD293}"/>
              </a:ext>
            </a:extLst>
          </p:cNvPr>
          <p:cNvCxnSpPr>
            <a:cxnSpLocks/>
          </p:cNvCxnSpPr>
          <p:nvPr/>
        </p:nvCxnSpPr>
        <p:spPr bwMode="auto">
          <a:xfrm flipV="1">
            <a:off x="7108943" y="2447379"/>
            <a:ext cx="69595" cy="47643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7040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6009-F39B-0DEE-4F43-4E03007F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WiFi AMP Reader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75D1A-16C4-67AD-2BAF-ADB031C2C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Tx carrier waveform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11b pulse waveform or OFDM waveform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Same waveform can be repeated N times, and AMP tag will repeat each information bit N times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Rx path processing: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Fixed AGC gain to get I/Q samples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Match filter to boost Rx SNR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Differential decoding to remove leakage waveform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Repetition combining to decode modulated info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OOK based detection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AF320-9AD8-8A26-C525-434293FB9A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0B612-4EBA-6959-8B80-8BD9AF1514AD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2BC319-3EAC-5A38-08FE-334C5CBF238C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3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B442A-F299-BBCD-774A-8B471E8A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68009-BCCE-082F-5A1C-F6C2BB396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4" y="1676402"/>
            <a:ext cx="8229593" cy="47116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2x2 WiFi device in “1Tx + 1Rx” mode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Antenna isolation is 20dB </a:t>
            </a:r>
            <a:r>
              <a:rPr lang="en-US" sz="1800" dirty="0">
                <a:sym typeface="Wingdings" panose="05000000000000000000" pitchFamily="2" charset="2"/>
              </a:rPr>
              <a:t> Rx power of -20dBm</a:t>
            </a:r>
            <a:endParaRPr lang="en-US" sz="1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Effective Rx noise floor varies from </a:t>
            </a:r>
            <a:r>
              <a:rPr lang="en-US" sz="1600" b="1" dirty="0">
                <a:solidFill>
                  <a:srgbClr val="FF9900"/>
                </a:solidFill>
              </a:rPr>
              <a:t>-35dBr to -50dBr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Note: assume </a:t>
            </a:r>
            <a:r>
              <a:rPr lang="en-US" sz="1600" dirty="0" err="1">
                <a:solidFill>
                  <a:schemeClr val="tx1"/>
                </a:solidFill>
              </a:rPr>
              <a:t>TxEVM</a:t>
            </a:r>
            <a:r>
              <a:rPr lang="en-US" sz="1600" dirty="0">
                <a:solidFill>
                  <a:schemeClr val="tx1"/>
                </a:solidFill>
              </a:rPr>
              <a:t> after differential is below Rx NF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Wav</a:t>
            </a:r>
            <a:r>
              <a:rPr lang="en-US" sz="1800" dirty="0"/>
              <a:t>eform: </a:t>
            </a:r>
            <a:r>
              <a:rPr lang="en-US" sz="1800" dirty="0">
                <a:solidFill>
                  <a:srgbClr val="FF9900"/>
                </a:solidFill>
              </a:rPr>
              <a:t>pulse, OFDM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AMP tag backscattering data rate: 250kbps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250kbps data rate, i.e. one-bit modulated on a 4us waveform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Repetition coding of 1/N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OOK modulation: -20 </a:t>
            </a:r>
            <a:r>
              <a:rPr lang="en-US" sz="1800" dirty="0" err="1"/>
              <a:t>dBr</a:t>
            </a:r>
            <a:r>
              <a:rPr lang="en-US" sz="1800" dirty="0"/>
              <a:t> Tx noise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Payload: 1000 bits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WiFi reader Rx BW = 40MHz, 10-bit ADC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F29BE-AFCB-D7B5-CA37-F3020ACC00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442D0-1A32-F13E-737D-E03C2BE2C99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3AB534-7985-68A8-4FF0-BA481EBF42AB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747135-EBED-716B-286C-F1F1A77270B7}"/>
              </a:ext>
            </a:extLst>
          </p:cNvPr>
          <p:cNvCxnSpPr>
            <a:cxnSpLocks/>
          </p:cNvCxnSpPr>
          <p:nvPr/>
        </p:nvCxnSpPr>
        <p:spPr bwMode="auto">
          <a:xfrm>
            <a:off x="7596757" y="2348987"/>
            <a:ext cx="0" cy="2590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D9510C-06FA-F217-D0D2-6AAAD2DE806F}"/>
              </a:ext>
            </a:extLst>
          </p:cNvPr>
          <p:cNvSpPr txBox="1">
            <a:spLocks/>
          </p:cNvSpPr>
          <p:nvPr/>
        </p:nvSpPr>
        <p:spPr bwMode="auto">
          <a:xfrm>
            <a:off x="7220563" y="1774421"/>
            <a:ext cx="1103673" cy="60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Leakage signal: 0dBr</a:t>
            </a:r>
            <a:endParaRPr lang="en-US" sz="1200" kern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B5C159B-BD11-65C9-30EE-7E2ED9341C01}"/>
              </a:ext>
            </a:extLst>
          </p:cNvPr>
          <p:cNvSpPr txBox="1">
            <a:spLocks/>
          </p:cNvSpPr>
          <p:nvPr/>
        </p:nvSpPr>
        <p:spPr bwMode="auto">
          <a:xfrm>
            <a:off x="6996368" y="5014042"/>
            <a:ext cx="1355859" cy="31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Rx noise floor: e.g. -45dBr</a:t>
            </a:r>
            <a:endParaRPr lang="en-US" sz="1200" kern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440AFC-526E-526D-D989-B73F7F4F2AC9}"/>
              </a:ext>
            </a:extLst>
          </p:cNvPr>
          <p:cNvCxnSpPr>
            <a:cxnSpLocks/>
          </p:cNvCxnSpPr>
          <p:nvPr/>
        </p:nvCxnSpPr>
        <p:spPr bwMode="auto">
          <a:xfrm>
            <a:off x="7344913" y="2333428"/>
            <a:ext cx="50368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DAB7E52-4097-D9B1-0CDA-D4658AC8814C}"/>
              </a:ext>
            </a:extLst>
          </p:cNvPr>
          <p:cNvSpPr txBox="1">
            <a:spLocks/>
          </p:cNvSpPr>
          <p:nvPr/>
        </p:nvSpPr>
        <p:spPr bwMode="auto">
          <a:xfrm>
            <a:off x="7645400" y="3984475"/>
            <a:ext cx="1371601" cy="60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BS signal level: e.g. -30dBr</a:t>
            </a:r>
            <a:endParaRPr lang="en-US" sz="1200" kern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7D5612-08BB-411F-8BE3-89FCF90FA24A}"/>
              </a:ext>
            </a:extLst>
          </p:cNvPr>
          <p:cNvCxnSpPr>
            <a:cxnSpLocks/>
          </p:cNvCxnSpPr>
          <p:nvPr/>
        </p:nvCxnSpPr>
        <p:spPr bwMode="auto">
          <a:xfrm>
            <a:off x="7467600" y="4942890"/>
            <a:ext cx="30480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B8E22E5C-B723-0654-EBDE-AFDA9B5CD246}"/>
              </a:ext>
            </a:extLst>
          </p:cNvPr>
          <p:cNvSpPr/>
          <p:nvPr/>
        </p:nvSpPr>
        <p:spPr bwMode="auto">
          <a:xfrm>
            <a:off x="7518400" y="4162228"/>
            <a:ext cx="152400" cy="152621"/>
          </a:xfrm>
          <a:prstGeom prst="ellipse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9565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0</TotalTime>
  <Words>950</Words>
  <Application>Microsoft Office PowerPoint</Application>
  <PresentationFormat>On-screen Show (4:3)</PresentationFormat>
  <Paragraphs>168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Amasis MT Pro Black</vt:lpstr>
      <vt:lpstr>Amasis MT Pro Medium</vt:lpstr>
      <vt:lpstr>Arial</vt:lpstr>
      <vt:lpstr>Cambria Math</vt:lpstr>
      <vt:lpstr>Tahoma</vt:lpstr>
      <vt:lpstr>Times New Roman</vt:lpstr>
      <vt:lpstr>Office Theme</vt:lpstr>
      <vt:lpstr>Document</vt:lpstr>
      <vt:lpstr>Close-range AMP WiFi Reader Feasibility Study</vt:lpstr>
      <vt:lpstr>Introduction</vt:lpstr>
      <vt:lpstr>Recap: use cases</vt:lpstr>
      <vt:lpstr>Questions?</vt:lpstr>
      <vt:lpstr>AMP vs NFC</vt:lpstr>
      <vt:lpstr>WiFi AMP Tag Reading</vt:lpstr>
      <vt:lpstr>WiFi Reader Rx Signal</vt:lpstr>
      <vt:lpstr>WiFi AMP Reader Design</vt:lpstr>
      <vt:lpstr>Simulation Settings</vt:lpstr>
      <vt:lpstr>WiFi AMP tag reading performance</vt:lpstr>
      <vt:lpstr>Repetition Gain</vt:lpstr>
      <vt:lpstr>Summary</vt:lpstr>
      <vt:lpstr>References</vt:lpstr>
      <vt:lpstr>Appendix</vt:lpstr>
      <vt:lpstr>Link Budget Analysis [1]</vt:lpstr>
      <vt:lpstr>AMP vs NFC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rui.cao_2@nxp.com</dc:creator>
  <cp:lastModifiedBy>Rui Cao</cp:lastModifiedBy>
  <cp:revision>2237</cp:revision>
  <cp:lastPrinted>1601-01-01T00:00:00Z</cp:lastPrinted>
  <dcterms:created xsi:type="dcterms:W3CDTF">2015-10-31T00:33:08Z</dcterms:created>
  <dcterms:modified xsi:type="dcterms:W3CDTF">2024-03-12T23:30:39Z</dcterms:modified>
</cp:coreProperties>
</file>