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6" r:id="rId4"/>
    <p:sldId id="267" r:id="rId5"/>
    <p:sldId id="268" r:id="rId6"/>
    <p:sldId id="258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>
      <p:cViewPr varScale="1">
        <p:scale>
          <a:sx n="85" d="100"/>
          <a:sy n="85" d="100"/>
        </p:scale>
        <p:origin x="595" y="29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802.11-24/523r0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Leonardo Lanante,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802.11-24/523r0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Leonardo Lanante, Ofinno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802.11-24/523r0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Leonardo Lanante,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802.11-24/523r0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Leonardo Lanante,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802.11-24/523r0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Leonardo Lanante,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6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802.11-24/523r0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Leonardo Lanante, Ofinno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March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Leonardo Lanante, Ofinno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802.11-24/523r0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895-00-00bn-c-tdma-frame-sequence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4/11-24-0009-00-00bn-coordinated-beamforming-coordinated-beamforming-for-802-11bn.pptx" TargetMode="External"/><Relationship Id="rId4" Type="http://schemas.openxmlformats.org/officeDocument/2006/relationships/hyperlink" Target="https://mentor.ieee.org/802.11/dcn/23/11-23-1868-00-00bn-coordinated-spatial-reuse-desig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Channel Switching </a:t>
            </a:r>
            <a:r>
              <a:rPr lang="en-GB"/>
              <a:t>Between Coordinating APs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717675" y="1725272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2024-03-07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551920"/>
              </p:ext>
            </p:extLst>
          </p:nvPr>
        </p:nvGraphicFramePr>
        <p:xfrm>
          <a:off x="995363" y="2417763"/>
          <a:ext cx="10221912" cy="2479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539535" progId="Word.Document.8">
                  <p:embed/>
                </p:oleObj>
              </mc:Choice>
              <mc:Fallback>
                <p:oleObj name="Document" r:id="rId3" imgW="10466184" imgH="253953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7763"/>
                        <a:ext cx="10221912" cy="2479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Several aspects of Multi-AP coordination has been actively discussed in 11bn.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Coordinated TDMA [1]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Coordinated Spatial Reuse [2]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Coordinated Beamforming [3]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Coordinated TWT [4]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Clearly, an AP may want to operate in a channel where it can coordinate with co-channel APs, rather than with APs that it cannot.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In this contribution, we discuss enhancements to AP channel switching  to enable APs to operate in channels with other cooperative APs.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6E353-CFFD-851E-6282-C160E54BB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Extended Channel Switch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C31532-575C-43E0-A313-2E6BDC9EF5F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70DF1-8265-3083-164F-1BDBB56B07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1C087CC-E3F0-7700-9E5E-18224F7CA6F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74A697D-4BEF-EEE8-C120-FE0E2E1F6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1600" y="1830390"/>
            <a:ext cx="6389001" cy="404441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70F0AC5-5515-8BE8-9D48-70577E9B773D}"/>
              </a:ext>
            </a:extLst>
          </p:cNvPr>
          <p:cNvSpPr txBox="1"/>
          <p:nvPr/>
        </p:nvSpPr>
        <p:spPr>
          <a:xfrm>
            <a:off x="344613" y="1769042"/>
            <a:ext cx="4981989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Extended Channel Switch Announcement element is used by an AP in a BSS or a STA in an IBSS to advertise when it is changing to a new channel and the channel number of the new channel.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element may be carried in management frames sent by APs, e.g.  Beacon Frames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reason for changing to a new channel can be due to a Hidden Node Interference Problem in the current channel. The extended channel switch element includes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New Channel Number – The channel number of the new channel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Channel Switch Count- the number of TBTTs (beacon intervals) before channel switching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information New Channel Number and Channel Switch Count can also be carried in a standalone frame called </a:t>
            </a:r>
            <a:r>
              <a:rPr lang="en-US" sz="1600" b="0" i="0" u="none" strike="noStrike" baseline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Extended Channel Switch Announcement frame 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0520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5A0A7-11DC-4F75-16A5-798DD59C3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Motivation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3C7D8A-2DEE-9A55-CBFE-364E1EAED8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2696" y="2465974"/>
            <a:ext cx="5410199" cy="4113213"/>
          </a:xfrm>
        </p:spPr>
        <p:txBody>
          <a:bodyPr/>
          <a:lstStyle/>
          <a:p>
            <a:r>
              <a:rPr lang="en-US" sz="2000" dirty="0"/>
              <a:t>When an AP belonging in a Multi-AP group switches channel (e.g. avoiding congestion on the current channel), it may lose the benefits of Multi-AP coordination. </a:t>
            </a:r>
          </a:p>
          <a:p>
            <a:r>
              <a:rPr lang="en-US" sz="2000" dirty="0"/>
              <a:t>	- e.g. longer range when </a:t>
            </a:r>
            <a:r>
              <a:rPr lang="en-US" sz="2000"/>
              <a:t>two APs can </a:t>
            </a:r>
            <a:r>
              <a:rPr lang="en-US" sz="2000" dirty="0"/>
              <a:t>perform </a:t>
            </a:r>
            <a:r>
              <a:rPr lang="en-US" sz="2000"/>
              <a:t>joint transmission.</a:t>
            </a:r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While APs may know by receiving beacons of other APs whether the other AP is channel switching, it is not a reliable mechanism (APs not required to parse beacons of other APs).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58CC1D-5C9E-09C5-7B29-0A82F23A28C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444CAB-CB24-561F-FD40-4F96D348174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5F46454-93E9-6365-FAA1-785F9A8B47A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59A3130-1A24-4471-B281-0490C20E5B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38800" y="2465974"/>
            <a:ext cx="6217655" cy="314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115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C36309-9293-918B-6B44-1A5516755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0FFCFE-CEB0-5AAD-8905-0896F7F4C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0291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Define a mechanism for robust notification of channel switch between APs.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Switch Notification from one AP to another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Channel Switch Request/Response exchange 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new frames may include a list of channels that an AP may want to switch to.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Details of the mechanism is TBD.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72C379-1AED-DFBD-E779-ACDCB471EE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D52C3-8142-A978-80F1-DD6EC9E1F35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C0E028B-8C45-BBD5-125F-1303C6FE80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80D110-92CA-E2FE-B07B-5452942444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18200" y="2559156"/>
            <a:ext cx="6139338" cy="3108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600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Conclusion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We have presented a proposal to enhance channel switch mechanism between coordinating APs.</a:t>
            </a:r>
          </a:p>
          <a:p>
            <a:pPr marL="400050">
              <a:buFont typeface="Arial" panose="020B0604020202020204" pitchFamily="34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/>
              <a:t>With this mechanism, an AP may be able to request another coordinating AP to switch to a channel together and maintain coordination. </a:t>
            </a:r>
          </a:p>
          <a:p>
            <a:pPr marL="341313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GB" dirty="0">
                <a:hlinkClick r:id="rId3"/>
              </a:rPr>
              <a:t>https://mentor.ieee.org/802.11/dcn/23/11-23-1895-00-00bn-c-tdma-frame-sequence.pptx</a:t>
            </a:r>
            <a:endParaRPr lang="en-GB" dirty="0"/>
          </a:p>
          <a:p>
            <a:r>
              <a:rPr lang="en-GB" dirty="0"/>
              <a:t>[2] </a:t>
            </a:r>
            <a:r>
              <a:rPr lang="en-GB" dirty="0">
                <a:hlinkClick r:id="rId4"/>
              </a:rPr>
              <a:t>https://mentor.ieee.org/802.11/dcn/23/11-23-1868-00-00bn-coordinated-spatial-reuse-design.pptx</a:t>
            </a:r>
            <a:endParaRPr lang="en-GB" dirty="0"/>
          </a:p>
          <a:p>
            <a:r>
              <a:rPr lang="en-GB" dirty="0"/>
              <a:t>[3] </a:t>
            </a:r>
            <a:r>
              <a:rPr lang="en-GB" dirty="0">
                <a:hlinkClick r:id="rId5"/>
              </a:rPr>
              <a:t>https://mentor.ieee.org/802.11/dcn/24/11-24-0009-00-00bn-coordinated-beamforming-coordinated-beamforming-for-802-11bn.pptx</a:t>
            </a:r>
            <a:endParaRPr lang="en-GB" dirty="0"/>
          </a:p>
          <a:p>
            <a:r>
              <a:rPr lang="en-GB" dirty="0"/>
              <a:t>[4] https://mentor.ieee.org/802.11/dcn/23/11-23-1916-00-00bn-r-twt-coordination-in-multi-bss.pptx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Leonardo Lanante, Ofinno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2024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387</TotalTime>
  <Words>576</Words>
  <Application>Microsoft Office PowerPoint</Application>
  <PresentationFormat>Widescreen</PresentationFormat>
  <Paragraphs>71</Paragraphs>
  <Slides>7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 Unicode MS</vt:lpstr>
      <vt:lpstr>Arial</vt:lpstr>
      <vt:lpstr>Times New Roman</vt:lpstr>
      <vt:lpstr>Office Theme</vt:lpstr>
      <vt:lpstr>Document</vt:lpstr>
      <vt:lpstr>Channel Switching Between Coordinating APs</vt:lpstr>
      <vt:lpstr>Abstract</vt:lpstr>
      <vt:lpstr>Extended Channel Switch</vt:lpstr>
      <vt:lpstr>Motivation</vt:lpstr>
      <vt:lpstr>Proposal</vt:lpstr>
      <vt:lpstr>Conclusion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 Lanante</dc:creator>
  <cp:keywords/>
  <cp:lastModifiedBy>Leonardo Lanante</cp:lastModifiedBy>
  <cp:revision>27</cp:revision>
  <cp:lastPrinted>1601-01-01T00:00:00Z</cp:lastPrinted>
  <dcterms:created xsi:type="dcterms:W3CDTF">2024-03-07T21:05:54Z</dcterms:created>
  <dcterms:modified xsi:type="dcterms:W3CDTF">2024-05-13T14:26:41Z</dcterms:modified>
  <cp:category>Name, Affiliation</cp:category>
</cp:coreProperties>
</file>