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7" r:id="rId5"/>
    <p:sldId id="271" r:id="rId6"/>
    <p:sldId id="262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5E01A6-410C-4C29-A707-49FD60893925}" v="22" dt="2024-05-07T17:35:28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9" autoAdjust="0"/>
    <p:restoredTop sz="94660"/>
  </p:normalViewPr>
  <p:slideViewPr>
    <p:cSldViewPr>
      <p:cViewPr varScale="1">
        <p:scale>
          <a:sx n="110" d="100"/>
          <a:sy n="110" d="100"/>
        </p:scale>
        <p:origin x="272" y="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2819F75D-6353-421F-AEB2-F1DF92902EC2}"/>
    <pc:docChg chg="undo redo custSel addSld delSld modSld sldOrd modMainMaster">
      <pc:chgData name="Jiayi Zhang" userId="0b5fc417-5b02-48cb-ab13-a55777ac8eb1" providerId="ADAL" clId="{2819F75D-6353-421F-AEB2-F1DF92902EC2}" dt="2024-01-10T20:30:33.643" v="4416" actId="13926"/>
      <pc:docMkLst>
        <pc:docMk/>
      </pc:docMkLst>
      <pc:sldChg chg="modSp mod">
        <pc:chgData name="Jiayi Zhang" userId="0b5fc417-5b02-48cb-ab13-a55777ac8eb1" providerId="ADAL" clId="{2819F75D-6353-421F-AEB2-F1DF92902EC2}" dt="2024-01-09T21:18:10.842" v="496" actId="20577"/>
        <pc:sldMkLst>
          <pc:docMk/>
          <pc:sldMk cId="0" sldId="256"/>
        </pc:sldMkLst>
        <pc:spChg chg="mod">
          <ac:chgData name="Jiayi Zhang" userId="0b5fc417-5b02-48cb-ab13-a55777ac8eb1" providerId="ADAL" clId="{2819F75D-6353-421F-AEB2-F1DF92902EC2}" dt="2024-01-09T21:18:10.842" v="49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09T18:04:50.79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2819F75D-6353-421F-AEB2-F1DF92902EC2}" dt="2024-01-10T17:26:38.858" v="2877" actId="20577"/>
        <pc:sldMkLst>
          <pc:docMk/>
          <pc:sldMk cId="0" sldId="257"/>
        </pc:sldMkLst>
        <pc:spChg chg="mod">
          <ac:chgData name="Jiayi Zhang" userId="0b5fc417-5b02-48cb-ab13-a55777ac8eb1" providerId="ADAL" clId="{2819F75D-6353-421F-AEB2-F1DF92902EC2}" dt="2024-01-10T17:26:38.858" v="287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2819F75D-6353-421F-AEB2-F1DF92902EC2}" dt="2024-01-10T20:30:33.643" v="4416" actId="13926"/>
        <pc:sldMkLst>
          <pc:docMk/>
          <pc:sldMk cId="0" sldId="258"/>
        </pc:sldMkLst>
        <pc:spChg chg="mod">
          <ac:chgData name="Jiayi Zhang" userId="0b5fc417-5b02-48cb-ab13-a55777ac8eb1" providerId="ADAL" clId="{2819F75D-6353-421F-AEB2-F1DF92902EC2}" dt="2024-01-10T17:37:20.085" v="2919" actId="20577"/>
          <ac:spMkLst>
            <pc:docMk/>
            <pc:sldMk cId="0" sldId="258"/>
            <ac:spMk id="5121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20:30:33.643" v="4416" actId="13926"/>
          <ac:spMkLst>
            <pc:docMk/>
            <pc:sldMk cId="0" sldId="258"/>
            <ac:spMk id="5122" creationId="{00000000-0000-0000-0000-000000000000}"/>
          </ac:spMkLst>
        </pc:spChg>
      </pc:sldChg>
      <pc:sldChg chg="addSp delSp modSp mod">
        <pc:chgData name="Jiayi Zhang" userId="0b5fc417-5b02-48cb-ab13-a55777ac8eb1" providerId="ADAL" clId="{2819F75D-6353-421F-AEB2-F1DF92902EC2}" dt="2024-01-10T20:12:32.361" v="4227" actId="20577"/>
        <pc:sldMkLst>
          <pc:docMk/>
          <pc:sldMk cId="0" sldId="259"/>
        </pc:sldMkLst>
        <pc:spChg chg="add del mod">
          <ac:chgData name="Jiayi Zhang" userId="0b5fc417-5b02-48cb-ab13-a55777ac8eb1" providerId="ADAL" clId="{2819F75D-6353-421F-AEB2-F1DF92902EC2}" dt="2024-01-10T16:55:00.697" v="2185" actId="14100"/>
          <ac:spMkLst>
            <pc:docMk/>
            <pc:sldMk cId="0" sldId="259"/>
            <ac:spMk id="7" creationId="{80E183F0-51D7-809E-ED20-F43F39E920E8}"/>
          </ac:spMkLst>
        </pc:spChg>
        <pc:spChg chg="add del mod">
          <ac:chgData name="Jiayi Zhang" userId="0b5fc417-5b02-48cb-ab13-a55777ac8eb1" providerId="ADAL" clId="{2819F75D-6353-421F-AEB2-F1DF92902EC2}" dt="2024-01-10T16:12:28.446" v="1878" actId="478"/>
          <ac:spMkLst>
            <pc:docMk/>
            <pc:sldMk cId="0" sldId="259"/>
            <ac:spMk id="8" creationId="{EC301904-1BFB-39FF-D05D-4C355218514A}"/>
          </ac:spMkLst>
        </pc:spChg>
        <pc:spChg chg="mod">
          <ac:chgData name="Jiayi Zhang" userId="0b5fc417-5b02-48cb-ab13-a55777ac8eb1" providerId="ADAL" clId="{2819F75D-6353-421F-AEB2-F1DF92902EC2}" dt="2024-01-10T20:12:32.361" v="4227" actId="20577"/>
          <ac:spMkLst>
            <pc:docMk/>
            <pc:sldMk cId="0" sldId="259"/>
            <ac:spMk id="6145" creationId="{00000000-0000-0000-0000-000000000000}"/>
          </ac:spMkLst>
        </pc:spChg>
        <pc:spChg chg="add del mod">
          <ac:chgData name="Jiayi Zhang" userId="0b5fc417-5b02-48cb-ab13-a55777ac8eb1" providerId="ADAL" clId="{2819F75D-6353-421F-AEB2-F1DF92902EC2}" dt="2024-01-10T17:43:17.992" v="3082" actId="400"/>
          <ac:spMkLst>
            <pc:docMk/>
            <pc:sldMk cId="0" sldId="259"/>
            <ac:spMk id="6146" creationId="{00000000-0000-0000-0000-000000000000}"/>
          </ac:spMkLst>
        </pc:spChg>
        <pc:picChg chg="add mod">
          <ac:chgData name="Jiayi Zhang" userId="0b5fc417-5b02-48cb-ab13-a55777ac8eb1" providerId="ADAL" clId="{2819F75D-6353-421F-AEB2-F1DF92902EC2}" dt="2024-01-10T16:17:11.056" v="1927" actId="14100"/>
          <ac:picMkLst>
            <pc:docMk/>
            <pc:sldMk cId="0" sldId="259"/>
            <ac:picMk id="3" creationId="{E1174477-E3BB-CC84-5B19-9AB7BFB3BEC7}"/>
          </ac:picMkLst>
        </pc:picChg>
      </pc:sldChg>
      <pc:sldChg chg="addSp delSp modSp del mod">
        <pc:chgData name="Jiayi Zhang" userId="0b5fc417-5b02-48cb-ab13-a55777ac8eb1" providerId="ADAL" clId="{2819F75D-6353-421F-AEB2-F1DF92902EC2}" dt="2024-01-10T16:19:12.156" v="1942" actId="47"/>
        <pc:sldMkLst>
          <pc:docMk/>
          <pc:sldMk cId="0" sldId="260"/>
        </pc:sldMkLst>
        <pc:picChg chg="add del mod">
          <ac:chgData name="Jiayi Zhang" userId="0b5fc417-5b02-48cb-ab13-a55777ac8eb1" providerId="ADAL" clId="{2819F75D-6353-421F-AEB2-F1DF92902EC2}" dt="2024-01-09T22:12:37.031" v="852" actId="478"/>
          <ac:picMkLst>
            <pc:docMk/>
            <pc:sldMk cId="0" sldId="260"/>
            <ac:picMk id="3" creationId="{0CF2467E-21C9-BC57-762A-208BA96C3088}"/>
          </ac:picMkLst>
        </pc:picChg>
        <pc:picChg chg="add del mod">
          <ac:chgData name="Jiayi Zhang" userId="0b5fc417-5b02-48cb-ab13-a55777ac8eb1" providerId="ADAL" clId="{2819F75D-6353-421F-AEB2-F1DF92902EC2}" dt="2024-01-09T22:13:31.183" v="858" actId="21"/>
          <ac:picMkLst>
            <pc:docMk/>
            <pc:sldMk cId="0" sldId="260"/>
            <ac:picMk id="8" creationId="{AD31D8CB-3773-FF5E-59F8-83706BDE3B7B}"/>
          </ac:picMkLst>
        </pc:picChg>
      </pc:sldChg>
      <pc:sldChg chg="del">
        <pc:chgData name="Jiayi Zhang" userId="0b5fc417-5b02-48cb-ab13-a55777ac8eb1" providerId="ADAL" clId="{2819F75D-6353-421F-AEB2-F1DF92902EC2}" dt="2024-01-10T16:19:12.156" v="1942" actId="47"/>
        <pc:sldMkLst>
          <pc:docMk/>
          <pc:sldMk cId="0" sldId="261"/>
        </pc:sldMkLst>
      </pc:sldChg>
      <pc:sldChg chg="modSp mod">
        <pc:chgData name="Jiayi Zhang" userId="0b5fc417-5b02-48cb-ab13-a55777ac8eb1" providerId="ADAL" clId="{2819F75D-6353-421F-AEB2-F1DF92902EC2}" dt="2024-01-10T20:13:42.923" v="4280" actId="20577"/>
        <pc:sldMkLst>
          <pc:docMk/>
          <pc:sldMk cId="0" sldId="262"/>
        </pc:sldMkLst>
        <pc:spChg chg="mod">
          <ac:chgData name="Jiayi Zhang" userId="0b5fc417-5b02-48cb-ab13-a55777ac8eb1" providerId="ADAL" clId="{2819F75D-6353-421F-AEB2-F1DF92902EC2}" dt="2024-01-10T20:13:42.923" v="4280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20:13:32.738" v="4273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 ord">
        <pc:chgData name="Jiayi Zhang" userId="0b5fc417-5b02-48cb-ab13-a55777ac8eb1" providerId="ADAL" clId="{2819F75D-6353-421F-AEB2-F1DF92902EC2}" dt="2024-01-10T17:42:26.085" v="3079"/>
        <pc:sldMkLst>
          <pc:docMk/>
          <pc:sldMk cId="0" sldId="263"/>
        </pc:sldMkLst>
        <pc:spChg chg="mod">
          <ac:chgData name="Jiayi Zhang" userId="0b5fc417-5b02-48cb-ab13-a55777ac8eb1" providerId="ADAL" clId="{2819F75D-6353-421F-AEB2-F1DF92902EC2}" dt="2024-01-10T17:37:19.385" v="2918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Jiayi Zhang" userId="0b5fc417-5b02-48cb-ab13-a55777ac8eb1" providerId="ADAL" clId="{2819F75D-6353-421F-AEB2-F1DF92902EC2}" dt="2024-01-09T18:55:57.353" v="146"/>
        <pc:sldMkLst>
          <pc:docMk/>
          <pc:sldMk cId="0" sldId="264"/>
        </pc:sldMkLst>
        <pc:spChg chg="mod">
          <ac:chgData name="Jiayi Zhang" userId="0b5fc417-5b02-48cb-ab13-a55777ac8eb1" providerId="ADAL" clId="{2819F75D-6353-421F-AEB2-F1DF92902EC2}" dt="2024-01-09T18:55:57.353" v="146"/>
          <ac:spMkLst>
            <pc:docMk/>
            <pc:sldMk cId="0" sldId="264"/>
            <ac:spMk id="2" creationId="{00000000-0000-0000-0000-000000000000}"/>
          </ac:spMkLst>
        </pc:spChg>
      </pc:sldChg>
      <pc:sldChg chg="modSp add del mod">
        <pc:chgData name="Jiayi Zhang" userId="0b5fc417-5b02-48cb-ab13-a55777ac8eb1" providerId="ADAL" clId="{2819F75D-6353-421F-AEB2-F1DF92902EC2}" dt="2024-01-10T16:21:12.351" v="1949" actId="47"/>
        <pc:sldMkLst>
          <pc:docMk/>
          <pc:sldMk cId="1592432820" sldId="265"/>
        </pc:sldMkLst>
        <pc:spChg chg="mod">
          <ac:chgData name="Jiayi Zhang" userId="0b5fc417-5b02-48cb-ab13-a55777ac8eb1" providerId="ADAL" clId="{2819F75D-6353-421F-AEB2-F1DF92902EC2}" dt="2024-01-10T16:20:27.035" v="1946" actId="255"/>
          <ac:spMkLst>
            <pc:docMk/>
            <pc:sldMk cId="1592432820" sldId="265"/>
            <ac:spMk id="5122" creationId="{00000000-0000-0000-0000-000000000000}"/>
          </ac:spMkLst>
        </pc:spChg>
      </pc:sldChg>
      <pc:sldChg chg="addSp delSp modSp add mod">
        <pc:chgData name="Jiayi Zhang" userId="0b5fc417-5b02-48cb-ab13-a55777ac8eb1" providerId="ADAL" clId="{2819F75D-6353-421F-AEB2-F1DF92902EC2}" dt="2024-01-10T17:51:44.888" v="3100" actId="1076"/>
        <pc:sldMkLst>
          <pc:docMk/>
          <pc:sldMk cId="2425697724" sldId="266"/>
        </pc:sldMkLst>
        <pc:spChg chg="add del mod">
          <ac:chgData name="Jiayi Zhang" userId="0b5fc417-5b02-48cb-ab13-a55777ac8eb1" providerId="ADAL" clId="{2819F75D-6353-421F-AEB2-F1DF92902EC2}" dt="2024-01-10T16:13:40.985" v="1891" actId="478"/>
          <ac:spMkLst>
            <pc:docMk/>
            <pc:sldMk cId="2425697724" sldId="266"/>
            <ac:spMk id="3" creationId="{9E271B3F-BF3E-19FB-7101-5D8C4D68F759}"/>
          </ac:spMkLst>
        </pc:spChg>
        <pc:spChg chg="mod">
          <ac:chgData name="Jiayi Zhang" userId="0b5fc417-5b02-48cb-ab13-a55777ac8eb1" providerId="ADAL" clId="{2819F75D-6353-421F-AEB2-F1DF92902EC2}" dt="2024-01-10T17:45:50.088" v="3085" actId="14100"/>
          <ac:spMkLst>
            <pc:docMk/>
            <pc:sldMk cId="2425697724" sldId="266"/>
            <ac:spMk id="7" creationId="{80E183F0-51D7-809E-ED20-F43F39E920E8}"/>
          </ac:spMkLst>
        </pc:spChg>
        <pc:spChg chg="mod">
          <ac:chgData name="Jiayi Zhang" userId="0b5fc417-5b02-48cb-ab13-a55777ac8eb1" providerId="ADAL" clId="{2819F75D-6353-421F-AEB2-F1DF92902EC2}" dt="2024-01-10T17:00:34.275" v="2374" actId="20577"/>
          <ac:spMkLst>
            <pc:docMk/>
            <pc:sldMk cId="2425697724" sldId="266"/>
            <ac:spMk id="6145" creationId="{00000000-0000-0000-0000-000000000000}"/>
          </ac:spMkLst>
        </pc:spChg>
        <pc:spChg chg="add del mod">
          <ac:chgData name="Jiayi Zhang" userId="0b5fc417-5b02-48cb-ab13-a55777ac8eb1" providerId="ADAL" clId="{2819F75D-6353-421F-AEB2-F1DF92902EC2}" dt="2024-01-10T17:48:06.516" v="3097" actId="6549"/>
          <ac:spMkLst>
            <pc:docMk/>
            <pc:sldMk cId="2425697724" sldId="266"/>
            <ac:spMk id="6146" creationId="{00000000-0000-0000-0000-000000000000}"/>
          </ac:spMkLst>
        </pc:spChg>
        <pc:picChg chg="del">
          <ac:chgData name="Jiayi Zhang" userId="0b5fc417-5b02-48cb-ab13-a55777ac8eb1" providerId="ADAL" clId="{2819F75D-6353-421F-AEB2-F1DF92902EC2}" dt="2024-01-09T22:13:33.491" v="859" actId="478"/>
          <ac:picMkLst>
            <pc:docMk/>
            <pc:sldMk cId="2425697724" sldId="266"/>
            <ac:picMk id="3" creationId="{E1174477-E3BB-CC84-5B19-9AB7BFB3BEC7}"/>
          </ac:picMkLst>
        </pc:picChg>
        <pc:picChg chg="add del mod">
          <ac:chgData name="Jiayi Zhang" userId="0b5fc417-5b02-48cb-ab13-a55777ac8eb1" providerId="ADAL" clId="{2819F75D-6353-421F-AEB2-F1DF92902EC2}" dt="2024-01-10T17:51:38.922" v="3098" actId="478"/>
          <ac:picMkLst>
            <pc:docMk/>
            <pc:sldMk cId="2425697724" sldId="266"/>
            <ac:picMk id="8" creationId="{AD31D8CB-3773-FF5E-59F8-83706BDE3B7B}"/>
          </ac:picMkLst>
        </pc:picChg>
        <pc:picChg chg="add mod">
          <ac:chgData name="Jiayi Zhang" userId="0b5fc417-5b02-48cb-ab13-a55777ac8eb1" providerId="ADAL" clId="{2819F75D-6353-421F-AEB2-F1DF92902EC2}" dt="2024-01-10T17:51:44.888" v="3100" actId="1076"/>
          <ac:picMkLst>
            <pc:docMk/>
            <pc:sldMk cId="2425697724" sldId="266"/>
            <ac:picMk id="10" creationId="{084237F6-820D-5EFB-2028-22DF821A1A75}"/>
          </ac:picMkLst>
        </pc:picChg>
      </pc:sldChg>
      <pc:sldChg chg="addSp delSp modSp add mod">
        <pc:chgData name="Jiayi Zhang" userId="0b5fc417-5b02-48cb-ab13-a55777ac8eb1" providerId="ADAL" clId="{2819F75D-6353-421F-AEB2-F1DF92902EC2}" dt="2024-01-10T20:12:02.793" v="4225" actId="20577"/>
        <pc:sldMkLst>
          <pc:docMk/>
          <pc:sldMk cId="3242594532" sldId="267"/>
        </pc:sldMkLst>
        <pc:spChg chg="mod">
          <ac:chgData name="Jiayi Zhang" userId="0b5fc417-5b02-48cb-ab13-a55777ac8eb1" providerId="ADAL" clId="{2819F75D-6353-421F-AEB2-F1DF92902EC2}" dt="2024-01-10T17:02:26.486" v="2387" actId="6549"/>
          <ac:spMkLst>
            <pc:docMk/>
            <pc:sldMk cId="3242594532" sldId="267"/>
            <ac:spMk id="7" creationId="{80E183F0-51D7-809E-ED20-F43F39E920E8}"/>
          </ac:spMkLst>
        </pc:spChg>
        <pc:spChg chg="mod">
          <ac:chgData name="Jiayi Zhang" userId="0b5fc417-5b02-48cb-ab13-a55777ac8eb1" providerId="ADAL" clId="{2819F75D-6353-421F-AEB2-F1DF92902EC2}" dt="2024-01-10T20:12:02.793" v="4225" actId="20577"/>
          <ac:spMkLst>
            <pc:docMk/>
            <pc:sldMk cId="3242594532" sldId="267"/>
            <ac:spMk id="6145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16:55:36.826" v="2188" actId="14100"/>
          <ac:spMkLst>
            <pc:docMk/>
            <pc:sldMk cId="3242594532" sldId="267"/>
            <ac:spMk id="6146" creationId="{00000000-0000-0000-0000-000000000000}"/>
          </ac:spMkLst>
        </pc:spChg>
        <pc:picChg chg="del">
          <ac:chgData name="Jiayi Zhang" userId="0b5fc417-5b02-48cb-ab13-a55777ac8eb1" providerId="ADAL" clId="{2819F75D-6353-421F-AEB2-F1DF92902EC2}" dt="2024-01-10T16:47:50.589" v="2027" actId="478"/>
          <ac:picMkLst>
            <pc:docMk/>
            <pc:sldMk cId="3242594532" sldId="267"/>
            <ac:picMk id="3" creationId="{E1174477-E3BB-CC84-5B19-9AB7BFB3BEC7}"/>
          </ac:picMkLst>
        </pc:picChg>
        <pc:picChg chg="add del mod">
          <ac:chgData name="Jiayi Zhang" userId="0b5fc417-5b02-48cb-ab13-a55777ac8eb1" providerId="ADAL" clId="{2819F75D-6353-421F-AEB2-F1DF92902EC2}" dt="2024-01-10T17:02:04.437" v="2382" actId="478"/>
          <ac:picMkLst>
            <pc:docMk/>
            <pc:sldMk cId="3242594532" sldId="267"/>
            <ac:picMk id="8" creationId="{EA9B4E76-1669-60BE-0DE6-4C18F181B26C}"/>
          </ac:picMkLst>
        </pc:picChg>
        <pc:picChg chg="add mod">
          <ac:chgData name="Jiayi Zhang" userId="0b5fc417-5b02-48cb-ab13-a55777ac8eb1" providerId="ADAL" clId="{2819F75D-6353-421F-AEB2-F1DF92902EC2}" dt="2024-01-10T17:02:11.643" v="2385" actId="14100"/>
          <ac:picMkLst>
            <pc:docMk/>
            <pc:sldMk cId="3242594532" sldId="267"/>
            <ac:picMk id="10" creationId="{770FD92C-CE6A-C8B2-C7BB-97AFA7EE2E91}"/>
          </ac:picMkLst>
        </pc:picChg>
      </pc:sldChg>
      <pc:sldChg chg="addSp delSp modSp add mod">
        <pc:chgData name="Jiayi Zhang" userId="0b5fc417-5b02-48cb-ab13-a55777ac8eb1" providerId="ADAL" clId="{2819F75D-6353-421F-AEB2-F1DF92902EC2}" dt="2024-01-10T20:12:13.358" v="4226"/>
        <pc:sldMkLst>
          <pc:docMk/>
          <pc:sldMk cId="720552951" sldId="268"/>
        </pc:sldMkLst>
        <pc:spChg chg="mod">
          <ac:chgData name="Jiayi Zhang" userId="0b5fc417-5b02-48cb-ab13-a55777ac8eb1" providerId="ADAL" clId="{2819F75D-6353-421F-AEB2-F1DF92902EC2}" dt="2024-01-10T17:23:18.618" v="2831" actId="20577"/>
          <ac:spMkLst>
            <pc:docMk/>
            <pc:sldMk cId="720552951" sldId="268"/>
            <ac:spMk id="7" creationId="{80E183F0-51D7-809E-ED20-F43F39E920E8}"/>
          </ac:spMkLst>
        </pc:spChg>
        <pc:spChg chg="mod">
          <ac:chgData name="Jiayi Zhang" userId="0b5fc417-5b02-48cb-ab13-a55777ac8eb1" providerId="ADAL" clId="{2819F75D-6353-421F-AEB2-F1DF92902EC2}" dt="2024-01-10T20:12:13.358" v="4226"/>
          <ac:spMkLst>
            <pc:docMk/>
            <pc:sldMk cId="720552951" sldId="268"/>
            <ac:spMk id="6145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17:22:33.427" v="2818" actId="20577"/>
          <ac:spMkLst>
            <pc:docMk/>
            <pc:sldMk cId="720552951" sldId="268"/>
            <ac:spMk id="6146" creationId="{00000000-0000-0000-0000-000000000000}"/>
          </ac:spMkLst>
        </pc:spChg>
        <pc:picChg chg="add del mod">
          <ac:chgData name="Jiayi Zhang" userId="0b5fc417-5b02-48cb-ab13-a55777ac8eb1" providerId="ADAL" clId="{2819F75D-6353-421F-AEB2-F1DF92902EC2}" dt="2024-01-10T17:14:47.564" v="2391" actId="478"/>
          <ac:picMkLst>
            <pc:docMk/>
            <pc:sldMk cId="720552951" sldId="268"/>
            <ac:picMk id="3" creationId="{97CA11AD-0A79-D7D3-2C6E-3BFD84BF153D}"/>
          </ac:picMkLst>
        </pc:picChg>
        <pc:picChg chg="del">
          <ac:chgData name="Jiayi Zhang" userId="0b5fc417-5b02-48cb-ab13-a55777ac8eb1" providerId="ADAL" clId="{2819F75D-6353-421F-AEB2-F1DF92902EC2}" dt="2024-01-10T17:01:27.117" v="2381" actId="478"/>
          <ac:picMkLst>
            <pc:docMk/>
            <pc:sldMk cId="720552951" sldId="268"/>
            <ac:picMk id="8" creationId="{EA9B4E76-1669-60BE-0DE6-4C18F181B26C}"/>
          </ac:picMkLst>
        </pc:picChg>
        <pc:picChg chg="add mod">
          <ac:chgData name="Jiayi Zhang" userId="0b5fc417-5b02-48cb-ab13-a55777ac8eb1" providerId="ADAL" clId="{2819F75D-6353-421F-AEB2-F1DF92902EC2}" dt="2024-01-10T17:15:02.099" v="2395" actId="14100"/>
          <ac:picMkLst>
            <pc:docMk/>
            <pc:sldMk cId="720552951" sldId="268"/>
            <ac:picMk id="10" creationId="{9EF8564A-EA6E-87BD-A9D0-AD028BC7E1D3}"/>
          </ac:picMkLst>
        </pc:picChg>
      </pc:sldChg>
      <pc:sldMasterChg chg="modSp mod">
        <pc:chgData name="Jiayi Zhang" userId="0b5fc417-5b02-48cb-ab13-a55777ac8eb1" providerId="ADAL" clId="{2819F75D-6353-421F-AEB2-F1DF92902EC2}" dt="2024-01-09T18:05:12.508" v="33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2819F75D-6353-421F-AEB2-F1DF92902EC2}" dt="2024-01-09T18:05:12.508" v="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iayi Zhang" userId="0b5fc417-5b02-48cb-ab13-a55777ac8eb1" providerId="ADAL" clId="{795E01A6-410C-4C29-A707-49FD60893925}"/>
    <pc:docChg chg="undo redo custSel addSld delSld modSld sldOrd modMainMaster">
      <pc:chgData name="Jiayi Zhang" userId="0b5fc417-5b02-48cb-ab13-a55777ac8eb1" providerId="ADAL" clId="{795E01A6-410C-4C29-A707-49FD60893925}" dt="2024-05-08T17:41:26.291" v="1070" actId="14100"/>
      <pc:docMkLst>
        <pc:docMk/>
      </pc:docMkLst>
      <pc:sldChg chg="modSp mod">
        <pc:chgData name="Jiayi Zhang" userId="0b5fc417-5b02-48cb-ab13-a55777ac8eb1" providerId="ADAL" clId="{795E01A6-410C-4C29-A707-49FD60893925}" dt="2024-05-07T17:35:35.196" v="1066" actId="20577"/>
        <pc:sldMkLst>
          <pc:docMk/>
          <pc:sldMk cId="0" sldId="256"/>
        </pc:sldMkLst>
        <pc:spChg chg="mod">
          <ac:chgData name="Jiayi Zhang" userId="0b5fc417-5b02-48cb-ab13-a55777ac8eb1" providerId="ADAL" clId="{795E01A6-410C-4C29-A707-49FD60893925}" dt="2024-03-08T20:08:54.761" v="9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795E01A6-410C-4C29-A707-49FD60893925}" dt="2024-05-07T17:35:35.196" v="106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795E01A6-410C-4C29-A707-49FD60893925}" dt="2024-03-15T15:21:26.458" v="1048" actId="6549"/>
        <pc:sldMkLst>
          <pc:docMk/>
          <pc:sldMk cId="0" sldId="257"/>
        </pc:sldMkLst>
        <pc:spChg chg="mod">
          <ac:chgData name="Jiayi Zhang" userId="0b5fc417-5b02-48cb-ab13-a55777ac8eb1" providerId="ADAL" clId="{795E01A6-410C-4C29-A707-49FD60893925}" dt="2024-03-15T15:21:26.458" v="1048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795E01A6-410C-4C29-A707-49FD60893925}" dt="2024-03-15T15:23:13.291" v="1054" actId="20578"/>
        <pc:sldMkLst>
          <pc:docMk/>
          <pc:sldMk cId="0" sldId="258"/>
        </pc:sldMkLst>
        <pc:spChg chg="mod">
          <ac:chgData name="Jiayi Zhang" userId="0b5fc417-5b02-48cb-ab13-a55777ac8eb1" providerId="ADAL" clId="{795E01A6-410C-4C29-A707-49FD60893925}" dt="2024-03-15T15:23:13.291" v="1054" actId="20578"/>
          <ac:spMkLst>
            <pc:docMk/>
            <pc:sldMk cId="0" sldId="258"/>
            <ac:spMk id="5122" creationId="{00000000-0000-0000-0000-000000000000}"/>
          </ac:spMkLst>
        </pc:spChg>
      </pc:sldChg>
      <pc:sldChg chg="del">
        <pc:chgData name="Jiayi Zhang" userId="0b5fc417-5b02-48cb-ab13-a55777ac8eb1" providerId="ADAL" clId="{795E01A6-410C-4C29-A707-49FD60893925}" dt="2024-03-06T18:25:44.628" v="123" actId="47"/>
        <pc:sldMkLst>
          <pc:docMk/>
          <pc:sldMk cId="0" sldId="259"/>
        </pc:sldMkLst>
      </pc:sldChg>
      <pc:sldChg chg="modSp mod">
        <pc:chgData name="Jiayi Zhang" userId="0b5fc417-5b02-48cb-ab13-a55777ac8eb1" providerId="ADAL" clId="{795E01A6-410C-4C29-A707-49FD60893925}" dt="2024-03-15T15:25:15.274" v="1057" actId="6549"/>
        <pc:sldMkLst>
          <pc:docMk/>
          <pc:sldMk cId="0" sldId="262"/>
        </pc:sldMkLst>
        <pc:spChg chg="mod">
          <ac:chgData name="Jiayi Zhang" userId="0b5fc417-5b02-48cb-ab13-a55777ac8eb1" providerId="ADAL" clId="{795E01A6-410C-4C29-A707-49FD60893925}" dt="2024-03-15T15:25:15.274" v="1057" actId="6549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Jiayi Zhang" userId="0b5fc417-5b02-48cb-ab13-a55777ac8eb1" providerId="ADAL" clId="{795E01A6-410C-4C29-A707-49FD60893925}" dt="2024-03-06T18:34:40.480" v="331" actId="47"/>
        <pc:sldMkLst>
          <pc:docMk/>
          <pc:sldMk cId="0" sldId="263"/>
        </pc:sldMkLst>
      </pc:sldChg>
      <pc:sldChg chg="modSp mod">
        <pc:chgData name="Jiayi Zhang" userId="0b5fc417-5b02-48cb-ab13-a55777ac8eb1" providerId="ADAL" clId="{795E01A6-410C-4C29-A707-49FD60893925}" dt="2024-03-06T19:04:46.500" v="348"/>
        <pc:sldMkLst>
          <pc:docMk/>
          <pc:sldMk cId="0" sldId="264"/>
        </pc:sldMkLst>
        <pc:spChg chg="mod">
          <ac:chgData name="Jiayi Zhang" userId="0b5fc417-5b02-48cb-ab13-a55777ac8eb1" providerId="ADAL" clId="{795E01A6-410C-4C29-A707-49FD60893925}" dt="2024-03-06T19:04:46.500" v="348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Jiayi Zhang" userId="0b5fc417-5b02-48cb-ab13-a55777ac8eb1" providerId="ADAL" clId="{795E01A6-410C-4C29-A707-49FD60893925}" dt="2024-03-06T18:25:46.074" v="124" actId="47"/>
        <pc:sldMkLst>
          <pc:docMk/>
          <pc:sldMk cId="2425697724" sldId="266"/>
        </pc:sldMkLst>
      </pc:sldChg>
      <pc:sldChg chg="addSp delSp modSp mod">
        <pc:chgData name="Jiayi Zhang" userId="0b5fc417-5b02-48cb-ab13-a55777ac8eb1" providerId="ADAL" clId="{795E01A6-410C-4C29-A707-49FD60893925}" dt="2024-05-08T17:41:26.291" v="1070" actId="14100"/>
        <pc:sldMkLst>
          <pc:docMk/>
          <pc:sldMk cId="3242594532" sldId="267"/>
        </pc:sldMkLst>
        <pc:spChg chg="mod">
          <ac:chgData name="Jiayi Zhang" userId="0b5fc417-5b02-48cb-ab13-a55777ac8eb1" providerId="ADAL" clId="{795E01A6-410C-4C29-A707-49FD60893925}" dt="2024-03-06T19:06:01.052" v="361" actId="20577"/>
          <ac:spMkLst>
            <pc:docMk/>
            <pc:sldMk cId="3242594532" sldId="267"/>
            <ac:spMk id="7" creationId="{80E183F0-51D7-809E-ED20-F43F39E920E8}"/>
          </ac:spMkLst>
        </pc:spChg>
        <pc:spChg chg="mod">
          <ac:chgData name="Jiayi Zhang" userId="0b5fc417-5b02-48cb-ab13-a55777ac8eb1" providerId="ADAL" clId="{795E01A6-410C-4C29-A707-49FD60893925}" dt="2024-03-06T18:27:22.639" v="191" actId="20578"/>
          <ac:spMkLst>
            <pc:docMk/>
            <pc:sldMk cId="3242594532" sldId="267"/>
            <ac:spMk id="6145" creationId="{00000000-0000-0000-0000-000000000000}"/>
          </ac:spMkLst>
        </pc:spChg>
        <pc:spChg chg="mod">
          <ac:chgData name="Jiayi Zhang" userId="0b5fc417-5b02-48cb-ab13-a55777ac8eb1" providerId="ADAL" clId="{795E01A6-410C-4C29-A707-49FD60893925}" dt="2024-03-15T15:24:17.054" v="1055" actId="6549"/>
          <ac:spMkLst>
            <pc:docMk/>
            <pc:sldMk cId="3242594532" sldId="267"/>
            <ac:spMk id="6146" creationId="{00000000-0000-0000-0000-000000000000}"/>
          </ac:spMkLst>
        </pc:spChg>
        <pc:picChg chg="add mod">
          <ac:chgData name="Jiayi Zhang" userId="0b5fc417-5b02-48cb-ab13-a55777ac8eb1" providerId="ADAL" clId="{795E01A6-410C-4C29-A707-49FD60893925}" dt="2024-05-08T17:41:26.291" v="1070" actId="14100"/>
          <ac:picMkLst>
            <pc:docMk/>
            <pc:sldMk cId="3242594532" sldId="267"/>
            <ac:picMk id="3" creationId="{22349BB7-8ACC-C369-6504-45184482D90F}"/>
          </ac:picMkLst>
        </pc:picChg>
        <pc:picChg chg="del">
          <ac:chgData name="Jiayi Zhang" userId="0b5fc417-5b02-48cb-ab13-a55777ac8eb1" providerId="ADAL" clId="{795E01A6-410C-4C29-A707-49FD60893925}" dt="2024-05-08T17:41:19.245" v="1067" actId="478"/>
          <ac:picMkLst>
            <pc:docMk/>
            <pc:sldMk cId="3242594532" sldId="267"/>
            <ac:picMk id="10" creationId="{770FD92C-CE6A-C8B2-C7BB-97AFA7EE2E91}"/>
          </ac:picMkLst>
        </pc:picChg>
      </pc:sldChg>
      <pc:sldChg chg="addSp delSp modSp del mod modShow">
        <pc:chgData name="Jiayi Zhang" userId="0b5fc417-5b02-48cb-ab13-a55777ac8eb1" providerId="ADAL" clId="{795E01A6-410C-4C29-A707-49FD60893925}" dt="2024-03-08T20:12:51.776" v="941" actId="47"/>
        <pc:sldMkLst>
          <pc:docMk/>
          <pc:sldMk cId="720552951" sldId="268"/>
        </pc:sldMkLst>
        <pc:spChg chg="mod">
          <ac:chgData name="Jiayi Zhang" userId="0b5fc417-5b02-48cb-ab13-a55777ac8eb1" providerId="ADAL" clId="{795E01A6-410C-4C29-A707-49FD60893925}" dt="2024-03-06T20:32:11.572" v="848" actId="6549"/>
          <ac:spMkLst>
            <pc:docMk/>
            <pc:sldMk cId="720552951" sldId="268"/>
            <ac:spMk id="7" creationId="{80E183F0-51D7-809E-ED20-F43F39E920E8}"/>
          </ac:spMkLst>
        </pc:spChg>
        <pc:spChg chg="mod">
          <ac:chgData name="Jiayi Zhang" userId="0b5fc417-5b02-48cb-ab13-a55777ac8eb1" providerId="ADAL" clId="{795E01A6-410C-4C29-A707-49FD60893925}" dt="2024-03-06T20:19:41.464" v="659" actId="20577"/>
          <ac:spMkLst>
            <pc:docMk/>
            <pc:sldMk cId="720552951" sldId="268"/>
            <ac:spMk id="6145" creationId="{00000000-0000-0000-0000-000000000000}"/>
          </ac:spMkLst>
        </pc:spChg>
        <pc:picChg chg="add mod">
          <ac:chgData name="Jiayi Zhang" userId="0b5fc417-5b02-48cb-ab13-a55777ac8eb1" providerId="ADAL" clId="{795E01A6-410C-4C29-A707-49FD60893925}" dt="2024-03-06T20:25:04.199" v="681" actId="14100"/>
          <ac:picMkLst>
            <pc:docMk/>
            <pc:sldMk cId="720552951" sldId="268"/>
            <ac:picMk id="3" creationId="{7AD91317-3ECA-E1B1-3DEC-75DCE678745D}"/>
          </ac:picMkLst>
        </pc:picChg>
        <pc:picChg chg="del mod">
          <ac:chgData name="Jiayi Zhang" userId="0b5fc417-5b02-48cb-ab13-a55777ac8eb1" providerId="ADAL" clId="{795E01A6-410C-4C29-A707-49FD60893925}" dt="2024-03-06T20:24:53.697" v="678" actId="478"/>
          <ac:picMkLst>
            <pc:docMk/>
            <pc:sldMk cId="720552951" sldId="268"/>
            <ac:picMk id="10" creationId="{9EF8564A-EA6E-87BD-A9D0-AD028BC7E1D3}"/>
          </ac:picMkLst>
        </pc:picChg>
      </pc:sldChg>
      <pc:sldChg chg="delSp add del mod">
        <pc:chgData name="Jiayi Zhang" userId="0b5fc417-5b02-48cb-ab13-a55777ac8eb1" providerId="ADAL" clId="{795E01A6-410C-4C29-A707-49FD60893925}" dt="2024-03-06T20:06:00.462" v="632" actId="47"/>
        <pc:sldMkLst>
          <pc:docMk/>
          <pc:sldMk cId="87025292" sldId="269"/>
        </pc:sldMkLst>
        <pc:picChg chg="del">
          <ac:chgData name="Jiayi Zhang" userId="0b5fc417-5b02-48cb-ab13-a55777ac8eb1" providerId="ADAL" clId="{795E01A6-410C-4C29-A707-49FD60893925}" dt="2024-03-06T19:52:47.227" v="368" actId="478"/>
          <ac:picMkLst>
            <pc:docMk/>
            <pc:sldMk cId="87025292" sldId="269"/>
            <ac:picMk id="10" creationId="{FCE418A3-B189-4B9B-C442-81B7185F2D4B}"/>
          </ac:picMkLst>
        </pc:picChg>
      </pc:sldChg>
      <pc:sldChg chg="addSp delSp modSp add del mod modShow">
        <pc:chgData name="Jiayi Zhang" userId="0b5fc417-5b02-48cb-ab13-a55777ac8eb1" providerId="ADAL" clId="{795E01A6-410C-4C29-A707-49FD60893925}" dt="2024-03-08T20:12:51.776" v="941" actId="47"/>
        <pc:sldMkLst>
          <pc:docMk/>
          <pc:sldMk cId="2567455872" sldId="270"/>
        </pc:sldMkLst>
        <pc:spChg chg="mod">
          <ac:chgData name="Jiayi Zhang" userId="0b5fc417-5b02-48cb-ab13-a55777ac8eb1" providerId="ADAL" clId="{795E01A6-410C-4C29-A707-49FD60893925}" dt="2024-03-06T20:32:08.735" v="847" actId="6549"/>
          <ac:spMkLst>
            <pc:docMk/>
            <pc:sldMk cId="2567455872" sldId="270"/>
            <ac:spMk id="7" creationId="{79657055-91EE-74E5-A25C-3DFAF525A007}"/>
          </ac:spMkLst>
        </pc:spChg>
        <pc:spChg chg="mod">
          <ac:chgData name="Jiayi Zhang" userId="0b5fc417-5b02-48cb-ab13-a55777ac8eb1" providerId="ADAL" clId="{795E01A6-410C-4C29-A707-49FD60893925}" dt="2024-03-06T20:19:52.409" v="666" actId="20577"/>
          <ac:spMkLst>
            <pc:docMk/>
            <pc:sldMk cId="2567455872" sldId="270"/>
            <ac:spMk id="6145" creationId="{AE5E285E-9BF2-A51A-07C5-2E20C4F040FB}"/>
          </ac:spMkLst>
        </pc:spChg>
        <pc:spChg chg="mod">
          <ac:chgData name="Jiayi Zhang" userId="0b5fc417-5b02-48cb-ab13-a55777ac8eb1" providerId="ADAL" clId="{795E01A6-410C-4C29-A707-49FD60893925}" dt="2024-03-06T20:24:16.172" v="675"/>
          <ac:spMkLst>
            <pc:docMk/>
            <pc:sldMk cId="2567455872" sldId="270"/>
            <ac:spMk id="6146" creationId="{E5A9807A-0659-A1AC-D029-762059745A02}"/>
          </ac:spMkLst>
        </pc:spChg>
        <pc:picChg chg="add del mod">
          <ac:chgData name="Jiayi Zhang" userId="0b5fc417-5b02-48cb-ab13-a55777ac8eb1" providerId="ADAL" clId="{795E01A6-410C-4C29-A707-49FD60893925}" dt="2024-03-06T20:16:51.692" v="633" actId="478"/>
          <ac:picMkLst>
            <pc:docMk/>
            <pc:sldMk cId="2567455872" sldId="270"/>
            <ac:picMk id="2" creationId="{D651294A-406E-7B98-53C9-B71385AD1817}"/>
          </ac:picMkLst>
        </pc:picChg>
        <pc:picChg chg="add del mod">
          <ac:chgData name="Jiayi Zhang" userId="0b5fc417-5b02-48cb-ab13-a55777ac8eb1" providerId="ADAL" clId="{795E01A6-410C-4C29-A707-49FD60893925}" dt="2024-03-06T20:23:49.583" v="667" actId="478"/>
          <ac:picMkLst>
            <pc:docMk/>
            <pc:sldMk cId="2567455872" sldId="270"/>
            <ac:picMk id="8" creationId="{4D0C3665-D717-86B9-3899-8BEF017BA6DC}"/>
          </ac:picMkLst>
        </pc:picChg>
        <pc:picChg chg="del">
          <ac:chgData name="Jiayi Zhang" userId="0b5fc417-5b02-48cb-ab13-a55777ac8eb1" providerId="ADAL" clId="{795E01A6-410C-4C29-A707-49FD60893925}" dt="2024-03-06T19:52:49.434" v="370" actId="478"/>
          <ac:picMkLst>
            <pc:docMk/>
            <pc:sldMk cId="2567455872" sldId="270"/>
            <ac:picMk id="10" creationId="{B1D38A59-54D9-BC82-25A3-CCEA07199659}"/>
          </ac:picMkLst>
        </pc:picChg>
        <pc:picChg chg="add del mod">
          <ac:chgData name="Jiayi Zhang" userId="0b5fc417-5b02-48cb-ab13-a55777ac8eb1" providerId="ADAL" clId="{795E01A6-410C-4C29-A707-49FD60893925}" dt="2024-03-06T20:30:16.293" v="684" actId="478"/>
          <ac:picMkLst>
            <pc:docMk/>
            <pc:sldMk cId="2567455872" sldId="270"/>
            <ac:picMk id="11" creationId="{E2070200-1045-2423-9921-9BD04F381ABE}"/>
          </ac:picMkLst>
        </pc:picChg>
        <pc:picChg chg="add mod">
          <ac:chgData name="Jiayi Zhang" userId="0b5fc417-5b02-48cb-ab13-a55777ac8eb1" providerId="ADAL" clId="{795E01A6-410C-4C29-A707-49FD60893925}" dt="2024-03-06T20:30:34.114" v="691" actId="14100"/>
          <ac:picMkLst>
            <pc:docMk/>
            <pc:sldMk cId="2567455872" sldId="270"/>
            <ac:picMk id="13" creationId="{95564D9E-7661-560A-6024-358CAD56640B}"/>
          </ac:picMkLst>
        </pc:picChg>
      </pc:sldChg>
      <pc:sldChg chg="addSp delSp modSp add mod ord">
        <pc:chgData name="Jiayi Zhang" userId="0b5fc417-5b02-48cb-ab13-a55777ac8eb1" providerId="ADAL" clId="{795E01A6-410C-4C29-A707-49FD60893925}" dt="2024-05-07T17:32:42.444" v="1058" actId="6549"/>
        <pc:sldMkLst>
          <pc:docMk/>
          <pc:sldMk cId="3590609502" sldId="271"/>
        </pc:sldMkLst>
        <pc:spChg chg="mod">
          <ac:chgData name="Jiayi Zhang" userId="0b5fc417-5b02-48cb-ab13-a55777ac8eb1" providerId="ADAL" clId="{795E01A6-410C-4C29-A707-49FD60893925}" dt="2024-03-08T20:17:10.069" v="1010" actId="6549"/>
          <ac:spMkLst>
            <pc:docMk/>
            <pc:sldMk cId="3590609502" sldId="271"/>
            <ac:spMk id="7" creationId="{BAD765AB-EACD-85E4-8556-43395F3995AB}"/>
          </ac:spMkLst>
        </pc:spChg>
        <pc:spChg chg="mod">
          <ac:chgData name="Jiayi Zhang" userId="0b5fc417-5b02-48cb-ab13-a55777ac8eb1" providerId="ADAL" clId="{795E01A6-410C-4C29-A707-49FD60893925}" dt="2024-05-07T17:32:42.444" v="1058" actId="6549"/>
          <ac:spMkLst>
            <pc:docMk/>
            <pc:sldMk cId="3590609502" sldId="271"/>
            <ac:spMk id="6145" creationId="{B0F44CC0-D0A4-0F5D-F3C5-D79339109FF2}"/>
          </ac:spMkLst>
        </pc:spChg>
        <pc:spChg chg="mod">
          <ac:chgData name="Jiayi Zhang" userId="0b5fc417-5b02-48cb-ab13-a55777ac8eb1" providerId="ADAL" clId="{795E01A6-410C-4C29-A707-49FD60893925}" dt="2024-03-15T15:24:46.711" v="1056" actId="6549"/>
          <ac:spMkLst>
            <pc:docMk/>
            <pc:sldMk cId="3590609502" sldId="271"/>
            <ac:spMk id="6146" creationId="{9A65901B-BB56-8657-2F64-9B76BF6D3ECF}"/>
          </ac:spMkLst>
        </pc:spChg>
        <pc:picChg chg="add del mod">
          <ac:chgData name="Jiayi Zhang" userId="0b5fc417-5b02-48cb-ab13-a55777ac8eb1" providerId="ADAL" clId="{795E01A6-410C-4C29-A707-49FD60893925}" dt="2024-03-08T20:20:21.749" v="1011" actId="478"/>
          <ac:picMkLst>
            <pc:docMk/>
            <pc:sldMk cId="3590609502" sldId="271"/>
            <ac:picMk id="3" creationId="{16FBE845-5F6B-613C-2653-0B3B13C3D487}"/>
          </ac:picMkLst>
        </pc:picChg>
        <pc:picChg chg="add mod">
          <ac:chgData name="Jiayi Zhang" userId="0b5fc417-5b02-48cb-ab13-a55777ac8eb1" providerId="ADAL" clId="{795E01A6-410C-4C29-A707-49FD60893925}" dt="2024-03-08T20:20:26.796" v="1013" actId="1076"/>
          <ac:picMkLst>
            <pc:docMk/>
            <pc:sldMk cId="3590609502" sldId="271"/>
            <ac:picMk id="8" creationId="{F40ADB2E-49EB-0ABE-B472-8176844CA62F}"/>
          </ac:picMkLst>
        </pc:picChg>
        <pc:picChg chg="del">
          <ac:chgData name="Jiayi Zhang" userId="0b5fc417-5b02-48cb-ab13-a55777ac8eb1" providerId="ADAL" clId="{795E01A6-410C-4C29-A707-49FD60893925}" dt="2024-03-06T20:24:32.553" v="677" actId="478"/>
          <ac:picMkLst>
            <pc:docMk/>
            <pc:sldMk cId="3590609502" sldId="271"/>
            <ac:picMk id="10" creationId="{83EF1D9A-E930-35B8-9702-F33D8E0DBE9A}"/>
          </ac:picMkLst>
        </pc:picChg>
      </pc:sldChg>
      <pc:sldMasterChg chg="modSp mod">
        <pc:chgData name="Jiayi Zhang" userId="0b5fc417-5b02-48cb-ab13-a55777ac8eb1" providerId="ADAL" clId="{795E01A6-410C-4C29-A707-49FD60893925}" dt="2024-05-07T17:35:03.029" v="1062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795E01A6-410C-4C29-A707-49FD60893925}" dt="2024-03-08T20:20:45.538" v="1021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Jiayi Zhang" userId="0b5fc417-5b02-48cb-ab13-a55777ac8eb1" providerId="ADAL" clId="{795E01A6-410C-4C29-A707-49FD60893925}" dt="2024-05-07T17:35:03.029" v="1062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802.11-24/0515r0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802.11-24/0515r0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25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6FEAA2-949C-ECB7-66DA-173BB43D3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860B4F2-5A6D-F24F-35DF-CB21255341D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802.11-24/0515r0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BFB7605-CDAD-403E-60D2-8C7E11A717F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7061F8-7D15-2922-D139-22BB5AF86E3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1C5B97D-20F8-3F5E-2949-CA0E4DD91DE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5C6C6D16-F37E-0D8B-748A-8DAE991D0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9EDC5468-8A7B-A4BD-5ED0-5916879E9FD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82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Multi-AP Coordination for AP Failure Mitigation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574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2024-05-10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67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559DA66-9785-8D0F-E642-654DB7A84E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062083"/>
              </p:ext>
            </p:extLst>
          </p:nvPr>
        </p:nvGraphicFramePr>
        <p:xfrm>
          <a:off x="1598613" y="3124200"/>
          <a:ext cx="9517062" cy="284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08522" imgH="2429369" progId="Word.Document.8">
                  <p:embed/>
                </p:oleObj>
              </mc:Choice>
              <mc:Fallback>
                <p:oleObj name="Document" r:id="rId3" imgW="8108522" imgH="2429369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559DA66-9785-8D0F-E642-654DB7A84E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3124200"/>
                        <a:ext cx="9517062" cy="284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PAR of P802.11bn, the Ultra High Reliability (UHR) capability has been defined to improve Rate-vs-Range enhancement, reduce latency, and reduce power consumption for AP, compared to Extremely High Throughput (EHT) MAC/PHY operation. 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Multi-AP operation (aka. Multi-AP coordination/transmission) has been discussed as one of the key candidate features to meet the requirement of UHR capability.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In this contribution, we discuss some methods of multi-AP coordination to mitigate AP failure, including the support of unscheduled power-off.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543424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Scheduled and unscheduled AP power saving features have been discussed in UHR SG and </a:t>
            </a:r>
            <a:r>
              <a:rPr lang="en-US" sz="1800" b="0" dirty="0" err="1"/>
              <a:t>TGbn</a:t>
            </a:r>
            <a:r>
              <a:rPr lang="en-US" sz="1800" b="0" dirty="0"/>
              <a:t> [22/0015, 23/0010, 23/1965, 23/0225, 23/1922].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As discussed, AP power save feature may introduce potential issues, such as STA may experience (temporary) loss of connectivity, high roaming delay, or loss of synchronization [23/1835].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 failure refers to an unscheduled event that occurs without notice and that results in the AP becoming non-operational.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Use Case/Examples: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Fixed AP may be damaged in a fire, water leakage, voltage spikes, etc. inside a building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Mobile AP may be damaged after being established for public safety communications, e.g., first responders, firefighters, emergency health care providers, rescue team, etc.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When a failure occurs in an AP, associated STAs need to transfer from the AP to a new/target AP.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To support AP failure mitigation, it would be beneficial to improve roaming.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Smooth roaming, aka seamless roaming </a:t>
            </a:r>
            <a:r>
              <a:rPr lang="en-GB" sz="1800" b="0" dirty="0"/>
              <a:t>which discussed for UHR</a:t>
            </a:r>
            <a:r>
              <a:rPr lang="en-US" sz="1800" b="0" dirty="0"/>
              <a:t> [</a:t>
            </a:r>
            <a:r>
              <a:rPr lang="en-GB" sz="1800" b="0" dirty="0"/>
              <a:t>22/1910, 23/0170, 23/0231]</a:t>
            </a:r>
            <a:r>
              <a:rPr lang="en-US" sz="1800" dirty="0"/>
              <a:t>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Smo</a:t>
            </a:r>
            <a:r>
              <a:rPr lang="en-US" sz="1800" dirty="0"/>
              <a:t>oth roaming </a:t>
            </a:r>
            <a:r>
              <a:rPr lang="en-US" sz="1800" b="0" dirty="0"/>
              <a:t>may be improved by leveraging multi-AP operations [23/0295].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STA (Re)association with </a:t>
            </a:r>
            <a:br>
              <a:rPr lang="en-GB" dirty="0"/>
            </a:br>
            <a:r>
              <a:rPr lang="en-GB" dirty="0"/>
              <a:t>AP Failure/Unscheduled Power-Off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4362" y="1974633"/>
            <a:ext cx="10963276" cy="1238679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AP1 and AP 2 are in different BSSs forming a multi-AP group via a wireless backhaul.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AP1 may fail unexpectedly or </a:t>
            </a:r>
            <a:r>
              <a:rPr lang="en-US" sz="1800" b="0" dirty="0"/>
              <a:t>be</a:t>
            </a:r>
            <a:r>
              <a:rPr lang="en-US" sz="1800" b="0" kern="0" dirty="0"/>
              <a:t> unscheduled power off. As such, AP1 will become unavailable for serving associated STA1 and STA2 once such event occurs without an early notice. 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3213312"/>
            <a:ext cx="4110037" cy="314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STA1 and STA2 may respectively detect AP1 failure/unscheduled power-off and need to initiate separate (re)association procedures to associate with AP2.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Delay/overhead may be significantly increased by the number of STAs transmitting reassociate request frames to AP2 and receiving reassociate response frames from AP2.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349BB7-8ACC-C369-6504-45184482D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398" y="3401159"/>
            <a:ext cx="6775451" cy="281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94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391B5-927C-2E8C-58D1-4B8B2EBA5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B0F44CC0-D0A4-0F5D-F3C5-D79339109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STA (Re)association Coordination for</a:t>
            </a:r>
            <a:br>
              <a:rPr lang="en-GB" dirty="0"/>
            </a:br>
            <a:r>
              <a:rPr lang="en-GB" dirty="0"/>
              <a:t>AP Failure/Unscheduled Power-Off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9A65901B-BB56-8657-2F64-9B76BF6D3E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2" y="1974633"/>
            <a:ext cx="10963276" cy="1238679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AP1 and AP2, e.g. within a multi-AP group, may broadcast beacon frames exchanging capability information of supporting AP </a:t>
            </a:r>
            <a:r>
              <a:rPr lang="en-US" sz="1800" b="0"/>
              <a:t>failure mitigation capability</a:t>
            </a:r>
            <a:r>
              <a:rPr lang="en-US" sz="1800" b="0" dirty="0"/>
              <a:t>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STA1 detects AP1 failure/power-off and reports the AP1 failure/power-off to AP2. When reporting, STA1 may also request for (re)association with AP2.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36480-CC08-1616-A262-B5C61A302E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18A4F-CE7F-D327-FABB-B4E546E660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524C2-EB34-7AC8-F157-FF8B0B86EA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AD765AB-EACD-85E4-8556-43395F399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3352800"/>
            <a:ext cx="3652837" cy="300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AP2 optionally sends a check frame to AP1 to verify AP1’S status.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AP2 determines failure of AP1 and sends notification (or request) frame to STA1 and STA2 to transfer their associations from AP1 to AP2.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0ADB2E-49EB-0ABE-B472-8176844CA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7488" y="3213312"/>
            <a:ext cx="7550150" cy="306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6095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400" dirty="0"/>
              <a:t>In this contribution, we shared some thoughts of multi-AP coordination </a:t>
            </a:r>
            <a:r>
              <a:rPr lang="en-GB" sz="2400"/>
              <a:t>for </a:t>
            </a:r>
            <a:r>
              <a:rPr lang="en-GB"/>
              <a:t>mitigating </a:t>
            </a:r>
            <a:r>
              <a:rPr lang="en-GB" sz="2400" dirty="0"/>
              <a:t>AP failure/</a:t>
            </a:r>
            <a:r>
              <a:rPr lang="en-GB" dirty="0"/>
              <a:t>unscheduled </a:t>
            </a:r>
            <a:r>
              <a:rPr lang="en-GB" sz="2400" dirty="0"/>
              <a:t>power-off.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600" b="0" dirty="0"/>
              <a:t>23/0480, UHR proposed PAR, Laurent </a:t>
            </a:r>
            <a:r>
              <a:rPr lang="en-GB" sz="1600" b="0" dirty="0" err="1"/>
              <a:t>Cariou</a:t>
            </a:r>
            <a:r>
              <a:rPr lang="en-GB" sz="1600" b="0" dirty="0"/>
              <a:t> (Intel)	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22/0015, AP MLD power management, </a:t>
            </a:r>
            <a:r>
              <a:rPr lang="en-GB" sz="1600" b="0" dirty="0" err="1"/>
              <a:t>Liwen</a:t>
            </a:r>
            <a:r>
              <a:rPr lang="en-GB" sz="1600" b="0" dirty="0"/>
              <a:t> Chu (NXP)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23/0010, </a:t>
            </a:r>
            <a:r>
              <a:rPr lang="en-US" sz="1600" b="0" dirty="0"/>
              <a:t>Considerations for enabling AP power save, Alfred </a:t>
            </a:r>
            <a:r>
              <a:rPr lang="en-US" sz="1600" b="0" dirty="0" err="1"/>
              <a:t>Asterjadhi</a:t>
            </a:r>
            <a:r>
              <a:rPr lang="en-US" sz="1600" b="0" dirty="0"/>
              <a:t> (Qualcomm)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23/1965, Dynamic power save follow up, Alfred </a:t>
            </a:r>
            <a:r>
              <a:rPr lang="en-US" sz="1600" b="0" dirty="0" err="1"/>
              <a:t>Asterjadhi</a:t>
            </a:r>
            <a:r>
              <a:rPr lang="en-US" sz="1600" b="0" dirty="0"/>
              <a:t> (Qualcomm)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23/0225, Considering Unscheduled AP Power Save, </a:t>
            </a:r>
            <a:r>
              <a:rPr lang="en-US" sz="1600" b="0" dirty="0" err="1"/>
              <a:t>Guogang</a:t>
            </a:r>
            <a:r>
              <a:rPr lang="en-US" sz="1600" b="0" dirty="0"/>
              <a:t> Huang (Huawei)	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23/1922, Multi Link SM Power Save Mode, Jason Yuchen Guo (Huawei)	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23/1835, AP Power Management, </a:t>
            </a:r>
            <a:r>
              <a:rPr lang="en-US" sz="1600" b="0" dirty="0" err="1"/>
              <a:t>Yongsen</a:t>
            </a:r>
            <a:r>
              <a:rPr lang="en-US" sz="1600" b="0" dirty="0"/>
              <a:t> Ma (Samsung)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22/1910, Seamless Roaming for UHR, Duncan Ho (Qualcomm)	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23/0170, </a:t>
            </a:r>
            <a:r>
              <a:rPr lang="en-US" sz="1600" b="0" dirty="0"/>
              <a:t>Smooth roaming discussion, </a:t>
            </a:r>
            <a:r>
              <a:rPr lang="en-US" sz="1600" b="0" dirty="0" err="1"/>
              <a:t>Liwen</a:t>
            </a:r>
            <a:r>
              <a:rPr lang="en-US" sz="1600" b="0" dirty="0"/>
              <a:t> Chu (NXP)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23/0231, Thoughts on Seamless Roaming Under the Non-collocated AP MLD Architecture, </a:t>
            </a:r>
            <a:r>
              <a:rPr lang="en-US" sz="1600" b="0" dirty="0" err="1"/>
              <a:t>Guogang</a:t>
            </a:r>
            <a:r>
              <a:rPr lang="en-US" sz="1600" b="0" dirty="0"/>
              <a:t> Huang (Huawei)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23/0279, Considerations on Seamless Roaming, </a:t>
            </a:r>
            <a:r>
              <a:rPr lang="en-US" sz="1600" b="0" dirty="0" err="1"/>
              <a:t>Insun</a:t>
            </a:r>
            <a:r>
              <a:rPr lang="en-US" sz="1600" b="0" dirty="0"/>
              <a:t> Jang (LG Electronics)	</a:t>
            </a:r>
          </a:p>
          <a:p>
            <a:pPr>
              <a:buFont typeface="+mj-lt"/>
              <a:buAutoNum type="arabicPeriod"/>
            </a:pPr>
            <a:endParaRPr lang="en-US" sz="1600" b="0" dirty="0"/>
          </a:p>
          <a:p>
            <a:pPr>
              <a:buFont typeface="+mj-lt"/>
              <a:buAutoNum type="arabicPeriod"/>
            </a:pP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11-24-xxxx-map-sta-transfer</Template>
  <TotalTime>579</TotalTime>
  <Words>845</Words>
  <Application>Microsoft Office PowerPoint</Application>
  <PresentationFormat>Widescreen</PresentationFormat>
  <Paragraphs>91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Office Theme</vt:lpstr>
      <vt:lpstr>Document</vt:lpstr>
      <vt:lpstr>Multi-AP Coordination for AP Failure Mitigation</vt:lpstr>
      <vt:lpstr>Abstract</vt:lpstr>
      <vt:lpstr>Background</vt:lpstr>
      <vt:lpstr>STA (Re)association with  AP Failure/Unscheduled Power-Off</vt:lpstr>
      <vt:lpstr>STA (Re)association Coordination for AP Failure/Unscheduled Power-Off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Coordination for Station (Re)association</dc:title>
  <dc:creator>Jiayi Zhang</dc:creator>
  <cp:lastModifiedBy>Jiayi Zhang</cp:lastModifiedBy>
  <cp:revision>3</cp:revision>
  <cp:lastPrinted>1601-01-01T00:00:00Z</cp:lastPrinted>
  <dcterms:created xsi:type="dcterms:W3CDTF">2024-01-09T17:54:35Z</dcterms:created>
  <dcterms:modified xsi:type="dcterms:W3CDTF">2024-05-10T19:00:04Z</dcterms:modified>
</cp:coreProperties>
</file>