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734" r:id="rId3"/>
    <p:sldId id="735" r:id="rId4"/>
    <p:sldId id="740" r:id="rId5"/>
    <p:sldId id="296" r:id="rId6"/>
    <p:sldId id="741" r:id="rId7"/>
    <p:sldId id="747" r:id="rId8"/>
    <p:sldId id="749" r:id="rId9"/>
    <p:sldId id="750" r:id="rId10"/>
    <p:sldId id="268" r:id="rId11"/>
    <p:sldId id="746" r:id="rId12"/>
    <p:sldId id="743" r:id="rId13"/>
    <p:sldId id="264" r:id="rId14"/>
    <p:sldId id="745" r:id="rId15"/>
    <p:sldId id="751" r:id="rId16"/>
    <p:sldId id="752" r:id="rId17"/>
    <p:sldId id="753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1677" autoAdjust="0"/>
  </p:normalViewPr>
  <p:slideViewPr>
    <p:cSldViewPr>
      <p:cViewPr varScale="1">
        <p:scale>
          <a:sx n="104" d="100"/>
          <a:sy n="104" d="100"/>
        </p:scale>
        <p:origin x="66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4/16/2024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6991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97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23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56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106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233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4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9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62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1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444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7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15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243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13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 et.al.,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 et.al.,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 et.al.,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.vsd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Considerations for Coordinated TDMA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04-08-2024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433752"/>
              </p:ext>
            </p:extLst>
          </p:nvPr>
        </p:nvGraphicFramePr>
        <p:xfrm>
          <a:off x="890588" y="2411413"/>
          <a:ext cx="11147425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" name="Document" r:id="rId4" imgW="10737110" imgH="2931025" progId="Word.Document.8">
                  <p:embed/>
                </p:oleObj>
              </mc:Choice>
              <mc:Fallback>
                <p:oleObj name="Document" r:id="rId4" imgW="10737110" imgH="29310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2411413"/>
                        <a:ext cx="11147425" cy="3025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6" y="1143000"/>
            <a:ext cx="10193867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802.11be TXOP sharing procedure can be extended to enable coordinated TDMA functionalities.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C-TDMA framework should accommodate both the enterprise and non-enterprise scenarios.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Accordingly, C-TDMA agreement negotiation procedure among multiple APs should be supported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For C-TDMA, a procedure is needed to allow the participating APs to indicate resource needs to the other coordinating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Such indication can be on long-term and short term basis.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For efficient C-TDMA operation, triggering multiple STAs/APs using a single TXS trigger frame can be supported.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indent="0"/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2209800"/>
            <a:ext cx="10361084" cy="715414"/>
          </a:xfrm>
        </p:spPr>
        <p:txBody>
          <a:bodyPr/>
          <a:lstStyle/>
          <a:p>
            <a:r>
              <a:rPr lang="en-US" dirty="0"/>
              <a:t>Appendix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094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Example: C-TDMA Announcement and Negotiation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6437D69-8253-4237-8650-9A629808D7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794147"/>
              </p:ext>
            </p:extLst>
          </p:nvPr>
        </p:nvGraphicFramePr>
        <p:xfrm>
          <a:off x="685800" y="1444133"/>
          <a:ext cx="6145859" cy="4754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Visio" r:id="rId4" imgW="7002603" imgH="5432809" progId="Visio.Drawing.15">
                  <p:embed/>
                </p:oleObj>
              </mc:Choice>
              <mc:Fallback>
                <p:oleObj name="Visio" r:id="rId4" imgW="7002603" imgH="543280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4133"/>
                        <a:ext cx="6145859" cy="47543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C6EF7674-229A-4952-B74C-14DD5A501E9D}"/>
              </a:ext>
            </a:extLst>
          </p:cNvPr>
          <p:cNvSpPr/>
          <p:nvPr/>
        </p:nvSpPr>
        <p:spPr>
          <a:xfrm>
            <a:off x="6282490" y="3429000"/>
            <a:ext cx="59326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0"/>
            <a:r>
              <a:rPr lang="en-US" altLang="zh-CN" sz="1200" dirty="0">
                <a:solidFill>
                  <a:schemeClr val="tx1"/>
                </a:solidFill>
              </a:rPr>
              <a:t>Figure: Example frame exchanges for C-TDMA announcement and negotiation. Assumes wireless MAP  coordination. For managed networks, similar frame exchanges can happen through the central controller.</a:t>
            </a:r>
          </a:p>
        </p:txBody>
      </p:sp>
    </p:spTree>
    <p:extLst>
      <p:ext uri="{BB962C8B-B14F-4D97-AF65-F5344CB8AC3E}">
        <p14:creationId xmlns:p14="http://schemas.microsoft.com/office/powerpoint/2010/main" val="5738398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sz="1600" dirty="0" err="1"/>
              <a:t>Yanjun</a:t>
            </a:r>
            <a:r>
              <a:rPr lang="en-US" sz="1600" dirty="0"/>
              <a:t> Sun, et.al., IEEE 802.11-23/41r0, “Considerations on Coordinated TDMA”.</a:t>
            </a:r>
            <a:endParaRPr lang="en-US" altLang="zh-CN" sz="1600" dirty="0"/>
          </a:p>
          <a:p>
            <a:r>
              <a:rPr lang="en-US" altLang="zh-CN" sz="1600" dirty="0"/>
              <a:t>[2] </a:t>
            </a:r>
            <a:r>
              <a:rPr lang="en-US" altLang="zh-CN" sz="1600" dirty="0" err="1"/>
              <a:t>Geonhwan</a:t>
            </a:r>
            <a:r>
              <a:rPr lang="en-US" altLang="zh-CN" sz="1600" dirty="0"/>
              <a:t> Kim, et.al., IEEE 802.11-23/1085r0, “Thoughts on Coordinated TDMA”.</a:t>
            </a:r>
          </a:p>
          <a:p>
            <a:r>
              <a:rPr lang="en-US" sz="1600" dirty="0"/>
              <a:t>[3] </a:t>
            </a:r>
            <a:r>
              <a:rPr lang="en-US" sz="1600" dirty="0" err="1"/>
              <a:t>Yanjun</a:t>
            </a:r>
            <a:r>
              <a:rPr lang="en-US" sz="1600" dirty="0"/>
              <a:t> Sun, et.al., IEEE 802.11-23/739r1, “Follow-up on Coordinated TDMA (C-TDMA)”.</a:t>
            </a: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84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Straw Poll-1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8563614-42CB-499C-9E35-9ED2E34B1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 mechanism to allow an AP to share a portion of its obtained TXOP with one or more other APs/STAs?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7945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Straw Poll-2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8563614-42CB-499C-9E35-9ED2E34B1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coordinated TDMA (C-TDMA), do you agree to define a mechanism that would allow the participating APs to discover each other and negotiate parameters for the C-TDMA agreement?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9973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Straw Poll-3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8563614-42CB-499C-9E35-9ED2E34B1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coordinated TDMA (C-TDMA), do you agree to define a mechanism that would allow the participating APs to exchange information on the resource (TXOP) needs with other coordinating APs?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Such resource needs can be on a long-term and/or short-term basis.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114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Straw Poll-4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8563614-42CB-499C-9E35-9ED2E34B1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coordinated TDMA (C-TDMA), do you agree to define a mechanism that would allow the coordinating APs to modify and/or teardown an existing C-TDMA agreement?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27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discuss the overall framework for coordinated TDMA and highlight some of the aspects related to this method of multi-AP coordination.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201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53303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53303" y="1181100"/>
            <a:ext cx="10271897" cy="51435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Coordinated TDMA (C-TDMA) has been discussed as one of the key multi-AP (MAP) coordination mechanisms for </a:t>
            </a:r>
            <a:r>
              <a:rPr lang="en-US" sz="2000" b="0" dirty="0" err="1"/>
              <a:t>TGbn</a:t>
            </a:r>
            <a:r>
              <a:rPr lang="en-US" sz="2000" b="0" dirty="0"/>
              <a:t> [1-3].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The TXOP sharing framework defined in 802.11be can extended for sharing TXOP between multiple APs.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The MU-RTS TXS trigger frame can be extended for TXOP allocation in this purpose.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In this contribution, we highlight some of the aspects of coordinated TDMA.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804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483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Framework for Coordinated TDMA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02013" y="1390796"/>
            <a:ext cx="10286999" cy="280020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Coordinated TDMA and any other multi-AP coordination should accommodate both the enterprise and non-enterprise (e.g. residential use cases) deployment scenarios.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The framework should be general enough that two APs from different vendors can also participate in multi-AP coordination and benefit from it.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Accordingly, for the coordinated TDMA, procedures for discovery and negotiation need to be integrated into the overall framework.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This would enable setting up the terms for coordination among the participating APs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632DAB-9327-4163-BAF5-234F78DB4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236" y="4526902"/>
            <a:ext cx="11336552" cy="161261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03A0902-99E1-49DD-BB63-FF1AFD0BCD88}"/>
              </a:ext>
            </a:extLst>
          </p:cNvPr>
          <p:cNvSpPr/>
          <p:nvPr/>
        </p:nvSpPr>
        <p:spPr>
          <a:xfrm>
            <a:off x="5125356" y="6130999"/>
            <a:ext cx="18403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Overall C-TDMA flow</a:t>
            </a:r>
          </a:p>
        </p:txBody>
      </p:sp>
    </p:spTree>
    <p:extLst>
      <p:ext uri="{BB962C8B-B14F-4D97-AF65-F5344CB8AC3E}">
        <p14:creationId xmlns:p14="http://schemas.microsoft.com/office/powerpoint/2010/main" val="885133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69900"/>
            <a:ext cx="10361084" cy="881171"/>
          </a:xfrm>
        </p:spPr>
        <p:txBody>
          <a:bodyPr/>
          <a:lstStyle/>
          <a:p>
            <a:r>
              <a:rPr lang="en-GB" dirty="0"/>
              <a:t>C-TDMA Announcement and Negotiation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92018" y="1277163"/>
            <a:ext cx="10361084" cy="515807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C-TDMA announcement: During this phase, the C-TDMA initiating AP can identify the other APs that are willing to participate in coordinated 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Basic capability and coordination information can be announced during this phase by the initiating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a neighboring AP is willing and prepared to participate in the C-TDMA coordination, it can inform the C-TDMA initiating AP by responding to the announcement received from the TWT sharing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This p</a:t>
            </a:r>
            <a:r>
              <a:rPr lang="en-US" sz="1800" dirty="0"/>
              <a:t>hase essentially forms a C-TDMA coordination group.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C-TDMA Negotiation: During this phase, C-TDMA parameters for MAP coordination are decided among the participating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The </a:t>
            </a:r>
            <a:r>
              <a:rPr lang="en-US" sz="1800" dirty="0"/>
              <a:t>C-TDMA initiating AP </a:t>
            </a:r>
            <a:r>
              <a:rPr lang="en-US" altLang="zh-CN" sz="1800" dirty="0"/>
              <a:t>can send a coordination request to the other APs in the C-TDMA coordination group.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The request will contain the set of parameters that the initiating AP intends to use for coordination.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Upon receiving the request, the responding AP can either accept/reject the request or suggest an alternative set of C-TDMA parameters.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Upon successful negotiation, a long-term C-TDMA agreement would be set up among the participating APs.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25130" y="6459592"/>
            <a:ext cx="4246027" cy="180975"/>
          </a:xfrm>
        </p:spPr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3B08517A-9103-4924-B2E6-42AE81C76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687" y="39544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18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SCS for C-TDMA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627784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During the C-TDMA negotiation phase, the participating APs should indicate their resource need as part of the multi-AP coordination with C-TDMA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This would set the long-term expectation on how often the TXOP sharing AP would need to trigger the participating shared APs and allocate the TXOPs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SCS/QoS Characteristics elements can be exchanged among the coordinating AP to indicate C-TDMA resource needs.</a:t>
            </a:r>
            <a:endParaRPr lang="en-US" altLang="zh-CN" sz="16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220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Dynamic TXOP Request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627784" cy="51038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TXOP requirements for the APs participating in the C-TDMA may fluctuate around the expected requirements that are set during the C-TDMA negotiation phase.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There should be a mechanism for the APs to indicate to the TXOP sharing AP the updated C-TDMA resource requirements so that the TXOP sharing AP can appropriately allocate the TXOP.</a:t>
            </a: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Alternatively, the TXOP sharing AP, before allocating the TXOP, may solicit such information from the other coordinating APs.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Sharing the BSR serves similar purposes for non-AP STAs receiving the TXOP from the associated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However, for C-TDMA, the TXOP received by the coordinating APs should also account for the portion of the time needed for triggering the non-AP STAs for uplink or P2P in the respective BSS.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11300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Multi-STA/Multi-AP TXOP Sharing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627784" cy="51038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In 802.11be, the TXOP sharing process using the MU-RTS TXS trigger frame allows only one STAs to be triggered at a time for TXOP allocation.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This incurs recurrent overhead when the TXOP holder intends to allocate TXOPs to multiple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In 802.11bn, for efficient operation, the group can consider to allocate TXOP to multiple STA or multiple APs using a single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current MU-RTS TXS trigger frame already has the necessary format to allow such multi-STA/multi-AP allocation.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TXOP recipient identifiers can be listed in the User Info field</a:t>
            </a:r>
            <a:endParaRPr lang="en-US" altLang="zh-CN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For 802.11bn, the spec change can be as simple as lifting the current restriction of “single user-only” TXOP allocation using the TXS 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834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Alteration/Teardown of C-TDMA Agreement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627784" cy="51038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An existing C-TDMA agreement between two coordinating APs may not be perpetual in nature.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There would be a need to modify an existing agreement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</a:t>
            </a:r>
            <a:r>
              <a:rPr lang="en-US" altLang="zh-CN" b="0" dirty="0"/>
              <a:t>uch modification</a:t>
            </a:r>
            <a:r>
              <a:rPr lang="en-US" altLang="zh-CN" dirty="0"/>
              <a:t> is desirable when the load condition changes in one of the participating AP’s BSS. For example, when the load increases, more TXOP allocation would be desirable.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Modification of an existing agreement can be characterized by replacing the previous set of C-TDMA parameters with a new set of C-TDMA parameters.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 time instant can be indicated when the new C-TDMA parameter sets can take effect.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Similarly, there needs to be a mechanism to tear down or opt out of an existing C-TDMA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475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49228</TotalTime>
  <Words>1455</Words>
  <Application>Microsoft Office PowerPoint</Application>
  <PresentationFormat>Widescreen</PresentationFormat>
  <Paragraphs>178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MS Gothic</vt:lpstr>
      <vt:lpstr>Arial</vt:lpstr>
      <vt:lpstr>Arial Unicode MS</vt:lpstr>
      <vt:lpstr>Times New Roman</vt:lpstr>
      <vt:lpstr>Office Theme</vt:lpstr>
      <vt:lpstr>Document</vt:lpstr>
      <vt:lpstr>Microsoft Visio Drawing</vt:lpstr>
      <vt:lpstr>Considerations for Coordinated TDMA</vt:lpstr>
      <vt:lpstr>Abstract</vt:lpstr>
      <vt:lpstr>Introduction</vt:lpstr>
      <vt:lpstr>Framework for Coordinated TDMA</vt:lpstr>
      <vt:lpstr>C-TDMA Announcement and Negotiation</vt:lpstr>
      <vt:lpstr>SCS for C-TDMA</vt:lpstr>
      <vt:lpstr>Dynamic TXOP Request</vt:lpstr>
      <vt:lpstr>Multi-STA/Multi-AP TXOP Sharing</vt:lpstr>
      <vt:lpstr>Alteration/Teardown of C-TDMA Agreement</vt:lpstr>
      <vt:lpstr>Summary</vt:lpstr>
      <vt:lpstr>Appendix</vt:lpstr>
      <vt:lpstr>Example: C-TDMA Announcement and Negotiation</vt:lpstr>
      <vt:lpstr>References</vt:lpstr>
      <vt:lpstr>Straw Poll-1</vt:lpstr>
      <vt:lpstr>Straw Poll-2</vt:lpstr>
      <vt:lpstr>Straw Poll-3</vt:lpstr>
      <vt:lpstr>Straw Poll-4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on peer-to-peer communication for UHR</dc:title>
  <dc:creator>Rubayet Shafin/Future Cellular Systems /SRA/Engineer/Samsung Electronics;r.shafin@samsung.com</dc:creator>
  <cp:lastModifiedBy>Rubayet Shafin</cp:lastModifiedBy>
  <cp:revision>486</cp:revision>
  <cp:lastPrinted>1601-01-01T00:00:00Z</cp:lastPrinted>
  <dcterms:created xsi:type="dcterms:W3CDTF">2021-02-24T17:42:37Z</dcterms:created>
  <dcterms:modified xsi:type="dcterms:W3CDTF">2024-04-17T20:33:09Z</dcterms:modified>
</cp:coreProperties>
</file>