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90" r:id="rId4"/>
    <p:sldId id="301" r:id="rId5"/>
    <p:sldId id="308" r:id="rId6"/>
    <p:sldId id="309" r:id="rId7"/>
    <p:sldId id="310" r:id="rId8"/>
    <p:sldId id="311" r:id="rId9"/>
    <p:sldId id="312" r:id="rId10"/>
    <p:sldId id="302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3" autoAdjust="0"/>
    <p:restoredTop sz="96340" autoAdjust="0"/>
  </p:normalViewPr>
  <p:slideViewPr>
    <p:cSldViewPr>
      <p:cViewPr varScale="1">
        <p:scale>
          <a:sx n="81" d="100"/>
          <a:sy n="81" d="100"/>
        </p:scale>
        <p:origin x="850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3120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9CF26-8FC1-4244-A4C2-7BD575204F1F}" type="datetime1">
              <a:rPr lang="en-US" smtClean="0"/>
              <a:t>5/13/2024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F21B2E-59E6-4ABB-B398-2F7D4E268706}" type="datetime1">
              <a:rPr lang="en-US" smtClean="0"/>
              <a:t>5/13/2024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984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543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411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272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371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9262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4231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69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94673"/>
            <a:ext cx="4246027" cy="24087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et.al.,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505622"/>
            <a:ext cx="4246027" cy="218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99493" y="333375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802.11-24/511r0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457200" y="606425"/>
            <a:ext cx="10872216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Requirements and Functionalities for Multi-AP Coordination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80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05-01-2024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4622736"/>
              </p:ext>
            </p:extLst>
          </p:nvPr>
        </p:nvGraphicFramePr>
        <p:xfrm>
          <a:off x="995363" y="2428875"/>
          <a:ext cx="10526712" cy="288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1" name="Document" r:id="rId4" imgW="10636797" imgH="2911785" progId="Word.Document.8">
                  <p:embed/>
                </p:oleObj>
              </mc:Choice>
              <mc:Fallback>
                <p:oleObj name="Document" r:id="rId4" imgW="10636797" imgH="291178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28875"/>
                        <a:ext cx="10526712" cy="28844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6425"/>
            <a:ext cx="10361084" cy="881171"/>
          </a:xfrm>
        </p:spPr>
        <p:txBody>
          <a:bodyPr/>
          <a:lstStyle/>
          <a:p>
            <a:r>
              <a:rPr lang="en-GB" dirty="0"/>
              <a:t>SP1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124102" y="1795635"/>
            <a:ext cx="11943796" cy="3995565"/>
          </a:xfrm>
          <a:ln/>
        </p:spPr>
        <p:txBody>
          <a:bodyPr/>
          <a:lstStyle/>
          <a:p>
            <a:pPr marL="285750" lvl="0" indent="-285750" latinLnBrk="0">
              <a:spcAft>
                <a:spcPts val="500"/>
              </a:spcAft>
              <a:buFontTx/>
              <a:buChar char="-"/>
              <a:defRPr/>
            </a:pPr>
            <a:r>
              <a:rPr lang="en-GB" dirty="0">
                <a:latin typeface="+mj-lt"/>
              </a:rPr>
              <a:t>Do you </a:t>
            </a:r>
            <a:r>
              <a:rPr lang="en-US" dirty="0">
                <a:latin typeface="+mj-lt"/>
              </a:rPr>
              <a:t>want to define in 802.11bn a general framework for coordination among multiple APs?</a:t>
            </a:r>
          </a:p>
          <a:p>
            <a:pPr lvl="1">
              <a:spcAft>
                <a:spcPts val="500"/>
              </a:spcAft>
              <a:buFontTx/>
              <a:buChar char="-"/>
              <a:defRPr/>
            </a:pPr>
            <a:r>
              <a:rPr lang="en-US" altLang="ko-KR" sz="2400" b="1" dirty="0">
                <a:solidFill>
                  <a:prstClr val="black"/>
                </a:solidFill>
                <a:latin typeface="+mj-lt"/>
                <a:ea typeface="맑은 고딕" panose="020B0503020000020004" pitchFamily="50" charset="-127"/>
              </a:rPr>
              <a:t>The framework should support different forms of MAP coordination, e.g., C-TWT, C-TDMA etc.</a:t>
            </a:r>
          </a:p>
          <a:p>
            <a:pPr lvl="1">
              <a:spcAft>
                <a:spcPts val="500"/>
              </a:spcAft>
              <a:buFontTx/>
              <a:buChar char="-"/>
              <a:defRPr/>
            </a:pPr>
            <a:r>
              <a:rPr lang="en-US" altLang="ko-KR" sz="2400" b="1" dirty="0">
                <a:solidFill>
                  <a:prstClr val="black"/>
                </a:solidFill>
                <a:latin typeface="+mj-lt"/>
                <a:ea typeface="맑은 고딕" panose="020B0503020000020004" pitchFamily="50" charset="-127"/>
              </a:rPr>
              <a:t>The framework should allow two APs, not necessarily centrally managed or in the same ESS, to discover each other and negotiate on the coordination parameters.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21990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highlight the requirements and functionalities of multi-AP coordination for 802.11bn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9"/>
            <a:ext cx="10361084" cy="7734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219199"/>
            <a:ext cx="10781300" cy="5103811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Multi-AP (MAP) Coordination is one of the key features considered for IEEE 802.11bn.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By coordinating among overlapping BSSs, MAP coordination technology promises better network efficiency.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Different forms of MAP coordination have been discussed—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Coordinated TWT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Coordinated TDMA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Coordinated Spatial Reuse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Coordinated Beamforming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Joint Transmission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Coordinated Channel Usage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490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762" y="414229"/>
            <a:ext cx="10361084" cy="881171"/>
          </a:xfrm>
        </p:spPr>
        <p:txBody>
          <a:bodyPr/>
          <a:lstStyle/>
          <a:p>
            <a:r>
              <a:rPr lang="en-GB" dirty="0"/>
              <a:t>MAP Contributions (Camp-1)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219200"/>
            <a:ext cx="10624238" cy="478220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There have been many series of contributions on MAP coordination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These can be broadly grouped into two camps—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Camp-1: Discusses the operations and dynamics of a particular mode of MAP coordination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Example- RTWT: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What level of protection for RTWT SPs would be needed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dirty="0"/>
              <a:t>Whether the APs-only or both the APs or STAs end the TXOP before the start of an R-TWT SP?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How a coordinated AP advertises an RTWT SP originated from a coordinating AP’s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Whether the existing TWT element can be used or a new element would be needed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Example- TDMA: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How to extend the current TXOP sharing framework to MAP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Whether a single trigger frame can indicate TXOP allocation to multiple users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Extension of MU-RTS TXS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NAV protection rules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1915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762" y="414229"/>
            <a:ext cx="10361084" cy="881171"/>
          </a:xfrm>
        </p:spPr>
        <p:txBody>
          <a:bodyPr/>
          <a:lstStyle/>
          <a:p>
            <a:r>
              <a:rPr lang="en-GB" dirty="0"/>
              <a:t>MAP Contributions (Camp-2)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219200"/>
            <a:ext cx="10624238" cy="478220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Camp-2: Discusses the same materials as in Camp-1, </a:t>
            </a:r>
            <a:r>
              <a:rPr lang="en-US" altLang="zh-CN" sz="2000" u="sng" dirty="0"/>
              <a:t>PLUS </a:t>
            </a:r>
            <a:r>
              <a:rPr lang="en-US" altLang="zh-CN" sz="2000" dirty="0"/>
              <a:t>discusses or acknowledges the work on—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How the APs discover each other for MAP coordination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How to negotiate MAP coordination parameters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How to modify or terminate an existing MAP negotiation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19944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762" y="414229"/>
            <a:ext cx="10361084" cy="881171"/>
          </a:xfrm>
        </p:spPr>
        <p:txBody>
          <a:bodyPr/>
          <a:lstStyle/>
          <a:p>
            <a:r>
              <a:rPr lang="en-GB" dirty="0"/>
              <a:t>Assumptions behind Camp-1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219200"/>
            <a:ext cx="7239000" cy="478220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Some contributions avoid discussing the MAP discovery and negotiation phases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Often the underlying assumption for Camp-1 is that MAP coordination is only applicable for managed/enterprise networks.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 In such a network, the APs are usually controlled by a central entity, which can dictate the coordination process among the APs it controls. The APs are often from the same vendor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Accordingly, the participating APs don’t need to go through any MAP discovery/negotiation steps.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AB3B1EE-A594-4F00-ACE6-3DB0F2A0D7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00" y="2238702"/>
            <a:ext cx="40005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273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762" y="414229"/>
            <a:ext cx="10361084" cy="881171"/>
          </a:xfrm>
        </p:spPr>
        <p:txBody>
          <a:bodyPr/>
          <a:lstStyle/>
          <a:p>
            <a:r>
              <a:rPr lang="en-GB" dirty="0"/>
              <a:t>Camp-2 MAP use-cases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219200"/>
            <a:ext cx="10624238" cy="478220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MAP coordination can be a major work item for 11bn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Both the enterprise and non-enterprise/residential scenarios can benefit from MAP technologies.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The specification should provide the necessary tools so that even two APs from different vendors can use MAP coordination—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Tools to discover the participating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Tools to negotiate/maintain coordination terms and conditions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Disregarding the non-enterprise/residential use cases would be quite restrictive for MAP coordination technology.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61012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762" y="414229"/>
            <a:ext cx="10361084" cy="881171"/>
          </a:xfrm>
        </p:spPr>
        <p:txBody>
          <a:bodyPr/>
          <a:lstStyle/>
          <a:p>
            <a:r>
              <a:rPr lang="en-GB" dirty="0"/>
              <a:t>Generalized MAP framework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219200"/>
            <a:ext cx="10624238" cy="17526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For different MAP coordination mechanisms, there can be some procedures/steps that are reusable for any mode of MAP coordination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Other steps/procedures can be specific to a particular mode of MAP coordination (C-TWT, C-TDMA, C-SR, JT etc.)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DE3F4AA-5017-495C-8B2C-F72A5FC1F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168175"/>
            <a:ext cx="10624238" cy="8057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kern="0" dirty="0"/>
              <a:t>Example-CTWT:</a:t>
            </a:r>
            <a:endParaRPr lang="en-US" altLang="zh-CN" sz="16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kern="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CF3F7A3-A6AF-4B71-95C2-F7B22E9042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2403" y="2710746"/>
            <a:ext cx="8667194" cy="165332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1882216-406B-47B5-B3FC-403D680834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7068" y="5006129"/>
            <a:ext cx="10082197" cy="1414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4982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762" y="414229"/>
            <a:ext cx="10361084" cy="881171"/>
          </a:xfrm>
        </p:spPr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219200"/>
            <a:ext cx="10624238" cy="17526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MAP coordination in 802.11bn should support non-enterprise along with the enterprise use cases.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The MAP framework can be generalized where some procedures can be common to all modes of MAP coordination (CTWT, CTDMA, CSR, JT, etc.)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et.al.,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65405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47790</TotalTime>
  <Words>765</Words>
  <Application>Microsoft Office PowerPoint</Application>
  <PresentationFormat>Widescreen</PresentationFormat>
  <Paragraphs>133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맑은 고딕</vt:lpstr>
      <vt:lpstr>MS Gothic</vt:lpstr>
      <vt:lpstr>Arial</vt:lpstr>
      <vt:lpstr>Arial Unicode MS</vt:lpstr>
      <vt:lpstr>Times New Roman</vt:lpstr>
      <vt:lpstr>Office Theme</vt:lpstr>
      <vt:lpstr>Document</vt:lpstr>
      <vt:lpstr>Requirements and Functionalities for Multi-AP Coordination</vt:lpstr>
      <vt:lpstr>Abstract</vt:lpstr>
      <vt:lpstr>Introduction</vt:lpstr>
      <vt:lpstr>MAP Contributions (Camp-1)</vt:lpstr>
      <vt:lpstr>MAP Contributions (Camp-2)</vt:lpstr>
      <vt:lpstr>Assumptions behind Camp-1</vt:lpstr>
      <vt:lpstr>Camp-2 MAP use-cases</vt:lpstr>
      <vt:lpstr>Generalized MAP framework</vt:lpstr>
      <vt:lpstr>Summary</vt:lpstr>
      <vt:lpstr>SP1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thoughts on coordinated TWT</dc:title>
  <dc:creator>Rubayet Shafin/Future Cellular Systems /SRA/Engineer/Samsung Electronics;r.shafin@samsung.com</dc:creator>
  <cp:lastModifiedBy>Rubayet Shafin</cp:lastModifiedBy>
  <cp:revision>397</cp:revision>
  <cp:lastPrinted>1601-01-01T00:00:00Z</cp:lastPrinted>
  <dcterms:created xsi:type="dcterms:W3CDTF">2021-02-24T17:42:37Z</dcterms:created>
  <dcterms:modified xsi:type="dcterms:W3CDTF">2024-05-13T10:06:48Z</dcterms:modified>
</cp:coreProperties>
</file>