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0" r:id="rId4"/>
    <p:sldId id="301" r:id="rId5"/>
    <p:sldId id="308" r:id="rId6"/>
    <p:sldId id="309" r:id="rId7"/>
    <p:sldId id="310" r:id="rId8"/>
    <p:sldId id="30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6340" autoAdjust="0"/>
  </p:normalViewPr>
  <p:slideViewPr>
    <p:cSldViewPr>
      <p:cViewPr varScale="1">
        <p:scale>
          <a:sx n="81" d="100"/>
          <a:sy n="81" d="100"/>
        </p:scale>
        <p:origin x="8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5/12/2024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27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71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26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8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57200" y="606425"/>
            <a:ext cx="108722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Requirements and Functionalities for 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05-01-2024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622736"/>
              </p:ext>
            </p:extLst>
          </p:nvPr>
        </p:nvGraphicFramePr>
        <p:xfrm>
          <a:off x="995363" y="2428875"/>
          <a:ext cx="10526712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" name="Document" r:id="rId4" imgW="10636797" imgH="2911785" progId="Word.Document.8">
                  <p:embed/>
                </p:oleObj>
              </mc:Choice>
              <mc:Fallback>
                <p:oleObj name="Document" r:id="rId4" imgW="10636797" imgH="2911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8875"/>
                        <a:ext cx="10526712" cy="2884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highlight the requirements and functionalities of multi-AP coordination for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10781300" cy="510381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IEEE 802.11bn.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coordinating among overlapping BSSs, MAP coordination technology promises better network efficiency.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forms of MAP coordination have been discussed—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TDMA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Spatial Reuse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Beamforming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Joint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Channel Usage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MAP Contributions (Camp-1)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 have been many series of contributions on MAP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These can be broadly grouped into two camps—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Camp-1: Discusses the operations and dynamics of a particular mode of MAP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Example- RTWT: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What level of protection for RTWT SPs would be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Whether the APs-only or both the APs or STAs end the TXOP before the start of an R-TWT SP?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How a coordinated AP advertises an RTWT SP originated from a coordinating AP’s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Whether the existing TWT element can be used or a new element would be needed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Example- TDMA: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How to extend the current TXOP sharing framework to MAP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Whether a single trigger frame can indicate TXOP allocation to multiple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Extension of MU-RTS TXS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NAV protection rules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19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MAP Contributions (Camp-2)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Camp-2: Discusses the same materials as in Camp-1, </a:t>
            </a:r>
            <a:r>
              <a:rPr lang="en-US" altLang="zh-CN" sz="2000" u="sng" dirty="0"/>
              <a:t>PLUS </a:t>
            </a:r>
            <a:r>
              <a:rPr lang="en-US" altLang="zh-CN" sz="2000" dirty="0"/>
              <a:t>discusses or acknowledges the work on—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How the APs discover each other for MAP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How to negotiate MAP coordination parameters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How to modify or terminate an existing MAP negotiation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994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Assumptions behind Camp-1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7239000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Some contributions avoid discussing the MAP discovery and negotiation phases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Often the underlying assumption for Camp-1 is that MAP coordination is only applicable for managed/enterprise networks.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 In such a network, the APs are usually controlled by a central entity, which can dictate the coordination process among the APs it controls. The APs are often from the same vendor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Accordingly, the participating APs don’t need to go through any MAP discovery/negotiation steps.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B3B1EE-A594-4F00-ACE6-3DB0F2A0D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2238702"/>
            <a:ext cx="40005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27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Camp-2 MAP use-cases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MAP coordination can be a major work item for 11bn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Both the enterprise and non-enterprise/residential scenarios can benefit from MAP technologies.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specification should provide the necessary tools so that even two APs from different vendors can use MAP coordination—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Tools to discover the participating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Tools to negotiate/maintain coordination terms and conditions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Disregarding the non-enterprise/residential use cases would be quite restrictive for MAP coordination technology.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101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24102" y="1795635"/>
            <a:ext cx="11943796" cy="3995565"/>
          </a:xfrm>
          <a:ln/>
        </p:spPr>
        <p:txBody>
          <a:bodyPr/>
          <a:lstStyle/>
          <a:p>
            <a:pPr marL="285750" lvl="0" indent="-285750" latinLnBrk="0">
              <a:spcAft>
                <a:spcPts val="500"/>
              </a:spcAft>
              <a:buFontTx/>
              <a:buChar char="-"/>
              <a:defRPr/>
            </a:pPr>
            <a:r>
              <a:rPr lang="en-GB" dirty="0">
                <a:latin typeface="+mj-lt"/>
              </a:rPr>
              <a:t>Do you </a:t>
            </a:r>
            <a:r>
              <a:rPr lang="en-US" dirty="0">
                <a:latin typeface="+mj-lt"/>
              </a:rPr>
              <a:t>want to define in 802.11bn a general framework for coordination among multiple APs?</a:t>
            </a:r>
          </a:p>
          <a:p>
            <a:pPr lvl="1">
              <a:spcAft>
                <a:spcPts val="500"/>
              </a:spcAft>
              <a:buFontTx/>
              <a:buChar char="-"/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+mj-lt"/>
                <a:ea typeface="맑은 고딕" panose="020B0503020000020004" pitchFamily="50" charset="-127"/>
              </a:rPr>
              <a:t>The framework should support different forms of MAP coordination, e.g., C-TWT, C-TDMA etc.</a:t>
            </a:r>
          </a:p>
          <a:p>
            <a:pPr lvl="1">
              <a:spcAft>
                <a:spcPts val="500"/>
              </a:spcAft>
              <a:buFontTx/>
              <a:buChar char="-"/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+mj-lt"/>
                <a:ea typeface="맑은 고딕" panose="020B0503020000020004" pitchFamily="50" charset="-127"/>
              </a:rPr>
              <a:t>The framework should allow two APs, not necessarily centrally managed or in the same ESS, to discover each other and negotiate on the coordination parameters.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19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47724</TotalTime>
  <Words>634</Words>
  <Application>Microsoft Office PowerPoint</Application>
  <PresentationFormat>Widescreen</PresentationFormat>
  <Paragraphs>110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Malgun Gothic</vt:lpstr>
      <vt:lpstr>MS Gothic</vt:lpstr>
      <vt:lpstr>Arial</vt:lpstr>
      <vt:lpstr>Arial Unicode MS</vt:lpstr>
      <vt:lpstr>Times New Roman</vt:lpstr>
      <vt:lpstr>Office Theme</vt:lpstr>
      <vt:lpstr>Microsoft Word 97 - 2003 Document</vt:lpstr>
      <vt:lpstr>Requirements and Functionalities for Multi-AP Coordination</vt:lpstr>
      <vt:lpstr>Abstract</vt:lpstr>
      <vt:lpstr>Introduction</vt:lpstr>
      <vt:lpstr>MAP Contributions (Camp-1)</vt:lpstr>
      <vt:lpstr>MAP Contributions (Camp-2)</vt:lpstr>
      <vt:lpstr>Assumptions behind Camp-1</vt:lpstr>
      <vt:lpstr>Camp-2 MAP use-cases</vt:lpstr>
      <vt:lpstr>SP1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Rubayet Shafin</cp:lastModifiedBy>
  <cp:revision>392</cp:revision>
  <cp:lastPrinted>1601-01-01T00:00:00Z</cp:lastPrinted>
  <dcterms:created xsi:type="dcterms:W3CDTF">2021-02-24T17:42:37Z</dcterms:created>
  <dcterms:modified xsi:type="dcterms:W3CDTF">2024-05-12T11:18:32Z</dcterms:modified>
</cp:coreProperties>
</file>