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90" r:id="rId4"/>
    <p:sldId id="286" r:id="rId5"/>
    <p:sldId id="28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4694"/>
  </p:normalViewPr>
  <p:slideViewPr>
    <p:cSldViewPr>
      <p:cViewPr varScale="1">
        <p:scale>
          <a:sx n="121" d="100"/>
          <a:sy n="121" d="100"/>
        </p:scale>
        <p:origin x="14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802.11-yy/0510r0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802.11-yy/0510r0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B6929D-9E64-7BED-8F58-823DBB8C2619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802.11-yy/0510r0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CBACD8A-85C0-C7B3-DA1E-28676A5E99A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18EBFD45-728B-AB26-DC9E-C2B9C186827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Yan Zhang, Apple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5832253-1D78-CFBF-FAC5-36ECE9AFE2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Yan Zhang, Apple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Zhang,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Zhang,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Yan Zhang,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Zhang,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Zhang, Apple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Zhang,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Zhang,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Yan Zhang,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System Font Regular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31845" y="674688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High Level Thoughts on LDPC Rate Matching for 11bn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62931" y="183832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Yan Zhang, 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39031" y="29273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4D7F3F31-CF71-104D-0005-F4BCB5F32D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163602"/>
              </p:ext>
            </p:extLst>
          </p:nvPr>
        </p:nvGraphicFramePr>
        <p:xfrm>
          <a:off x="929217" y="3498850"/>
          <a:ext cx="9971087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679700" progId="Word.Document.8">
                  <p:embed/>
                </p:oleObj>
              </mc:Choice>
              <mc:Fallback>
                <p:oleObj name="Document" r:id="rId3" imgW="10439400" imgH="26797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217" y="3498850"/>
                        <a:ext cx="9971087" cy="2117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98815-D34B-DAD6-A169-B4A61A39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C16BF-7728-85CF-62B0-80070184F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90542"/>
            <a:ext cx="10361084" cy="5010258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  <a:cs typeface="+mn-cs"/>
              </a:rPr>
              <a:t>LDPC rate matching schemes are proposed in [2] based on the PSDU size statistics provided in [1]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endParaRPr lang="en-US" sz="1600" dirty="0">
              <a:solidFill>
                <a:schemeClr val="tx1"/>
              </a:solidFill>
              <a:cs typeface="+mn-cs"/>
            </a:endParaRPr>
          </a:p>
          <a:p>
            <a:r>
              <a:rPr lang="en-US" sz="1600" dirty="0">
                <a:solidFill>
                  <a:schemeClr val="tx1"/>
                </a:solidFill>
                <a:cs typeface="+mn-cs"/>
              </a:rPr>
              <a:t>Before </a:t>
            </a:r>
            <a:r>
              <a:rPr lang="en-US" sz="1600" dirty="0">
                <a:solidFill>
                  <a:schemeClr val="tx1"/>
                </a:solidFill>
              </a:rPr>
              <a:t>putting efforts into the rate matching designs, it is worth to investigate whether the statistics represents traffic patterns of majority of the Wi-Fi devices on the market.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cs typeface="+mn-cs"/>
              </a:rPr>
              <a:t>Are the PSDU size statistics in [1][3] showing the full picture for PSDU length used in most typical Wi-Fi scenarios?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cs typeface="+mn-cs"/>
              </a:rPr>
              <a:t>How many members have evaluated and verified those statistics?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 impact of proposed LDPC rate matching schemes on rate adaptation may be undesirable.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cs typeface="+mn-cs"/>
              </a:rPr>
              <a:t>Aggressive MCS assignment for short packets in proposed rate matching schemes [2] can lead to sharp throughput drops in the subsequent longer packets.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cs typeface="+mn-cs"/>
              </a:rPr>
              <a:t>Rate matching may not bring any measurable </a:t>
            </a:r>
            <a:r>
              <a:rPr lang="en-US" sz="1600" dirty="0" err="1">
                <a:solidFill>
                  <a:schemeClr val="tx1"/>
                </a:solidFill>
                <a:cs typeface="+mn-cs"/>
              </a:rPr>
              <a:t>RvR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improvement even if SNR sensitivities are improved as shown in [2].</a:t>
            </a:r>
          </a:p>
          <a:p>
            <a:pPr lvl="1"/>
            <a:endParaRPr lang="en-US" sz="1600" dirty="0">
              <a:solidFill>
                <a:schemeClr val="tx1"/>
              </a:solidFill>
              <a:cs typeface="+mn-cs"/>
            </a:endParaRPr>
          </a:p>
          <a:p>
            <a:pPr marL="457200" lvl="1" indent="0">
              <a:buNone/>
            </a:pPr>
            <a:endParaRPr lang="en-US" sz="1600" dirty="0">
              <a:solidFill>
                <a:schemeClr val="tx1"/>
              </a:solidFill>
              <a:cs typeface="+mn-cs"/>
            </a:endParaRPr>
          </a:p>
          <a:p>
            <a:pPr lvl="1"/>
            <a:endParaRPr lang="en-US" sz="16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14C40-ED79-C90F-2009-56AC62B30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728BE-74F0-3970-C43E-16DE455AA1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Yan Zhang,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D5305C-E160-E364-D920-26C485388A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576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0FB1D50F-13ED-C464-1553-6D428A667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8294" y="2377035"/>
            <a:ext cx="5656506" cy="240188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D5FAD61-462D-1909-976D-98008F675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370" y="2314662"/>
            <a:ext cx="4261400" cy="24562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72F037-3B68-8BF3-89F7-C65194FC6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of the Packet Length Statistics in [1]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1BE48-5072-B489-F103-DC4996E88E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F236A-46AF-9BC4-710A-538133B765C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Yan Zhang,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5D44A-525D-BDDC-FC74-3D9C581771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3708275-0E18-FBB2-B6E7-0B446BA819BB}"/>
              </a:ext>
            </a:extLst>
          </p:cNvPr>
          <p:cNvSpPr txBox="1">
            <a:spLocks/>
          </p:cNvSpPr>
          <p:nvPr/>
        </p:nvSpPr>
        <p:spPr bwMode="auto">
          <a:xfrm>
            <a:off x="6498167" y="5045302"/>
            <a:ext cx="4557183" cy="646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8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System Font Regular"/>
              <a:buChar char="–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i="1" kern="0" dirty="0"/>
              <a:t>Figure: PSDU size (bytes) distribution when considering A-MPDUs from measurement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AC9480-B1AA-50C3-2A66-B4324B91DA6E}"/>
              </a:ext>
            </a:extLst>
          </p:cNvPr>
          <p:cNvSpPr txBox="1"/>
          <p:nvPr/>
        </p:nvSpPr>
        <p:spPr>
          <a:xfrm>
            <a:off x="869421" y="1453705"/>
            <a:ext cx="105526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2"/>
                </a:solidFill>
              </a:rPr>
              <a:t>We calculated PSDU lengths for smart phone usage (Everything except 4K video streaming) considering AMPDUs from measurements and compared to Packet Lengths shown in [1]. Only 802.11 MPDU data plus MAC header are used in PSDU length calculation.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CCF23B-1B8E-423C-413A-2ADE6B031E63}"/>
              </a:ext>
            </a:extLst>
          </p:cNvPr>
          <p:cNvSpPr txBox="1"/>
          <p:nvPr/>
        </p:nvSpPr>
        <p:spPr>
          <a:xfrm>
            <a:off x="802216" y="5759479"/>
            <a:ext cx="10253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kern="0" dirty="0">
                <a:solidFill>
                  <a:srgbClr val="FF0000"/>
                </a:solidFill>
              </a:rPr>
              <a:t>Our initial findings are different than [1], the % of packets with PSDU length greater than 1280 bytes is about 47% compared to 15% in [1], including 20% of packets with PSDU length greater than 2560 bytes.</a:t>
            </a:r>
            <a:endParaRPr lang="en-US" sz="1800" i="1" dirty="0">
              <a:solidFill>
                <a:srgbClr val="FF0000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2A923D8-5B29-279B-44D4-4E614A96D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6802" y="5045302"/>
            <a:ext cx="4557183" cy="675962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b="1" i="1" dirty="0"/>
              <a:t>Figure</a:t>
            </a:r>
            <a:r>
              <a:rPr lang="en-US" sz="1600" i="1" dirty="0"/>
              <a:t>: Packet Size Distribution in [1] of 11ax PPDU size for QoS Data frame coded by LDPC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2EBEE0FA-718E-7638-7E39-D2566CF4BA06}"/>
              </a:ext>
            </a:extLst>
          </p:cNvPr>
          <p:cNvSpPr/>
          <p:nvPr/>
        </p:nvSpPr>
        <p:spPr bwMode="auto">
          <a:xfrm>
            <a:off x="1025514" y="4191000"/>
            <a:ext cx="4200588" cy="4572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8E8D09BA-89EB-1F7B-1749-35083D87B42D}"/>
              </a:ext>
            </a:extLst>
          </p:cNvPr>
          <p:cNvSpPr/>
          <p:nvPr/>
        </p:nvSpPr>
        <p:spPr bwMode="auto">
          <a:xfrm>
            <a:off x="6172928" y="4063464"/>
            <a:ext cx="5485672" cy="636072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5740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98815-D34B-DAD6-A169-B4A61A39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C16BF-7728-85CF-62B0-80070184F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90542"/>
            <a:ext cx="10361084" cy="501025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>
              <a:solidFill>
                <a:schemeClr val="tx1"/>
              </a:solidFill>
              <a:cs typeface="+mn-cs"/>
            </a:endParaRPr>
          </a:p>
          <a:p>
            <a:r>
              <a:rPr lang="en-US" sz="1600" dirty="0">
                <a:solidFill>
                  <a:schemeClr val="tx1"/>
                </a:solidFill>
                <a:cs typeface="+mn-cs"/>
              </a:rPr>
              <a:t>We encourage members to do their own due diligence to collec</a:t>
            </a:r>
            <a:r>
              <a:rPr lang="en-US" sz="1600" dirty="0">
                <a:solidFill>
                  <a:schemeClr val="tx1"/>
                </a:solidFill>
              </a:rPr>
              <a:t>t and share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the QoS data PSDU size statistics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Impact of LDPC rate matching design on rate adaptation and </a:t>
            </a:r>
            <a:r>
              <a:rPr lang="en-US" sz="1600" dirty="0" err="1">
                <a:solidFill>
                  <a:schemeClr val="tx1"/>
                </a:solidFill>
              </a:rPr>
              <a:t>RvR</a:t>
            </a:r>
            <a:r>
              <a:rPr lang="en-US" sz="1600" dirty="0">
                <a:solidFill>
                  <a:schemeClr val="tx1"/>
                </a:solidFill>
              </a:rPr>
              <a:t> improvement should be evaluated before going to </a:t>
            </a:r>
            <a:r>
              <a:rPr lang="en-US" sz="1600">
                <a:solidFill>
                  <a:schemeClr val="tx1"/>
                </a:solidFill>
              </a:rPr>
              <a:t>detailed designs.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endParaRPr lang="en-US" sz="1600" dirty="0">
              <a:solidFill>
                <a:schemeClr val="tx1"/>
              </a:solidFill>
              <a:cs typeface="+mn-cs"/>
            </a:endParaRPr>
          </a:p>
          <a:p>
            <a:pPr marL="457200" lvl="1" indent="0">
              <a:buNone/>
            </a:pPr>
            <a:endParaRPr lang="en-US" sz="1600" dirty="0">
              <a:solidFill>
                <a:schemeClr val="tx1"/>
              </a:solidFill>
              <a:cs typeface="+mn-cs"/>
            </a:endParaRPr>
          </a:p>
          <a:p>
            <a:pPr lvl="1"/>
            <a:endParaRPr lang="en-US" sz="16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14C40-ED79-C90F-2009-56AC62B30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728BE-74F0-3970-C43E-16DE455AA1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Yan Zhang,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D5305C-E160-E364-D920-26C485388A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10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98815-D34B-DAD6-A169-B4A61A39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21475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Reference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14C40-ED79-C90F-2009-56AC62B30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728BE-74F0-3970-C43E-16DE455AA1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Yan Zhang,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D5305C-E160-E364-D920-26C485388A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 wrap="square" anchor="b">
            <a:normAutofit lnSpcReduction="10000"/>
          </a:bodyPr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649D778-DA19-E536-8B1B-BC16EA1C9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834" y="1507276"/>
            <a:ext cx="10361084" cy="4207724"/>
          </a:xfrm>
        </p:spPr>
        <p:txBody>
          <a:bodyPr>
            <a:normAutofit/>
          </a:bodyPr>
          <a:lstStyle/>
          <a:p>
            <a:r>
              <a:rPr lang="en-US" sz="1400" dirty="0"/>
              <a:t>[1]</a:t>
            </a:r>
            <a:r>
              <a:rPr lang="en-US" sz="1400" dirty="0">
                <a:solidFill>
                  <a:srgbClr val="1964B4"/>
                </a:solidFill>
                <a:effectLst/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Revisiting of the LDPC rate matching, IEEE 802.11-23/0667r0.</a:t>
            </a:r>
          </a:p>
          <a:p>
            <a:r>
              <a:rPr lang="en-US" sz="1400" dirty="0">
                <a:solidFill>
                  <a:schemeClr val="tx1"/>
                </a:solidFill>
              </a:rPr>
              <a:t>[2] Analysis on the LDPC rate matching, IEEE 802.11-23/1877r0.</a:t>
            </a:r>
          </a:p>
          <a:p>
            <a:r>
              <a:rPr lang="en-US" sz="1400" dirty="0">
                <a:solidFill>
                  <a:schemeClr val="tx1"/>
                </a:solidFill>
              </a:rPr>
              <a:t>[3] Clarifications on the LDPC rate matching, IEEE 802.11-24/187r0.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  <a:cs typeface="+mn-cs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2226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10659</TotalTime>
  <Words>432</Words>
  <Application>Microsoft Macintosh PowerPoint</Application>
  <PresentationFormat>Widescreen</PresentationFormat>
  <Paragraphs>49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Arial</vt:lpstr>
      <vt:lpstr>System Font Regular</vt:lpstr>
      <vt:lpstr>Times New Roman</vt:lpstr>
      <vt:lpstr>Office Theme</vt:lpstr>
      <vt:lpstr>Document</vt:lpstr>
      <vt:lpstr>High Level Thoughts on LDPC Rate Matching for 11bn</vt:lpstr>
      <vt:lpstr>Problem Statement</vt:lpstr>
      <vt:lpstr>Issues of the Packet Length Statistics in [1]</vt:lpstr>
      <vt:lpstr>Summary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Anuj Batra</dc:creator>
  <cp:lastModifiedBy>Yan (PACE) Zhang</cp:lastModifiedBy>
  <cp:revision>680</cp:revision>
  <cp:lastPrinted>1601-01-01T00:00:00Z</cp:lastPrinted>
  <dcterms:created xsi:type="dcterms:W3CDTF">2023-08-27T21:15:51Z</dcterms:created>
  <dcterms:modified xsi:type="dcterms:W3CDTF">2024-03-10T05:52:43Z</dcterms:modified>
</cp:coreProperties>
</file>