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734" r:id="rId3"/>
    <p:sldId id="735" r:id="rId4"/>
    <p:sldId id="740" r:id="rId5"/>
    <p:sldId id="741" r:id="rId6"/>
    <p:sldId id="730" r:id="rId7"/>
    <p:sldId id="739" r:id="rId8"/>
    <p:sldId id="26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48" autoAdjust="0"/>
    <p:restoredTop sz="91677" autoAdjust="0"/>
  </p:normalViewPr>
  <p:slideViewPr>
    <p:cSldViewPr>
      <p:cViewPr varScale="1">
        <p:scale>
          <a:sx n="104" d="100"/>
          <a:sy n="104" d="100"/>
        </p:scale>
        <p:origin x="66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4/7/2024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901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762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8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32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63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36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49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Rubayet Shafin, Samsung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802.11-24/0509r0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415016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Co-Ex and P2P for 11bn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80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03-08-2024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3433752"/>
              </p:ext>
            </p:extLst>
          </p:nvPr>
        </p:nvGraphicFramePr>
        <p:xfrm>
          <a:off x="890588" y="2411413"/>
          <a:ext cx="1114742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5" name="Document" r:id="rId4" imgW="10737110" imgH="2931025" progId="Word.Document.8">
                  <p:embed/>
                </p:oleObj>
              </mc:Choice>
              <mc:Fallback>
                <p:oleObj name="Document" r:id="rId4" imgW="10737110" imgH="29310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2411413"/>
                        <a:ext cx="11147425" cy="3025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provide some of the potential enhancements to 802.11 to better support in-device coexistence for WLAN devices.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2016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53303" y="33337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53303" y="1181100"/>
            <a:ext cx="10271897" cy="51435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Improving the in-device coexistence (co-ex) for WLAN STAs is important to enhance the  performance and reliability of the overall network </a:t>
            </a:r>
            <a:r>
              <a:rPr lang="en-GB" sz="1800" b="0" dirty="0"/>
              <a:t>[1-4]</a:t>
            </a:r>
            <a:r>
              <a:rPr lang="en-US" sz="1800" b="0" dirty="0"/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0" dirty="0"/>
              <a:t>Co-ex event may occur due to interaction with—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Other Wi-Fi devices: </a:t>
            </a:r>
            <a:r>
              <a:rPr lang="en-US" sz="1800" dirty="0"/>
              <a:t>E.g., peer-to-peer (P2P) communication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b="1" dirty="0"/>
              <a:t>Non-Wi-Fi devices: </a:t>
            </a:r>
            <a:r>
              <a:rPr lang="en-US" sz="1800" dirty="0"/>
              <a:t>E.g., Bluetooth, Ultra-wideband (UWB)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During the co-ex event, a STA may not be able to communicate with another STA (/AP) using the agreed-upon parameters. New co-ex constraints can be on--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Period of operation: </a:t>
            </a:r>
            <a:r>
              <a:rPr lang="en-GB" sz="1800" dirty="0"/>
              <a:t>co-ex event overlapping with existing expected transmissions/reception time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Frequency: </a:t>
            </a:r>
            <a:r>
              <a:rPr lang="en-GB" sz="1800" dirty="0"/>
              <a:t>co-ex event happening on a specific frequency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1" dirty="0"/>
              <a:t>Spatial streams:  </a:t>
            </a:r>
            <a:r>
              <a:rPr lang="en-GB" sz="1800" dirty="0"/>
              <a:t>co-ex event reducing the receive NSS capability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1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Better addressing the in-device coexistence issues should be one of the critical goals for the </a:t>
            </a:r>
            <a:r>
              <a:rPr lang="en-GB" sz="1800" b="0" dirty="0" err="1"/>
              <a:t>TGbn</a:t>
            </a:r>
            <a:r>
              <a:rPr lang="en-GB" sz="1800" b="0" dirty="0"/>
              <a:t> group.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9804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483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Handling In-Device Co-existence Issues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87790"/>
            <a:ext cx="10286999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general, for predictable and non-urgent co-ex events, the STA (/AP) can notify the other AP(/STA) ahead of time about the upcoming unavailability for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Existing technologies defined in 802.11, such as peer-to-peer TWT, can be used or enhanced to support these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For urgent co-ex events, a TXOP-level intervention is needed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STA(/AP) can indicate within a TXOP the reduced capability of operation due to the co-ex events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0" dirty="0"/>
              <a:t>Control frames can be used to make such indications—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Truncated TXOP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Reduced BW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Reduced </a:t>
            </a:r>
            <a:r>
              <a:rPr lang="en-US" sz="2000" dirty="0"/>
              <a:t>RX NSS etc.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1330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Co-Ex for a Peer STA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10627784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Co-ex events for a STA (the “Co-ex STA”) often involve Wi-Fi or Non-Wi-Fi operation with another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other STA can be referred to as a “Co-ex </a:t>
            </a:r>
            <a:r>
              <a:rPr lang="en-US" altLang="zh-CN" b="1" dirty="0"/>
              <a:t>Peer</a:t>
            </a:r>
            <a:r>
              <a:rPr lang="en-US" altLang="zh-CN" dirty="0"/>
              <a:t> STA”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constraints that are applicable for the Co-ex STA are often also applicable for the Co-ex Peer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Both STAs can be associated with the same AP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Peer STA also needs to handle the joint co-ex events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As a co-ex event responder, in comparison with the co-ex event initiator, the Co-ex Peer STA may have even less opportunity to handle the co-ex events in time (e.g. with the AP)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zh-CN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202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1371599"/>
            <a:ext cx="6934200" cy="4724401"/>
          </a:xfrm>
          <a:ln/>
        </p:spPr>
        <p:txBody>
          <a:bodyPr/>
          <a:lstStyle/>
          <a:p>
            <a:pPr marL="0" indent="0"/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Co-ex STA, as a TXOP holder or TXOP responder, should be able to identify the Co-ex Peer STA when informing the AP about the co-ex events.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AP can operate with both STAs with the knowledge that both STAs have the same co-ex events and, as a result, similar constraints.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For example, due to non-responsiveness to transmissions during the co-ex event, the AP may not take any puni</a:t>
            </a:r>
            <a:r>
              <a:rPr lang="en-US" altLang="zh-CN" dirty="0"/>
              <a:t>tive action (e.g. reducing MCS) against either of the STAs</a:t>
            </a:r>
            <a:endParaRPr lang="en-US" altLang="zh-CN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0D8B50-DE0D-4D6A-8FE6-B9507E942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3400" y="1905000"/>
            <a:ext cx="3939540" cy="2849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02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539129"/>
            <a:ext cx="10361084" cy="715414"/>
          </a:xfrm>
        </p:spPr>
        <p:txBody>
          <a:bodyPr/>
          <a:lstStyle/>
          <a:p>
            <a:r>
              <a:rPr lang="en-US" dirty="0"/>
              <a:t>Example: Proxy Co-Ex Indication (PCI)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762000" y="5713103"/>
            <a:ext cx="11179062" cy="715414"/>
          </a:xfrm>
          <a:ln/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instead of RTS/CTS, other control/control response frames can also be used</a:t>
            </a:r>
          </a:p>
          <a:p>
            <a:pPr marL="285750" indent="-285750">
              <a:buFontTx/>
              <a:buChar char="-"/>
            </a:pPr>
            <a:r>
              <a:rPr lang="en-US" altLang="zh-CN" sz="1400" b="0" dirty="0"/>
              <a:t>In the figure, CTS/Response frame contains the time information beyond which both STA1 and STA2 will be unavailable due to co-ex events.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4BD5B40-C192-4352-AC4B-E7C4EE1E9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60297"/>
            <a:ext cx="8961120" cy="424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843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333375"/>
            <a:ext cx="10361084" cy="1065213"/>
          </a:xfrm>
        </p:spPr>
        <p:txBody>
          <a:bodyPr/>
          <a:lstStyle/>
          <a:p>
            <a:r>
              <a:rPr lang="en-US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6" y="1143000"/>
            <a:ext cx="10193867" cy="505164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Better handling of the in-device coexistence is important for efficient and reliable UHR operation.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Predictable and non-urgent co-ex events can be handled by using or enhancing existing protocols in 802.11 (e.g. peer-to-peer TWT).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While informing the AP about a co-ex event, the STA, along with other reduced capability parameters, can also include information about the Co-ex Peer STA for fast co-ex signaling for the peer STA.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0" indent="0"/>
            <a:endParaRPr lang="en-US" altLang="zh-CN" sz="20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9327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/>
              <a:t>[1] </a:t>
            </a:r>
            <a:r>
              <a:rPr lang="en-US" sz="1600" dirty="0"/>
              <a:t>Liwen Chu, et.al., IEEE 802.11-23/1934r0, “In-device interference mitigation follow up”.</a:t>
            </a:r>
            <a:endParaRPr lang="en-US" altLang="zh-CN" sz="1600" dirty="0"/>
          </a:p>
          <a:p>
            <a:r>
              <a:rPr lang="en-US" altLang="zh-CN" sz="1600" dirty="0"/>
              <a:t>[2] Alfred Asterjadhi, et.al., IEEE 802.11-23/1964r0, “Coexistence Protocols for UHR”.</a:t>
            </a:r>
          </a:p>
          <a:p>
            <a:r>
              <a:rPr lang="en-US" sz="1600" dirty="0"/>
              <a:t>[3] Laurent Cariou, et.al., IEEE 802.11-23/2002r1, “In-device coexistence and interference follow – up”.</a:t>
            </a:r>
          </a:p>
          <a:p>
            <a:r>
              <a:rPr lang="en-US" sz="1600" dirty="0"/>
              <a:t>[4] Brian Hart, et.al., IEEE 802.11-23/2026r0, “Balanced In-Device Coexistence”.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Rubayet Shafin,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46516</TotalTime>
  <Words>837</Words>
  <Application>Microsoft Office PowerPoint</Application>
  <PresentationFormat>Widescreen</PresentationFormat>
  <Paragraphs>108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Thoughts on Co-Ex and P2P for 11bn</vt:lpstr>
      <vt:lpstr>Abstract</vt:lpstr>
      <vt:lpstr>Introduction</vt:lpstr>
      <vt:lpstr>Handling In-Device Co-existence Issues</vt:lpstr>
      <vt:lpstr>Co-Ex for a Peer STA</vt:lpstr>
      <vt:lpstr>Proxy Co-Ex Indication (PCI)</vt:lpstr>
      <vt:lpstr>Example: Proxy Co-Ex Indication (PCI)</vt:lpstr>
      <vt:lpstr>Summary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Follow-up on peer-to-peer communication for UHR</dc:title>
  <dc:creator>Rubayet Shafin/Future Cellular Systems /SRA/Engineer/Samsung Electronics;r.shafin@samsung.com</dc:creator>
  <cp:lastModifiedBy>Rubayet Shafin</cp:lastModifiedBy>
  <cp:revision>446</cp:revision>
  <cp:lastPrinted>1601-01-01T00:00:00Z</cp:lastPrinted>
  <dcterms:created xsi:type="dcterms:W3CDTF">2021-02-24T17:42:37Z</dcterms:created>
  <dcterms:modified xsi:type="dcterms:W3CDTF">2024-04-08T03:50:41Z</dcterms:modified>
</cp:coreProperties>
</file>