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80" r:id="rId4"/>
    <p:sldId id="281" r:id="rId5"/>
    <p:sldId id="282" r:id="rId6"/>
    <p:sldId id="270" r:id="rId7"/>
    <p:sldId id="284" r:id="rId8"/>
    <p:sldId id="28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F5CF0C-5382-440A-9183-157A7B1F45B9}" v="7" dt="2024-05-10T19:05:32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9" autoAdjust="0"/>
    <p:restoredTop sz="94660"/>
  </p:normalViewPr>
  <p:slideViewPr>
    <p:cSldViewPr>
      <p:cViewPr varScale="1">
        <p:scale>
          <a:sx n="108" d="100"/>
          <a:sy n="108" d="100"/>
        </p:scale>
        <p:origin x="103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k, Minyoung" userId="127d513f-da54-4474-846e-76202393764d" providerId="ADAL" clId="{FCF5CF0C-5382-440A-9183-157A7B1F45B9}"/>
    <pc:docChg chg="undo custSel delSld modSld modMainMaster">
      <pc:chgData name="Park, Minyoung" userId="127d513f-da54-4474-846e-76202393764d" providerId="ADAL" clId="{FCF5CF0C-5382-440A-9183-157A7B1F45B9}" dt="2024-05-10T21:35:06.954" v="1604" actId="12"/>
      <pc:docMkLst>
        <pc:docMk/>
      </pc:docMkLst>
      <pc:sldChg chg="modSp mod">
        <pc:chgData name="Park, Minyoung" userId="127d513f-da54-4474-846e-76202393764d" providerId="ADAL" clId="{FCF5CF0C-5382-440A-9183-157A7B1F45B9}" dt="2024-05-10T17:43:39.693" v="17" actId="20577"/>
        <pc:sldMkLst>
          <pc:docMk/>
          <pc:sldMk cId="0" sldId="256"/>
        </pc:sldMkLst>
        <pc:spChg chg="mod">
          <ac:chgData name="Park, Minyoung" userId="127d513f-da54-4474-846e-76202393764d" providerId="ADAL" clId="{FCF5CF0C-5382-440A-9183-157A7B1F45B9}" dt="2024-05-10T17:43:29.733" v="1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Park, Minyoung" userId="127d513f-da54-4474-846e-76202393764d" providerId="ADAL" clId="{FCF5CF0C-5382-440A-9183-157A7B1F45B9}" dt="2024-05-10T17:43:39.693" v="1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Park, Minyoung" userId="127d513f-da54-4474-846e-76202393764d" providerId="ADAL" clId="{FCF5CF0C-5382-440A-9183-157A7B1F45B9}" dt="2024-05-10T19:13:25.381" v="1510" actId="20577"/>
        <pc:sldMkLst>
          <pc:docMk/>
          <pc:sldMk cId="647941715" sldId="270"/>
        </pc:sldMkLst>
        <pc:spChg chg="mod">
          <ac:chgData name="Park, Minyoung" userId="127d513f-da54-4474-846e-76202393764d" providerId="ADAL" clId="{FCF5CF0C-5382-440A-9183-157A7B1F45B9}" dt="2024-05-10T19:13:25.381" v="1510" actId="20577"/>
          <ac:spMkLst>
            <pc:docMk/>
            <pc:sldMk cId="647941715" sldId="270"/>
            <ac:spMk id="3" creationId="{E509F3BE-A5E9-494B-A71E-433C393247D2}"/>
          </ac:spMkLst>
        </pc:spChg>
      </pc:sldChg>
      <pc:sldChg chg="del">
        <pc:chgData name="Park, Minyoung" userId="127d513f-da54-4474-846e-76202393764d" providerId="ADAL" clId="{FCF5CF0C-5382-440A-9183-157A7B1F45B9}" dt="2024-05-10T19:08:41.631" v="1432" actId="47"/>
        <pc:sldMkLst>
          <pc:docMk/>
          <pc:sldMk cId="196366175" sldId="273"/>
        </pc:sldMkLst>
      </pc:sldChg>
      <pc:sldChg chg="del">
        <pc:chgData name="Park, Minyoung" userId="127d513f-da54-4474-846e-76202393764d" providerId="ADAL" clId="{FCF5CF0C-5382-440A-9183-157A7B1F45B9}" dt="2024-05-10T19:08:41.631" v="1432" actId="47"/>
        <pc:sldMkLst>
          <pc:docMk/>
          <pc:sldMk cId="3102878828" sldId="274"/>
        </pc:sldMkLst>
      </pc:sldChg>
      <pc:sldChg chg="modSp mod">
        <pc:chgData name="Park, Minyoung" userId="127d513f-da54-4474-846e-76202393764d" providerId="ADAL" clId="{FCF5CF0C-5382-440A-9183-157A7B1F45B9}" dt="2024-05-10T21:34:04.645" v="1602" actId="20577"/>
        <pc:sldMkLst>
          <pc:docMk/>
          <pc:sldMk cId="1238568928" sldId="275"/>
        </pc:sldMkLst>
        <pc:spChg chg="mod">
          <ac:chgData name="Park, Minyoung" userId="127d513f-da54-4474-846e-76202393764d" providerId="ADAL" clId="{FCF5CF0C-5382-440A-9183-157A7B1F45B9}" dt="2024-05-10T21:34:04.645" v="1602" actId="20577"/>
          <ac:spMkLst>
            <pc:docMk/>
            <pc:sldMk cId="1238568928" sldId="275"/>
            <ac:spMk id="2" creationId="{BBEACC59-765C-DFD7-AF51-A9BB5B3F4D30}"/>
          </ac:spMkLst>
        </pc:spChg>
        <pc:spChg chg="mod">
          <ac:chgData name="Park, Minyoung" userId="127d513f-da54-4474-846e-76202393764d" providerId="ADAL" clId="{FCF5CF0C-5382-440A-9183-157A7B1F45B9}" dt="2024-05-10T20:52:24.906" v="1520" actId="6549"/>
          <ac:spMkLst>
            <pc:docMk/>
            <pc:sldMk cId="1238568928" sldId="275"/>
            <ac:spMk id="3" creationId="{13BDA5EE-28D0-1747-4C9D-901B3018E5B6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10" creationId="{4BD4510F-C06A-9972-78D6-C914CE9EF800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11" creationId="{3E3ACE14-AC0A-021B-B767-87F9FB537968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18" creationId="{344B6C8A-02CA-A7C3-D5CF-C36763664CB0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19" creationId="{DCFDED5C-1502-88D1-655C-D77679858820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20" creationId="{95B0223C-AE5A-253B-F95F-38E41B2B74D7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21" creationId="{539F913B-28F9-7B16-E6B3-E8C0D6B64C28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22" creationId="{C69345CB-D443-8D57-1A0E-44DEC7EAB830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24" creationId="{2B9F10CA-4A35-0960-413B-DAF40CDBDE88}"/>
          </ac:spMkLst>
        </pc:spChg>
        <pc:spChg chg="mod">
          <ac:chgData name="Park, Minyoung" userId="127d513f-da54-4474-846e-76202393764d" providerId="ADAL" clId="{FCF5CF0C-5382-440A-9183-157A7B1F45B9}" dt="2024-05-10T19:11:30.794" v="1494" actId="20577"/>
          <ac:spMkLst>
            <pc:docMk/>
            <pc:sldMk cId="1238568928" sldId="275"/>
            <ac:spMk id="26" creationId="{EDAAF852-7AB2-D08C-0370-2EAA4236E6ED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38" creationId="{85238632-B0BD-E8AB-3B8E-59F665E2757D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39" creationId="{5589B4C4-C860-1C5C-C178-7D5B8382701A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56" creationId="{4BD8655A-C0A1-B870-3C7E-969A26D90A46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59" creationId="{61C60E67-B133-AE8E-AC62-4A3D4BA285BD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60" creationId="{7C1023BB-C307-9DD6-627B-37DEDE8F9BD7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61" creationId="{23A8361E-C457-B3A2-0869-CAB3762AC122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62" creationId="{916443F6-22F4-A00E-BFE1-A96C7D3238B5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63" creationId="{0E8CA6BD-460D-B1ED-B530-3BF535C58161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64" creationId="{01E81EDC-0E10-E142-B26F-A403863C8056}"/>
          </ac:spMkLst>
        </pc:spChg>
        <pc:spChg chg="mod">
          <ac:chgData name="Park, Minyoung" userId="127d513f-da54-4474-846e-76202393764d" providerId="ADAL" clId="{FCF5CF0C-5382-440A-9183-157A7B1F45B9}" dt="2024-05-10T18:17:48.138" v="646" actId="1038"/>
          <ac:spMkLst>
            <pc:docMk/>
            <pc:sldMk cId="1238568928" sldId="275"/>
            <ac:spMk id="65" creationId="{D98B9B04-1C3E-F2D4-66C4-02C15E3F9F3E}"/>
          </ac:spMkLst>
        </pc:sp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8" creationId="{B55C9CB6-EF36-7A62-85BB-617004B3F3FA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9" creationId="{4FE4BC5D-2E11-3EA3-2177-6596DAB6ECB9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12" creationId="{73BCB544-1221-B377-D7EC-4FA1915718BD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13" creationId="{CA8E94F8-555D-05F9-1F91-219523DFA615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14" creationId="{86B79188-CE62-8419-78D5-92FEF7398E91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15" creationId="{E01A3E5A-59FF-2918-AC0A-13E14B15FB19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16" creationId="{790E7A55-6E81-90B6-9F4C-963954DB4538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17" creationId="{61E16035-E092-6312-FAA8-EB246B92D497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27" creationId="{A8404551-1B78-835F-2133-3CFBC892B9D4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30" creationId="{477AECFB-1CE8-BCA9-F111-2F3C306E0E59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33" creationId="{55A92D3B-9C46-973D-1F24-AF86748CD439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34" creationId="{2390D0C3-33C8-506D-2546-97E915D81931}"/>
          </ac:cxnSpMkLst>
        </pc:cxnChg>
        <pc:cxnChg chg="mod">
          <ac:chgData name="Park, Minyoung" userId="127d513f-da54-4474-846e-76202393764d" providerId="ADAL" clId="{FCF5CF0C-5382-440A-9183-157A7B1F45B9}" dt="2024-05-10T18:17:48.138" v="646" actId="1038"/>
          <ac:cxnSpMkLst>
            <pc:docMk/>
            <pc:sldMk cId="1238568928" sldId="275"/>
            <ac:cxnSpMk id="35" creationId="{9E417FBF-0883-C0D4-296C-BD07B3498B2D}"/>
          </ac:cxnSpMkLst>
        </pc:cxnChg>
      </pc:sldChg>
      <pc:sldChg chg="del">
        <pc:chgData name="Park, Minyoung" userId="127d513f-da54-4474-846e-76202393764d" providerId="ADAL" clId="{FCF5CF0C-5382-440A-9183-157A7B1F45B9}" dt="2024-05-10T19:08:41.631" v="1432" actId="47"/>
        <pc:sldMkLst>
          <pc:docMk/>
          <pc:sldMk cId="3808539449" sldId="277"/>
        </pc:sldMkLst>
      </pc:sldChg>
      <pc:sldChg chg="modSp del mod">
        <pc:chgData name="Park, Minyoung" userId="127d513f-da54-4474-846e-76202393764d" providerId="ADAL" clId="{FCF5CF0C-5382-440A-9183-157A7B1F45B9}" dt="2024-05-10T18:57:56.182" v="1205" actId="47"/>
        <pc:sldMkLst>
          <pc:docMk/>
          <pc:sldMk cId="3327573664" sldId="278"/>
        </pc:sldMkLst>
        <pc:spChg chg="mod">
          <ac:chgData name="Park, Minyoung" userId="127d513f-da54-4474-846e-76202393764d" providerId="ADAL" clId="{FCF5CF0C-5382-440A-9183-157A7B1F45B9}" dt="2024-05-10T18:54:33.127" v="1201" actId="20577"/>
          <ac:spMkLst>
            <pc:docMk/>
            <pc:sldMk cId="3327573664" sldId="278"/>
            <ac:spMk id="2" creationId="{99946FE2-FA92-D876-0E83-D971512EDBEE}"/>
          </ac:spMkLst>
        </pc:spChg>
      </pc:sldChg>
      <pc:sldChg chg="del">
        <pc:chgData name="Park, Minyoung" userId="127d513f-da54-4474-846e-76202393764d" providerId="ADAL" clId="{FCF5CF0C-5382-440A-9183-157A7B1F45B9}" dt="2024-05-10T19:08:41.631" v="1432" actId="47"/>
        <pc:sldMkLst>
          <pc:docMk/>
          <pc:sldMk cId="412904243" sldId="279"/>
        </pc:sldMkLst>
      </pc:sldChg>
      <pc:sldChg chg="addSp delSp modSp mod">
        <pc:chgData name="Park, Minyoung" userId="127d513f-da54-4474-846e-76202393764d" providerId="ADAL" clId="{FCF5CF0C-5382-440A-9183-157A7B1F45B9}" dt="2024-05-10T18:26:01.050" v="701" actId="13926"/>
        <pc:sldMkLst>
          <pc:docMk/>
          <pc:sldMk cId="1518307872" sldId="280"/>
        </pc:sldMkLst>
        <pc:spChg chg="mod">
          <ac:chgData name="Park, Minyoung" userId="127d513f-da54-4474-846e-76202393764d" providerId="ADAL" clId="{FCF5CF0C-5382-440A-9183-157A7B1F45B9}" dt="2024-05-10T18:25:48.327" v="699" actId="13926"/>
          <ac:spMkLst>
            <pc:docMk/>
            <pc:sldMk cId="1518307872" sldId="280"/>
            <ac:spMk id="40" creationId="{5F288F8C-793D-EE5C-72B9-7EB8849E2AAB}"/>
          </ac:spMkLst>
        </pc:spChg>
        <pc:spChg chg="add mod">
          <ac:chgData name="Park, Minyoung" userId="127d513f-da54-4474-846e-76202393764d" providerId="ADAL" clId="{FCF5CF0C-5382-440A-9183-157A7B1F45B9}" dt="2024-05-10T18:22:27.495" v="675" actId="1076"/>
          <ac:spMkLst>
            <pc:docMk/>
            <pc:sldMk cId="1518307872" sldId="280"/>
            <ac:spMk id="42" creationId="{E7DD5A14-2262-B671-C718-F10C78C3D7E2}"/>
          </ac:spMkLst>
        </pc:spChg>
        <pc:spChg chg="add mod">
          <ac:chgData name="Park, Minyoung" userId="127d513f-da54-4474-846e-76202393764d" providerId="ADAL" clId="{FCF5CF0C-5382-440A-9183-157A7B1F45B9}" dt="2024-05-10T18:22:32.758" v="676" actId="571"/>
          <ac:spMkLst>
            <pc:docMk/>
            <pc:sldMk cId="1518307872" sldId="280"/>
            <ac:spMk id="43" creationId="{533AC9AB-0441-B02E-ADAC-14FF5EA562C2}"/>
          </ac:spMkLst>
        </pc:spChg>
        <pc:spChg chg="mod">
          <ac:chgData name="Park, Minyoung" userId="127d513f-da54-4474-846e-76202393764d" providerId="ADAL" clId="{FCF5CF0C-5382-440A-9183-157A7B1F45B9}" dt="2024-05-10T18:20:41.501" v="668" actId="1076"/>
          <ac:spMkLst>
            <pc:docMk/>
            <pc:sldMk cId="1518307872" sldId="280"/>
            <ac:spMk id="147" creationId="{19A872B5-C439-661B-54A0-48E592D41784}"/>
          </ac:spMkLst>
        </pc:spChg>
        <pc:spChg chg="mod">
          <ac:chgData name="Park, Minyoung" userId="127d513f-da54-4474-846e-76202393764d" providerId="ADAL" clId="{FCF5CF0C-5382-440A-9183-157A7B1F45B9}" dt="2024-05-10T18:25:52.227" v="700" actId="13926"/>
          <ac:spMkLst>
            <pc:docMk/>
            <pc:sldMk cId="1518307872" sldId="280"/>
            <ac:spMk id="149" creationId="{A3A82EAB-67E1-4E20-0B91-44D00DC4808A}"/>
          </ac:spMkLst>
        </pc:spChg>
        <pc:spChg chg="del">
          <ac:chgData name="Park, Minyoung" userId="127d513f-da54-4474-846e-76202393764d" providerId="ADAL" clId="{FCF5CF0C-5382-440A-9183-157A7B1F45B9}" dt="2024-05-10T18:20:36.254" v="666" actId="478"/>
          <ac:spMkLst>
            <pc:docMk/>
            <pc:sldMk cId="1518307872" sldId="280"/>
            <ac:spMk id="192" creationId="{539F9915-D37E-80A3-9E4C-3504BDEFD982}"/>
          </ac:spMkLst>
        </pc:spChg>
        <pc:spChg chg="mod">
          <ac:chgData name="Park, Minyoung" userId="127d513f-da54-4474-846e-76202393764d" providerId="ADAL" clId="{FCF5CF0C-5382-440A-9183-157A7B1F45B9}" dt="2024-05-10T18:25:41.743" v="698" actId="13926"/>
          <ac:spMkLst>
            <pc:docMk/>
            <pc:sldMk cId="1518307872" sldId="280"/>
            <ac:spMk id="206" creationId="{5E7102AD-1BB2-5875-8A42-3262C790501F}"/>
          </ac:spMkLst>
        </pc:spChg>
        <pc:spChg chg="mod">
          <ac:chgData name="Park, Minyoung" userId="127d513f-da54-4474-846e-76202393764d" providerId="ADAL" clId="{FCF5CF0C-5382-440A-9183-157A7B1F45B9}" dt="2024-05-10T18:26:01.050" v="701" actId="13926"/>
          <ac:spMkLst>
            <pc:docMk/>
            <pc:sldMk cId="1518307872" sldId="280"/>
            <ac:spMk id="207" creationId="{104FE651-C623-50B3-89AD-472A6A838002}"/>
          </ac:spMkLst>
        </pc:spChg>
        <pc:cxnChg chg="add mod">
          <ac:chgData name="Park, Minyoung" userId="127d513f-da54-4474-846e-76202393764d" providerId="ADAL" clId="{FCF5CF0C-5382-440A-9183-157A7B1F45B9}" dt="2024-05-10T18:23:08.355" v="678" actId="1076"/>
          <ac:cxnSpMkLst>
            <pc:docMk/>
            <pc:sldMk cId="1518307872" sldId="280"/>
            <ac:cxnSpMk id="44" creationId="{8E9CE4CA-DB5B-EB84-9824-E77D9802C8F8}"/>
          </ac:cxnSpMkLst>
        </pc:cxnChg>
        <pc:cxnChg chg="add mod">
          <ac:chgData name="Park, Minyoung" userId="127d513f-da54-4474-846e-76202393764d" providerId="ADAL" clId="{FCF5CF0C-5382-440A-9183-157A7B1F45B9}" dt="2024-05-10T18:23:16.704" v="680" actId="1076"/>
          <ac:cxnSpMkLst>
            <pc:docMk/>
            <pc:sldMk cId="1518307872" sldId="280"/>
            <ac:cxnSpMk id="45" creationId="{7BE68E4A-D2EB-31EF-C186-F5691636F821}"/>
          </ac:cxnSpMkLst>
        </pc:cxnChg>
        <pc:cxnChg chg="del">
          <ac:chgData name="Park, Minyoung" userId="127d513f-da54-4474-846e-76202393764d" providerId="ADAL" clId="{FCF5CF0C-5382-440A-9183-157A7B1F45B9}" dt="2024-05-10T18:20:37.646" v="667" actId="478"/>
          <ac:cxnSpMkLst>
            <pc:docMk/>
            <pc:sldMk cId="1518307872" sldId="280"/>
            <ac:cxnSpMk id="187" creationId="{13801DDB-C408-3E17-2FFF-2E74466A61AD}"/>
          </ac:cxnSpMkLst>
        </pc:cxnChg>
      </pc:sldChg>
      <pc:sldChg chg="modSp mod">
        <pc:chgData name="Park, Minyoung" userId="127d513f-da54-4474-846e-76202393764d" providerId="ADAL" clId="{FCF5CF0C-5382-440A-9183-157A7B1F45B9}" dt="2024-05-10T21:35:06.954" v="1604" actId="12"/>
        <pc:sldMkLst>
          <pc:docMk/>
          <pc:sldMk cId="451767018" sldId="281"/>
        </pc:sldMkLst>
        <pc:spChg chg="mod">
          <ac:chgData name="Park, Minyoung" userId="127d513f-da54-4474-846e-76202393764d" providerId="ADAL" clId="{FCF5CF0C-5382-440A-9183-157A7B1F45B9}" dt="2024-05-10T18:41:02.668" v="1041" actId="14100"/>
          <ac:spMkLst>
            <pc:docMk/>
            <pc:sldMk cId="451767018" sldId="281"/>
            <ac:spMk id="2" creationId="{C2CE5C3B-B2EF-1A8D-3551-3C9C936DFADE}"/>
          </ac:spMkLst>
        </pc:spChg>
        <pc:spChg chg="mod">
          <ac:chgData name="Park, Minyoung" userId="127d513f-da54-4474-846e-76202393764d" providerId="ADAL" clId="{FCF5CF0C-5382-440A-9183-157A7B1F45B9}" dt="2024-05-10T21:35:06.954" v="1604" actId="12"/>
          <ac:spMkLst>
            <pc:docMk/>
            <pc:sldMk cId="451767018" sldId="281"/>
            <ac:spMk id="3" creationId="{49BD6691-1021-8886-5C79-E6F1949D9225}"/>
          </ac:spMkLst>
        </pc:spChg>
      </pc:sldChg>
      <pc:sldChg chg="modSp mod">
        <pc:chgData name="Park, Minyoung" userId="127d513f-da54-4474-846e-76202393764d" providerId="ADAL" clId="{FCF5CF0C-5382-440A-9183-157A7B1F45B9}" dt="2024-05-10T19:04:49.088" v="1402" actId="14"/>
        <pc:sldMkLst>
          <pc:docMk/>
          <pc:sldMk cId="1549938424" sldId="282"/>
        </pc:sldMkLst>
        <pc:spChg chg="mod">
          <ac:chgData name="Park, Minyoung" userId="127d513f-da54-4474-846e-76202393764d" providerId="ADAL" clId="{FCF5CF0C-5382-440A-9183-157A7B1F45B9}" dt="2024-05-10T19:04:38.228" v="1400" actId="20577"/>
          <ac:spMkLst>
            <pc:docMk/>
            <pc:sldMk cId="1549938424" sldId="282"/>
            <ac:spMk id="2" creationId="{5AD6E295-2871-94F6-3641-CBAA09AE3F54}"/>
          </ac:spMkLst>
        </pc:spChg>
        <pc:spChg chg="mod">
          <ac:chgData name="Park, Minyoung" userId="127d513f-da54-4474-846e-76202393764d" providerId="ADAL" clId="{FCF5CF0C-5382-440A-9183-157A7B1F45B9}" dt="2024-05-10T19:04:49.088" v="1402" actId="14"/>
          <ac:spMkLst>
            <pc:docMk/>
            <pc:sldMk cId="1549938424" sldId="282"/>
            <ac:spMk id="3" creationId="{EB9C5162-1F07-5642-F30C-5E935BD0574F}"/>
          </ac:spMkLst>
        </pc:spChg>
      </pc:sldChg>
      <pc:sldChg chg="del">
        <pc:chgData name="Park, Minyoung" userId="127d513f-da54-4474-846e-76202393764d" providerId="ADAL" clId="{FCF5CF0C-5382-440A-9183-157A7B1F45B9}" dt="2024-05-10T19:07:03.699" v="1424" actId="47"/>
        <pc:sldMkLst>
          <pc:docMk/>
          <pc:sldMk cId="239074291" sldId="283"/>
        </pc:sldMkLst>
      </pc:sldChg>
      <pc:sldChg chg="modSp mod">
        <pc:chgData name="Park, Minyoung" userId="127d513f-da54-4474-846e-76202393764d" providerId="ADAL" clId="{FCF5CF0C-5382-440A-9183-157A7B1F45B9}" dt="2024-05-10T19:14:05.061" v="1515" actId="404"/>
        <pc:sldMkLst>
          <pc:docMk/>
          <pc:sldMk cId="1374571927" sldId="284"/>
        </pc:sldMkLst>
        <pc:spChg chg="mod">
          <ac:chgData name="Park, Minyoung" userId="127d513f-da54-4474-846e-76202393764d" providerId="ADAL" clId="{FCF5CF0C-5382-440A-9183-157A7B1F45B9}" dt="2024-05-10T19:14:05.061" v="1515" actId="404"/>
          <ac:spMkLst>
            <pc:docMk/>
            <pc:sldMk cId="1374571927" sldId="284"/>
            <ac:spMk id="3" creationId="{7247E8CB-5600-98E2-7996-219818089E94}"/>
          </ac:spMkLst>
        </pc:spChg>
      </pc:sldChg>
      <pc:sldChg chg="del">
        <pc:chgData name="Park, Minyoung" userId="127d513f-da54-4474-846e-76202393764d" providerId="ADAL" clId="{FCF5CF0C-5382-440A-9183-157A7B1F45B9}" dt="2024-05-10T19:08:41.631" v="1432" actId="47"/>
        <pc:sldMkLst>
          <pc:docMk/>
          <pc:sldMk cId="3579828427" sldId="285"/>
        </pc:sldMkLst>
      </pc:sldChg>
      <pc:sldChg chg="modSp mod">
        <pc:chgData name="Park, Minyoung" userId="127d513f-da54-4474-846e-76202393764d" providerId="ADAL" clId="{FCF5CF0C-5382-440A-9183-157A7B1F45B9}" dt="2024-05-10T19:13:47.092" v="1512" actId="404"/>
        <pc:sldMkLst>
          <pc:docMk/>
          <pc:sldMk cId="3156359353" sldId="287"/>
        </pc:sldMkLst>
        <pc:spChg chg="mod">
          <ac:chgData name="Park, Minyoung" userId="127d513f-da54-4474-846e-76202393764d" providerId="ADAL" clId="{FCF5CF0C-5382-440A-9183-157A7B1F45B9}" dt="2024-05-10T19:07:07.868" v="1425" actId="20577"/>
          <ac:spMkLst>
            <pc:docMk/>
            <pc:sldMk cId="3156359353" sldId="287"/>
            <ac:spMk id="2" creationId="{DD455700-9801-8AF5-BFB0-9EB487ECF9A9}"/>
          </ac:spMkLst>
        </pc:spChg>
        <pc:spChg chg="mod">
          <ac:chgData name="Park, Minyoung" userId="127d513f-da54-4474-846e-76202393764d" providerId="ADAL" clId="{FCF5CF0C-5382-440A-9183-157A7B1F45B9}" dt="2024-05-10T19:13:47.092" v="1512" actId="404"/>
          <ac:spMkLst>
            <pc:docMk/>
            <pc:sldMk cId="3156359353" sldId="287"/>
            <ac:spMk id="3" creationId="{45A784D2-DD31-CE2B-0492-27B4AFD512EF}"/>
          </ac:spMkLst>
        </pc:spChg>
      </pc:sldChg>
      <pc:sldMasterChg chg="modSp mod">
        <pc:chgData name="Park, Minyoung" userId="127d513f-da54-4474-846e-76202393764d" providerId="ADAL" clId="{FCF5CF0C-5382-440A-9183-157A7B1F45B9}" dt="2024-05-10T17:43:13.626" v="3" actId="20577"/>
        <pc:sldMasterMkLst>
          <pc:docMk/>
          <pc:sldMasterMk cId="0" sldId="2147483648"/>
        </pc:sldMasterMkLst>
        <pc:spChg chg="mod">
          <ac:chgData name="Park, Minyoung" userId="127d513f-da54-4474-846e-76202393764d" providerId="ADAL" clId="{FCF5CF0C-5382-440A-9183-157A7B1F45B9}" dt="2024-05-10T17:43:13.62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Minyoung Park, et.al.,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Minyoung Park, et.al.,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Minyoung Park, et.al.,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Minyoung Park, et.al.,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Minyoung Park, et.al.,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Minyoung Park, et.al.,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Minyoung Park, et.al.,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Non-Primary Channel Access (NPCA) –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952763"/>
              </p:ext>
            </p:extLst>
          </p:nvPr>
        </p:nvGraphicFramePr>
        <p:xfrm>
          <a:off x="985838" y="2301875"/>
          <a:ext cx="10069512" cy="297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3096834" progId="Word.Document.8">
                  <p:embed/>
                </p:oleObj>
              </mc:Choice>
              <mc:Fallback>
                <p:oleObj name="Document" r:id="rId3" imgW="10439485" imgH="309683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301875"/>
                        <a:ext cx="10069512" cy="297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ACC59-765C-DFD7-AF51-A9BB5B3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DA5EE-28D0-1747-4C9D-901B3018E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2701"/>
            <a:ext cx="10475383" cy="4181714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In 11-24/2005, to manage the complexity of the NPCA operation, we proposed to limit the number of secondary channels on which the non-primary channel access can take place while the primary channel is busy </a:t>
            </a:r>
            <a:r>
              <a:rPr lang="en-US" sz="1800" u="sng" dirty="0"/>
              <a:t>to one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Define one NPCA primary channel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One of the secondary channels of the BSS on which channel access is performed while the primary channel is busy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AP announces the location of the NPCA primary channel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Any available secondary channels of the BSS can be used for the NPCA operation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Accessing the secondary channels of NPCA follows the same PIFS rules defined in the baseline</a:t>
            </a:r>
            <a:r>
              <a:rPr 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spcBef>
                <a:spcPts val="0"/>
              </a:spcBef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57D5B-5F68-6A2C-6008-3971048D9E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4D7A6-9E17-5591-AB17-65BFBEA4F1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45AA63-C7B6-1529-F08E-550596328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55C9CB6-EF36-7A62-85BB-617004B3F3FA}"/>
              </a:ext>
            </a:extLst>
          </p:cNvPr>
          <p:cNvCxnSpPr/>
          <p:nvPr/>
        </p:nvCxnSpPr>
        <p:spPr bwMode="auto">
          <a:xfrm>
            <a:off x="4534289" y="5259314"/>
            <a:ext cx="2895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E4BC5D-2E11-3EA3-2177-6596DAB6ECB9}"/>
              </a:ext>
            </a:extLst>
          </p:cNvPr>
          <p:cNvCxnSpPr/>
          <p:nvPr/>
        </p:nvCxnSpPr>
        <p:spPr bwMode="auto">
          <a:xfrm>
            <a:off x="4397129" y="5765514"/>
            <a:ext cx="318516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D4510F-C06A-9972-78D6-C914CE9EF800}"/>
              </a:ext>
            </a:extLst>
          </p:cNvPr>
          <p:cNvSpPr txBox="1"/>
          <p:nvPr/>
        </p:nvSpPr>
        <p:spPr>
          <a:xfrm>
            <a:off x="2233641" y="5607580"/>
            <a:ext cx="1946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BSS Primary channel (P1)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3ACE14-AC0A-021B-B767-87F9FB537968}"/>
              </a:ext>
            </a:extLst>
          </p:cNvPr>
          <p:cNvSpPr txBox="1"/>
          <p:nvPr/>
        </p:nvSpPr>
        <p:spPr>
          <a:xfrm>
            <a:off x="2095888" y="5121090"/>
            <a:ext cx="2117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2"/>
                </a:solidFill>
                <a:highlight>
                  <a:srgbClr val="00FF00"/>
                </a:highlight>
                <a:latin typeface="Intel Clear" panose="020B0604020203020204" pitchFamily="34" charset="0"/>
                <a:cs typeface="Neo Sans Intel"/>
              </a:rPr>
              <a:t>NPCA primary channel (P2)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BCB544-1221-B377-D7EC-4FA1915718BD}"/>
              </a:ext>
            </a:extLst>
          </p:cNvPr>
          <p:cNvCxnSpPr/>
          <p:nvPr/>
        </p:nvCxnSpPr>
        <p:spPr bwMode="auto">
          <a:xfrm>
            <a:off x="4534289" y="5638964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8E94F8-555D-05F9-1F91-219523DFA615}"/>
              </a:ext>
            </a:extLst>
          </p:cNvPr>
          <p:cNvCxnSpPr/>
          <p:nvPr/>
        </p:nvCxnSpPr>
        <p:spPr bwMode="auto">
          <a:xfrm>
            <a:off x="4534289" y="5512414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6B79188-CE62-8419-78D5-92FEF7398E91}"/>
              </a:ext>
            </a:extLst>
          </p:cNvPr>
          <p:cNvCxnSpPr/>
          <p:nvPr/>
        </p:nvCxnSpPr>
        <p:spPr bwMode="auto">
          <a:xfrm>
            <a:off x="4534289" y="5385864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01A3E5A-59FF-2918-AC0A-13E14B15FB19}"/>
              </a:ext>
            </a:extLst>
          </p:cNvPr>
          <p:cNvCxnSpPr/>
          <p:nvPr/>
        </p:nvCxnSpPr>
        <p:spPr bwMode="auto">
          <a:xfrm>
            <a:off x="4534289" y="5132764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90E7A55-6E81-90B6-9F4C-963954DB4538}"/>
              </a:ext>
            </a:extLst>
          </p:cNvPr>
          <p:cNvCxnSpPr/>
          <p:nvPr/>
        </p:nvCxnSpPr>
        <p:spPr bwMode="auto">
          <a:xfrm>
            <a:off x="4534289" y="5006214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E16035-E092-6312-FAA8-EB246B92D497}"/>
              </a:ext>
            </a:extLst>
          </p:cNvPr>
          <p:cNvCxnSpPr/>
          <p:nvPr/>
        </p:nvCxnSpPr>
        <p:spPr bwMode="auto">
          <a:xfrm>
            <a:off x="4534289" y="4879664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44B6C8A-02CA-A7C3-D5CF-C36763664CB0}"/>
              </a:ext>
            </a:extLst>
          </p:cNvPr>
          <p:cNvSpPr txBox="1"/>
          <p:nvPr/>
        </p:nvSpPr>
        <p:spPr>
          <a:xfrm>
            <a:off x="7665049" y="5307638"/>
            <a:ext cx="2370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 Secondary channels of BSS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DCFDED5C-1502-88D1-655C-D77679858820}"/>
              </a:ext>
            </a:extLst>
          </p:cNvPr>
          <p:cNvSpPr/>
          <p:nvPr/>
        </p:nvSpPr>
        <p:spPr bwMode="auto">
          <a:xfrm>
            <a:off x="7626891" y="4819761"/>
            <a:ext cx="123038" cy="834217"/>
          </a:xfrm>
          <a:prstGeom prst="rightBrace">
            <a:avLst>
              <a:gd name="adj1" fmla="val 30394"/>
              <a:gd name="adj2" fmla="val 721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95B0223C-AE5A-253B-F95F-38E41B2B74D7}"/>
              </a:ext>
            </a:extLst>
          </p:cNvPr>
          <p:cNvSpPr/>
          <p:nvPr/>
        </p:nvSpPr>
        <p:spPr bwMode="auto">
          <a:xfrm>
            <a:off x="7404540" y="4813160"/>
            <a:ext cx="123037" cy="365650"/>
          </a:xfrm>
          <a:prstGeom prst="rightBrace">
            <a:avLst>
              <a:gd name="adj1" fmla="val 30394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9F913B-28F9-7B16-E6B3-E8C0D6B64C28}"/>
              </a:ext>
            </a:extLst>
          </p:cNvPr>
          <p:cNvSpPr txBox="1"/>
          <p:nvPr/>
        </p:nvSpPr>
        <p:spPr>
          <a:xfrm>
            <a:off x="7857139" y="4892139"/>
            <a:ext cx="22774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highlight>
                  <a:srgbClr val="00FF00"/>
                </a:highlight>
                <a:latin typeface="Intel Clear" panose="020B0604020203020204" pitchFamily="34" charset="0"/>
                <a:cs typeface="Neo Sans Intel"/>
              </a:rPr>
              <a:t>Secondary channels of NPCA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AAF852-7AB2-D08C-0370-2EAA4236E6ED}"/>
              </a:ext>
            </a:extLst>
          </p:cNvPr>
          <p:cNvSpPr txBox="1"/>
          <p:nvPr/>
        </p:nvSpPr>
        <p:spPr>
          <a:xfrm>
            <a:off x="2012458" y="4882702"/>
            <a:ext cx="2170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2"/>
                </a:solidFill>
                <a:highlight>
                  <a:srgbClr val="00FF00"/>
                </a:highlight>
                <a:latin typeface="Intel Clear" panose="020B0604020203020204" pitchFamily="34" charset="0"/>
                <a:cs typeface="Neo Sans Intel"/>
              </a:rPr>
              <a:t>Potential NPCA operation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5A92D3B-9C46-973D-1F24-AF86748CD439}"/>
              </a:ext>
            </a:extLst>
          </p:cNvPr>
          <p:cNvCxnSpPr/>
          <p:nvPr/>
        </p:nvCxnSpPr>
        <p:spPr bwMode="auto">
          <a:xfrm>
            <a:off x="4127554" y="5259589"/>
            <a:ext cx="220551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390D0C3-33C8-506D-2546-97E915D81931}"/>
              </a:ext>
            </a:extLst>
          </p:cNvPr>
          <p:cNvCxnSpPr/>
          <p:nvPr/>
        </p:nvCxnSpPr>
        <p:spPr bwMode="auto">
          <a:xfrm>
            <a:off x="4127554" y="5759980"/>
            <a:ext cx="2205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E417FBF-0883-C0D4-296C-BD07B3498B2D}"/>
              </a:ext>
            </a:extLst>
          </p:cNvPr>
          <p:cNvCxnSpPr>
            <a:cxnSpLocks/>
          </p:cNvCxnSpPr>
          <p:nvPr/>
        </p:nvCxnSpPr>
        <p:spPr bwMode="auto">
          <a:xfrm flipV="1">
            <a:off x="4533546" y="4559688"/>
            <a:ext cx="743" cy="14376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5238632-B0BD-E8AB-3B8E-59F665E2757D}"/>
              </a:ext>
            </a:extLst>
          </p:cNvPr>
          <p:cNvSpPr txBox="1"/>
          <p:nvPr/>
        </p:nvSpPr>
        <p:spPr>
          <a:xfrm>
            <a:off x="3609789" y="4433580"/>
            <a:ext cx="9473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frequency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589B4C4-C860-1C5C-C178-7D5B8382701A}"/>
              </a:ext>
            </a:extLst>
          </p:cNvPr>
          <p:cNvSpPr txBox="1"/>
          <p:nvPr/>
        </p:nvSpPr>
        <p:spPr>
          <a:xfrm>
            <a:off x="6997213" y="5773579"/>
            <a:ext cx="630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time</a:t>
            </a:r>
          </a:p>
        </p:txBody>
      </p:sp>
      <p:sp>
        <p:nvSpPr>
          <p:cNvPr id="56" name="Trapezoid 55">
            <a:extLst>
              <a:ext uri="{FF2B5EF4-FFF2-40B4-BE49-F238E27FC236}">
                <a16:creationId xmlns:a16="http://schemas.microsoft.com/office/drawing/2014/main" id="{4BD8655A-C0A1-B870-3C7E-969A26D90A46}"/>
              </a:ext>
            </a:extLst>
          </p:cNvPr>
          <p:cNvSpPr/>
          <p:nvPr/>
        </p:nvSpPr>
        <p:spPr>
          <a:xfrm rot="16200000">
            <a:off x="4423490" y="5696805"/>
            <a:ext cx="111708" cy="128406"/>
          </a:xfrm>
          <a:prstGeom prst="trapezoid">
            <a:avLst/>
          </a:prstGeom>
          <a:solidFill>
            <a:srgbClr val="00B050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59" name="Trapezoid 58">
            <a:extLst>
              <a:ext uri="{FF2B5EF4-FFF2-40B4-BE49-F238E27FC236}">
                <a16:creationId xmlns:a16="http://schemas.microsoft.com/office/drawing/2014/main" id="{61C60E67-B133-AE8E-AC62-4A3D4BA285BD}"/>
              </a:ext>
            </a:extLst>
          </p:cNvPr>
          <p:cNvSpPr/>
          <p:nvPr/>
        </p:nvSpPr>
        <p:spPr>
          <a:xfrm rot="16200000">
            <a:off x="4423490" y="5573248"/>
            <a:ext cx="111708" cy="128406"/>
          </a:xfrm>
          <a:prstGeom prst="trapezoid">
            <a:avLst/>
          </a:prstGeom>
          <a:solidFill>
            <a:srgbClr val="00B050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7C1023BB-C307-9DD6-627B-37DEDE8F9BD7}"/>
              </a:ext>
            </a:extLst>
          </p:cNvPr>
          <p:cNvSpPr/>
          <p:nvPr/>
        </p:nvSpPr>
        <p:spPr>
          <a:xfrm rot="16200000">
            <a:off x="4423490" y="5442860"/>
            <a:ext cx="111708" cy="128406"/>
          </a:xfrm>
          <a:prstGeom prst="trapezoid">
            <a:avLst/>
          </a:prstGeom>
          <a:solidFill>
            <a:srgbClr val="00B050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1" name="Trapezoid 60">
            <a:extLst>
              <a:ext uri="{FF2B5EF4-FFF2-40B4-BE49-F238E27FC236}">
                <a16:creationId xmlns:a16="http://schemas.microsoft.com/office/drawing/2014/main" id="{23A8361E-C457-B3A2-0869-CAB3762AC122}"/>
              </a:ext>
            </a:extLst>
          </p:cNvPr>
          <p:cNvSpPr/>
          <p:nvPr/>
        </p:nvSpPr>
        <p:spPr>
          <a:xfrm rot="16200000">
            <a:off x="4423490" y="5319303"/>
            <a:ext cx="111708" cy="128406"/>
          </a:xfrm>
          <a:prstGeom prst="trapezoid">
            <a:avLst/>
          </a:prstGeom>
          <a:solidFill>
            <a:srgbClr val="00B050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2" name="Trapezoid 61">
            <a:extLst>
              <a:ext uri="{FF2B5EF4-FFF2-40B4-BE49-F238E27FC236}">
                <a16:creationId xmlns:a16="http://schemas.microsoft.com/office/drawing/2014/main" id="{916443F6-22F4-A00E-BFE1-A96C7D3238B5}"/>
              </a:ext>
            </a:extLst>
          </p:cNvPr>
          <p:cNvSpPr/>
          <p:nvPr/>
        </p:nvSpPr>
        <p:spPr>
          <a:xfrm rot="16200000">
            <a:off x="4423490" y="5188915"/>
            <a:ext cx="111708" cy="128406"/>
          </a:xfrm>
          <a:prstGeom prst="trapezoid">
            <a:avLst/>
          </a:prstGeom>
          <a:solidFill>
            <a:srgbClr val="00B050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3" name="Trapezoid 62">
            <a:extLst>
              <a:ext uri="{FF2B5EF4-FFF2-40B4-BE49-F238E27FC236}">
                <a16:creationId xmlns:a16="http://schemas.microsoft.com/office/drawing/2014/main" id="{0E8CA6BD-460D-B1ED-B530-3BF535C58161}"/>
              </a:ext>
            </a:extLst>
          </p:cNvPr>
          <p:cNvSpPr/>
          <p:nvPr/>
        </p:nvSpPr>
        <p:spPr>
          <a:xfrm rot="16200000">
            <a:off x="4423490" y="5065358"/>
            <a:ext cx="111708" cy="128406"/>
          </a:xfrm>
          <a:prstGeom prst="trapezoid">
            <a:avLst/>
          </a:prstGeom>
          <a:solidFill>
            <a:srgbClr val="00B050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4" name="Trapezoid 63">
            <a:extLst>
              <a:ext uri="{FF2B5EF4-FFF2-40B4-BE49-F238E27FC236}">
                <a16:creationId xmlns:a16="http://schemas.microsoft.com/office/drawing/2014/main" id="{01E81EDC-0E10-E142-B26F-A403863C8056}"/>
              </a:ext>
            </a:extLst>
          </p:cNvPr>
          <p:cNvSpPr/>
          <p:nvPr/>
        </p:nvSpPr>
        <p:spPr>
          <a:xfrm rot="16200000">
            <a:off x="4423490" y="4934970"/>
            <a:ext cx="111708" cy="128406"/>
          </a:xfrm>
          <a:prstGeom prst="trapezoid">
            <a:avLst/>
          </a:prstGeom>
          <a:solidFill>
            <a:srgbClr val="00B050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5" name="Trapezoid 64">
            <a:extLst>
              <a:ext uri="{FF2B5EF4-FFF2-40B4-BE49-F238E27FC236}">
                <a16:creationId xmlns:a16="http://schemas.microsoft.com/office/drawing/2014/main" id="{D98B9B04-1C3E-F2D4-66C4-02C15E3F9F3E}"/>
              </a:ext>
            </a:extLst>
          </p:cNvPr>
          <p:cNvSpPr/>
          <p:nvPr/>
        </p:nvSpPr>
        <p:spPr>
          <a:xfrm rot="16200000">
            <a:off x="4423490" y="4811413"/>
            <a:ext cx="111708" cy="128406"/>
          </a:xfrm>
          <a:prstGeom prst="trapezoid">
            <a:avLst/>
          </a:prstGeom>
          <a:solidFill>
            <a:srgbClr val="00B050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C69345CB-D443-8D57-1A0E-44DEC7EAB830}"/>
              </a:ext>
            </a:extLst>
          </p:cNvPr>
          <p:cNvSpPr/>
          <p:nvPr/>
        </p:nvSpPr>
        <p:spPr bwMode="auto">
          <a:xfrm flipH="1">
            <a:off x="4179993" y="4790047"/>
            <a:ext cx="138911" cy="873541"/>
          </a:xfrm>
          <a:prstGeom prst="rightBrace">
            <a:avLst>
              <a:gd name="adj1" fmla="val 30394"/>
              <a:gd name="adj2" fmla="val 2572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2B9F10CA-4A35-0960-413B-DAF40CDBDE88}"/>
              </a:ext>
            </a:extLst>
          </p:cNvPr>
          <p:cNvSpPr/>
          <p:nvPr/>
        </p:nvSpPr>
        <p:spPr bwMode="auto">
          <a:xfrm>
            <a:off x="7436353" y="5354709"/>
            <a:ext cx="114348" cy="330299"/>
          </a:xfrm>
          <a:prstGeom prst="rightBrace">
            <a:avLst>
              <a:gd name="adj1" fmla="val 30394"/>
              <a:gd name="adj2" fmla="val 1715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8404551-1B78-835F-2133-3CFBC892B9D4}"/>
              </a:ext>
            </a:extLst>
          </p:cNvPr>
          <p:cNvCxnSpPr>
            <a:cxnSpLocks/>
          </p:cNvCxnSpPr>
          <p:nvPr/>
        </p:nvCxnSpPr>
        <p:spPr bwMode="auto">
          <a:xfrm>
            <a:off x="7574999" y="4995985"/>
            <a:ext cx="327330" cy="3141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77AECFB-1CE8-BCA9-F111-2F3C306E0E59}"/>
              </a:ext>
            </a:extLst>
          </p:cNvPr>
          <p:cNvCxnSpPr>
            <a:cxnSpLocks/>
          </p:cNvCxnSpPr>
          <p:nvPr/>
        </p:nvCxnSpPr>
        <p:spPr bwMode="auto">
          <a:xfrm flipV="1">
            <a:off x="7598123" y="5027396"/>
            <a:ext cx="304206" cy="38397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23856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5022EB8F-22BF-AE9D-4670-89D0359541B8}"/>
              </a:ext>
            </a:extLst>
          </p:cNvPr>
          <p:cNvCxnSpPr>
            <a:cxnSpLocks/>
          </p:cNvCxnSpPr>
          <p:nvPr/>
        </p:nvCxnSpPr>
        <p:spPr bwMode="auto">
          <a:xfrm flipV="1">
            <a:off x="2301780" y="4470275"/>
            <a:ext cx="0" cy="5363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638E3FCC-C036-9064-5300-247960E7D177}"/>
              </a:ext>
            </a:extLst>
          </p:cNvPr>
          <p:cNvSpPr/>
          <p:nvPr/>
        </p:nvSpPr>
        <p:spPr bwMode="auto">
          <a:xfrm>
            <a:off x="2017162" y="4646752"/>
            <a:ext cx="2051167" cy="113887"/>
          </a:xfrm>
          <a:prstGeom prst="rect">
            <a:avLst/>
          </a:prstGeom>
          <a:solidFill>
            <a:schemeClr val="bg1">
              <a:lumMod val="50000"/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4D2C867-2C6D-BD94-5D2D-3668B1A30438}"/>
              </a:ext>
            </a:extLst>
          </p:cNvPr>
          <p:cNvSpPr/>
          <p:nvPr/>
        </p:nvSpPr>
        <p:spPr bwMode="auto">
          <a:xfrm>
            <a:off x="2232580" y="4767537"/>
            <a:ext cx="1843675" cy="109293"/>
          </a:xfrm>
          <a:prstGeom prst="rect">
            <a:avLst/>
          </a:prstGeom>
          <a:solidFill>
            <a:schemeClr val="bg1">
              <a:lumMod val="50000"/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FC06D2C-7743-FD94-34D1-0AF181C9050F}"/>
              </a:ext>
            </a:extLst>
          </p:cNvPr>
          <p:cNvSpPr/>
          <p:nvPr/>
        </p:nvSpPr>
        <p:spPr bwMode="auto">
          <a:xfrm>
            <a:off x="2434426" y="3832864"/>
            <a:ext cx="279000" cy="98430"/>
          </a:xfrm>
          <a:prstGeom prst="rect">
            <a:avLst/>
          </a:prstGeom>
          <a:solidFill>
            <a:srgbClr val="FFFF00">
              <a:alpha val="3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CB9266-6681-4300-F9D3-660A8256C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to NPCA primary channel and operating on NPCA primary/secondary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3F43D-0785-78F6-FFC3-81768BAC2A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220DE-0DA9-2EB9-0FAF-EA40492BFE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Minyoung Park, et.al.,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268949-4BC3-E1FA-0F33-112EA5BD1F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FD1FA4-74E2-4867-B20E-3390215E6175}"/>
              </a:ext>
            </a:extLst>
          </p:cNvPr>
          <p:cNvCxnSpPr/>
          <p:nvPr/>
        </p:nvCxnSpPr>
        <p:spPr bwMode="auto">
          <a:xfrm>
            <a:off x="1527794" y="3940277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96CCCCC-10F7-8AA8-DCC1-F7F73BBB5F80}"/>
              </a:ext>
            </a:extLst>
          </p:cNvPr>
          <p:cNvCxnSpPr/>
          <p:nvPr/>
        </p:nvCxnSpPr>
        <p:spPr bwMode="auto">
          <a:xfrm>
            <a:off x="1527794" y="4473677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8ACD4F7-9882-AA47-DFFC-13CC5931DDF0}"/>
              </a:ext>
            </a:extLst>
          </p:cNvPr>
          <p:cNvSpPr txBox="1"/>
          <p:nvPr/>
        </p:nvSpPr>
        <p:spPr>
          <a:xfrm>
            <a:off x="578244" y="4355760"/>
            <a:ext cx="986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BSS Primary(P1)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01F89B-A410-09B4-F168-B6CA42B00216}"/>
              </a:ext>
            </a:extLst>
          </p:cNvPr>
          <p:cNvSpPr txBox="1"/>
          <p:nvPr/>
        </p:nvSpPr>
        <p:spPr>
          <a:xfrm>
            <a:off x="228974" y="3803812"/>
            <a:ext cx="13339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NPCA Primary(P2)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488177D-5FF8-7363-7052-0754EE1A7BC9}"/>
              </a:ext>
            </a:extLst>
          </p:cNvPr>
          <p:cNvCxnSpPr/>
          <p:nvPr/>
        </p:nvCxnSpPr>
        <p:spPr bwMode="auto">
          <a:xfrm>
            <a:off x="1527794" y="4321277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A3D7E7-818F-E394-F192-677002931C8D}"/>
              </a:ext>
            </a:extLst>
          </p:cNvPr>
          <p:cNvCxnSpPr/>
          <p:nvPr/>
        </p:nvCxnSpPr>
        <p:spPr bwMode="auto">
          <a:xfrm>
            <a:off x="1527794" y="4187634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2A8B97-54A6-9AE1-45D9-032D5E8AF0C9}"/>
              </a:ext>
            </a:extLst>
          </p:cNvPr>
          <p:cNvCxnSpPr/>
          <p:nvPr/>
        </p:nvCxnSpPr>
        <p:spPr bwMode="auto">
          <a:xfrm>
            <a:off x="1527794" y="4060327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56DDC92-5709-7158-9B3C-A6A222B95112}"/>
              </a:ext>
            </a:extLst>
          </p:cNvPr>
          <p:cNvCxnSpPr/>
          <p:nvPr/>
        </p:nvCxnSpPr>
        <p:spPr bwMode="auto">
          <a:xfrm>
            <a:off x="1527794" y="3820227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38E050-6358-791F-F379-40D7F48ACDF2}"/>
              </a:ext>
            </a:extLst>
          </p:cNvPr>
          <p:cNvCxnSpPr/>
          <p:nvPr/>
        </p:nvCxnSpPr>
        <p:spPr bwMode="auto">
          <a:xfrm>
            <a:off x="1527794" y="3686584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8F169F4-E328-F4EA-CACF-31593DE71465}"/>
              </a:ext>
            </a:extLst>
          </p:cNvPr>
          <p:cNvCxnSpPr/>
          <p:nvPr/>
        </p:nvCxnSpPr>
        <p:spPr bwMode="auto">
          <a:xfrm>
            <a:off x="1527794" y="3559277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EF788E2-6206-EC20-D55C-52C44835D57B}"/>
              </a:ext>
            </a:extLst>
          </p:cNvPr>
          <p:cNvSpPr txBox="1"/>
          <p:nvPr/>
        </p:nvSpPr>
        <p:spPr>
          <a:xfrm>
            <a:off x="4720144" y="3845987"/>
            <a:ext cx="10020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for P1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783BECCB-29F8-B52E-90EA-92F6B6C12AF6}"/>
              </a:ext>
            </a:extLst>
          </p:cNvPr>
          <p:cNvSpPr/>
          <p:nvPr/>
        </p:nvSpPr>
        <p:spPr bwMode="auto">
          <a:xfrm>
            <a:off x="4573679" y="3559277"/>
            <a:ext cx="146466" cy="762000"/>
          </a:xfrm>
          <a:prstGeom prst="rightBrace">
            <a:avLst>
              <a:gd name="adj1" fmla="val 3039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D3CC8031-506C-5A96-2B9C-E7D0B62632BF}"/>
              </a:ext>
            </a:extLst>
          </p:cNvPr>
          <p:cNvSpPr/>
          <p:nvPr/>
        </p:nvSpPr>
        <p:spPr bwMode="auto">
          <a:xfrm>
            <a:off x="4682135" y="3559277"/>
            <a:ext cx="84155" cy="307226"/>
          </a:xfrm>
          <a:prstGeom prst="rightBrace">
            <a:avLst>
              <a:gd name="adj1" fmla="val 3039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5F0F98-B74E-E707-71CB-DF176DF9ECB0}"/>
              </a:ext>
            </a:extLst>
          </p:cNvPr>
          <p:cNvSpPr txBox="1"/>
          <p:nvPr/>
        </p:nvSpPr>
        <p:spPr>
          <a:xfrm>
            <a:off x="4732002" y="3606475"/>
            <a:ext cx="10114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for P2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73E6BC1-80AA-170D-8CA0-14E74C402C2B}"/>
              </a:ext>
            </a:extLst>
          </p:cNvPr>
          <p:cNvSpPr/>
          <p:nvPr/>
        </p:nvSpPr>
        <p:spPr bwMode="auto">
          <a:xfrm>
            <a:off x="1870694" y="4187634"/>
            <a:ext cx="146467" cy="289445"/>
          </a:xfrm>
          <a:prstGeom prst="rect">
            <a:avLst/>
          </a:prstGeom>
          <a:solidFill>
            <a:srgbClr val="00B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A9C8D4-0011-017E-4872-64A2F3FB84E0}"/>
              </a:ext>
            </a:extLst>
          </p:cNvPr>
          <p:cNvSpPr txBox="1"/>
          <p:nvPr/>
        </p:nvSpPr>
        <p:spPr>
          <a:xfrm>
            <a:off x="2483749" y="4595988"/>
            <a:ext cx="14372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NAV set by RTS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65E134E-5D65-E2A6-689D-4C6225D565EC}"/>
              </a:ext>
            </a:extLst>
          </p:cNvPr>
          <p:cNvSpPr/>
          <p:nvPr/>
        </p:nvSpPr>
        <p:spPr bwMode="auto">
          <a:xfrm>
            <a:off x="2086238" y="4187634"/>
            <a:ext cx="146466" cy="286042"/>
          </a:xfrm>
          <a:prstGeom prst="rect">
            <a:avLst/>
          </a:prstGeom>
          <a:solidFill>
            <a:srgbClr val="00B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3FB3B6-2778-A015-2595-BB3BB70769B8}"/>
              </a:ext>
            </a:extLst>
          </p:cNvPr>
          <p:cNvSpPr/>
          <p:nvPr/>
        </p:nvSpPr>
        <p:spPr bwMode="auto">
          <a:xfrm>
            <a:off x="2301780" y="4187634"/>
            <a:ext cx="1544047" cy="286042"/>
          </a:xfrm>
          <a:prstGeom prst="rect">
            <a:avLst/>
          </a:prstGeom>
          <a:solidFill>
            <a:srgbClr val="00B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4374E77-26AD-361E-51D7-1F3015F80DD4}"/>
              </a:ext>
            </a:extLst>
          </p:cNvPr>
          <p:cNvSpPr/>
          <p:nvPr/>
        </p:nvSpPr>
        <p:spPr bwMode="auto">
          <a:xfrm>
            <a:off x="3919060" y="4187634"/>
            <a:ext cx="146466" cy="286042"/>
          </a:xfrm>
          <a:prstGeom prst="rect">
            <a:avLst/>
          </a:prstGeom>
          <a:solidFill>
            <a:srgbClr val="00B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8721B8-26F3-F839-B5B2-A434957FDC9B}"/>
              </a:ext>
            </a:extLst>
          </p:cNvPr>
          <p:cNvSpPr txBox="1"/>
          <p:nvPr/>
        </p:nvSpPr>
        <p:spPr>
          <a:xfrm>
            <a:off x="1371600" y="4452961"/>
            <a:ext cx="659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RTS </a:t>
            </a:r>
          </a:p>
          <a:p>
            <a:pPr algn="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or </a:t>
            </a:r>
            <a:b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MU-RTS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51DC5A6-23F1-11A3-8F24-551FB4A2301B}"/>
              </a:ext>
            </a:extLst>
          </p:cNvPr>
          <p:cNvSpPr txBox="1"/>
          <p:nvPr/>
        </p:nvSpPr>
        <p:spPr>
          <a:xfrm>
            <a:off x="1978960" y="4022495"/>
            <a:ext cx="6592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CTS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1F95EC-497D-5BEC-08A9-93D21647B8C0}"/>
              </a:ext>
            </a:extLst>
          </p:cNvPr>
          <p:cNvSpPr txBox="1"/>
          <p:nvPr/>
        </p:nvSpPr>
        <p:spPr>
          <a:xfrm>
            <a:off x="2717458" y="4454920"/>
            <a:ext cx="6592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3CC691-3417-6316-A05E-AA9E1C581577}"/>
              </a:ext>
            </a:extLst>
          </p:cNvPr>
          <p:cNvSpPr txBox="1"/>
          <p:nvPr/>
        </p:nvSpPr>
        <p:spPr>
          <a:xfrm>
            <a:off x="3833244" y="4463482"/>
            <a:ext cx="6592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BA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EB2239D-3013-750E-74F7-607266FD1D13}"/>
              </a:ext>
            </a:extLst>
          </p:cNvPr>
          <p:cNvSpPr txBox="1"/>
          <p:nvPr/>
        </p:nvSpPr>
        <p:spPr>
          <a:xfrm>
            <a:off x="1447668" y="5111141"/>
            <a:ext cx="1069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aRxPHYStartDelay</a:t>
            </a:r>
            <a:endParaRPr lang="en-US" sz="80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(20 </a:t>
            </a:r>
            <a:r>
              <a:rPr lang="en-US" sz="800" dirty="0" err="1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usec</a:t>
            </a:r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)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4982F8F-4E41-EFAF-E19B-1BF1793B50E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351316" y="3336510"/>
            <a:ext cx="7957" cy="1689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F288F8C-793D-EE5C-72B9-7EB8849E2AAB}"/>
              </a:ext>
            </a:extLst>
          </p:cNvPr>
          <p:cNvSpPr txBox="1"/>
          <p:nvPr/>
        </p:nvSpPr>
        <p:spPr>
          <a:xfrm>
            <a:off x="2370532" y="2756316"/>
            <a:ext cx="17057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Switch delay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EDC987B-C446-2685-89CF-40ED7A0835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438400" y="3336510"/>
            <a:ext cx="0" cy="5883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0DD6BE9-DE12-31F2-632F-3AC0834F4A8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46955" y="3866503"/>
            <a:ext cx="108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1A2648C-0BDD-0DC8-6D12-1A9D5CA4C8F7}"/>
              </a:ext>
            </a:extLst>
          </p:cNvPr>
          <p:cNvCxnSpPr>
            <a:cxnSpLocks/>
          </p:cNvCxnSpPr>
          <p:nvPr/>
        </p:nvCxnSpPr>
        <p:spPr bwMode="auto">
          <a:xfrm flipH="1">
            <a:off x="2541456" y="3828453"/>
            <a:ext cx="50766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470CBA2-0C2D-2FD8-CFDE-FA0BC0569D35}"/>
              </a:ext>
            </a:extLst>
          </p:cNvPr>
          <p:cNvCxnSpPr>
            <a:cxnSpLocks/>
          </p:cNvCxnSpPr>
          <p:nvPr/>
        </p:nvCxnSpPr>
        <p:spPr bwMode="auto">
          <a:xfrm flipH="1">
            <a:off x="2590800" y="3828453"/>
            <a:ext cx="50766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6C699D9-684F-194F-D66B-CC1E5B7A4BA9}"/>
              </a:ext>
            </a:extLst>
          </p:cNvPr>
          <p:cNvCxnSpPr>
            <a:cxnSpLocks/>
          </p:cNvCxnSpPr>
          <p:nvPr/>
        </p:nvCxnSpPr>
        <p:spPr bwMode="auto">
          <a:xfrm flipH="1">
            <a:off x="2640304" y="3839344"/>
            <a:ext cx="50766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5660C29-3AA3-F1B7-6461-DBF559236E88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5096" y="3830022"/>
            <a:ext cx="76200" cy="731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04BD343D-849C-6599-5E90-99225369EB04}"/>
              </a:ext>
            </a:extLst>
          </p:cNvPr>
          <p:cNvSpPr/>
          <p:nvPr/>
        </p:nvSpPr>
        <p:spPr bwMode="auto">
          <a:xfrm>
            <a:off x="2706031" y="3436219"/>
            <a:ext cx="146038" cy="749302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71A60E5-A443-B623-E453-4BD111EFE05C}"/>
              </a:ext>
            </a:extLst>
          </p:cNvPr>
          <p:cNvSpPr txBox="1"/>
          <p:nvPr/>
        </p:nvSpPr>
        <p:spPr>
          <a:xfrm>
            <a:off x="2577107" y="3251318"/>
            <a:ext cx="457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ICF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5128F79-9126-8A4C-A8E2-218B8516318C}"/>
              </a:ext>
            </a:extLst>
          </p:cNvPr>
          <p:cNvSpPr/>
          <p:nvPr/>
        </p:nvSpPr>
        <p:spPr bwMode="auto">
          <a:xfrm>
            <a:off x="2915392" y="3436219"/>
            <a:ext cx="164425" cy="758314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7B31B59-33AA-B71E-3BBD-44D371C1D395}"/>
              </a:ext>
            </a:extLst>
          </p:cNvPr>
          <p:cNvSpPr txBox="1"/>
          <p:nvPr/>
        </p:nvSpPr>
        <p:spPr>
          <a:xfrm>
            <a:off x="2817204" y="3245376"/>
            <a:ext cx="423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33346B-4AAC-2983-5AC8-1327ECCC31A9}"/>
              </a:ext>
            </a:extLst>
          </p:cNvPr>
          <p:cNvSpPr/>
          <p:nvPr/>
        </p:nvSpPr>
        <p:spPr bwMode="auto">
          <a:xfrm>
            <a:off x="3129640" y="3436219"/>
            <a:ext cx="562663" cy="758314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26D89F4-742D-EB75-A45C-028D780CD5B8}"/>
              </a:ext>
            </a:extLst>
          </p:cNvPr>
          <p:cNvSpPr/>
          <p:nvPr/>
        </p:nvSpPr>
        <p:spPr bwMode="auto">
          <a:xfrm>
            <a:off x="3770685" y="3436219"/>
            <a:ext cx="153703" cy="740298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9E4AB52-F406-EB53-EE89-FC22C06B4FD6}"/>
              </a:ext>
            </a:extLst>
          </p:cNvPr>
          <p:cNvSpPr txBox="1"/>
          <p:nvPr/>
        </p:nvSpPr>
        <p:spPr>
          <a:xfrm>
            <a:off x="3155661" y="3234828"/>
            <a:ext cx="5259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Data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885F52C-2498-F355-8C98-0BED957ADDF4}"/>
              </a:ext>
            </a:extLst>
          </p:cNvPr>
          <p:cNvSpPr txBox="1"/>
          <p:nvPr/>
        </p:nvSpPr>
        <p:spPr>
          <a:xfrm>
            <a:off x="3662680" y="3234828"/>
            <a:ext cx="6592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BA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400E046-1A8D-784C-595F-52104E715D84}"/>
              </a:ext>
            </a:extLst>
          </p:cNvPr>
          <p:cNvCxnSpPr>
            <a:cxnSpLocks/>
          </p:cNvCxnSpPr>
          <p:nvPr/>
        </p:nvCxnSpPr>
        <p:spPr bwMode="auto">
          <a:xfrm flipV="1">
            <a:off x="3926405" y="3572349"/>
            <a:ext cx="0" cy="5883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018E5B6-A4BC-797C-B1AD-F3058047D1B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64488" y="3345406"/>
            <a:ext cx="3841" cy="16611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54F0C7C-FDCC-1A28-899D-F06D82CEBBB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08924" y="3348224"/>
            <a:ext cx="3841" cy="11365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921D4417-547F-AAE7-1E21-0755CB0ED2C1}"/>
              </a:ext>
            </a:extLst>
          </p:cNvPr>
          <p:cNvSpPr/>
          <p:nvPr/>
        </p:nvSpPr>
        <p:spPr bwMode="auto">
          <a:xfrm>
            <a:off x="2355157" y="3293387"/>
            <a:ext cx="79163" cy="1176888"/>
          </a:xfrm>
          <a:prstGeom prst="rect">
            <a:avLst/>
          </a:prstGeom>
          <a:solidFill>
            <a:schemeClr val="bg1">
              <a:lumMod val="5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71B7893-DB84-D806-5127-9CF6D0B879D8}"/>
              </a:ext>
            </a:extLst>
          </p:cNvPr>
          <p:cNvCxnSpPr>
            <a:cxnSpLocks/>
          </p:cNvCxnSpPr>
          <p:nvPr/>
        </p:nvCxnSpPr>
        <p:spPr bwMode="auto">
          <a:xfrm flipH="1">
            <a:off x="2443754" y="2943786"/>
            <a:ext cx="670179" cy="3001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EE331DA-B26A-164B-5D5F-700ADD62566B}"/>
              </a:ext>
            </a:extLst>
          </p:cNvPr>
          <p:cNvCxnSpPr>
            <a:cxnSpLocks/>
            <a:endCxn id="75" idx="0"/>
          </p:cNvCxnSpPr>
          <p:nvPr/>
        </p:nvCxnSpPr>
        <p:spPr bwMode="auto">
          <a:xfrm>
            <a:off x="3155661" y="2943786"/>
            <a:ext cx="836632" cy="2910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816CE0DA-465D-E77A-DC6E-1441DDCDE34D}"/>
              </a:ext>
            </a:extLst>
          </p:cNvPr>
          <p:cNvSpPr/>
          <p:nvPr/>
        </p:nvSpPr>
        <p:spPr bwMode="auto">
          <a:xfrm>
            <a:off x="3933413" y="3286242"/>
            <a:ext cx="79163" cy="1176888"/>
          </a:xfrm>
          <a:prstGeom prst="rect">
            <a:avLst/>
          </a:prstGeom>
          <a:solidFill>
            <a:schemeClr val="bg1">
              <a:lumMod val="5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982D858-4F08-C825-6509-867CE657B12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17161" y="4443758"/>
            <a:ext cx="0" cy="3491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45FD4E1F-4143-F21F-3C76-8BE9BD37796A}"/>
              </a:ext>
            </a:extLst>
          </p:cNvPr>
          <p:cNvSpPr txBox="1"/>
          <p:nvPr/>
        </p:nvSpPr>
        <p:spPr>
          <a:xfrm>
            <a:off x="2729085" y="4716772"/>
            <a:ext cx="14372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NAV set by CTS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CD33C13-3B58-6247-5DFB-0F9650F033D0}"/>
              </a:ext>
            </a:extLst>
          </p:cNvPr>
          <p:cNvSpPr txBox="1"/>
          <p:nvPr/>
        </p:nvSpPr>
        <p:spPr>
          <a:xfrm>
            <a:off x="2351315" y="3885287"/>
            <a:ext cx="801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(AIFS+RBO)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5195460-E10B-2E9C-8D01-2BBC3021986C}"/>
              </a:ext>
            </a:extLst>
          </p:cNvPr>
          <p:cNvSpPr/>
          <p:nvPr/>
        </p:nvSpPr>
        <p:spPr bwMode="auto">
          <a:xfrm>
            <a:off x="2303763" y="4190653"/>
            <a:ext cx="47020" cy="815923"/>
          </a:xfrm>
          <a:prstGeom prst="rect">
            <a:avLst/>
          </a:prstGeom>
          <a:solidFill>
            <a:srgbClr val="92D050">
              <a:alpha val="3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FE7E88F8-F2F9-D456-EA40-8CC2D93BCE20}"/>
              </a:ext>
            </a:extLst>
          </p:cNvPr>
          <p:cNvCxnSpPr>
            <a:cxnSpLocks/>
          </p:cNvCxnSpPr>
          <p:nvPr/>
        </p:nvCxnSpPr>
        <p:spPr bwMode="auto">
          <a:xfrm flipV="1">
            <a:off x="2232704" y="4477673"/>
            <a:ext cx="0" cy="3491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AD9896AA-458E-E7A4-ECB7-83344AF8E808}"/>
              </a:ext>
            </a:extLst>
          </p:cNvPr>
          <p:cNvSpPr txBox="1"/>
          <p:nvPr/>
        </p:nvSpPr>
        <p:spPr>
          <a:xfrm>
            <a:off x="2232313" y="4917918"/>
            <a:ext cx="13924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FF0000"/>
                </a:solidFill>
                <a:latin typeface="Intel Clear" panose="020B0604020203020204" pitchFamily="34" charset="0"/>
                <a:cs typeface="Neo Sans Intel"/>
              </a:rPr>
              <a:t>Switch to NPCA primary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4785F6C-9734-03A0-FFFC-74DB11F60B48}"/>
              </a:ext>
            </a:extLst>
          </p:cNvPr>
          <p:cNvCxnSpPr>
            <a:cxnSpLocks/>
          </p:cNvCxnSpPr>
          <p:nvPr/>
        </p:nvCxnSpPr>
        <p:spPr bwMode="auto">
          <a:xfrm flipV="1">
            <a:off x="2356082" y="3932218"/>
            <a:ext cx="83224" cy="5396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oval" w="med" len="med"/>
            <a:tailEnd type="triangle" w="med" len="med"/>
          </a:ln>
          <a:effectLst/>
        </p:spPr>
      </p:cxn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DE45BAD-E211-D54F-4A34-D59171D7273E}"/>
              </a:ext>
            </a:extLst>
          </p:cNvPr>
          <p:cNvSpPr/>
          <p:nvPr/>
        </p:nvSpPr>
        <p:spPr bwMode="auto">
          <a:xfrm>
            <a:off x="1873219" y="5569598"/>
            <a:ext cx="428561" cy="159699"/>
          </a:xfrm>
          <a:prstGeom prst="rect">
            <a:avLst/>
          </a:prstGeom>
          <a:solidFill>
            <a:srgbClr val="00B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A56A26F-14CF-0C4C-BC5B-AE31E70798E7}"/>
              </a:ext>
            </a:extLst>
          </p:cNvPr>
          <p:cNvSpPr txBox="1"/>
          <p:nvPr/>
        </p:nvSpPr>
        <p:spPr>
          <a:xfrm>
            <a:off x="945262" y="5531802"/>
            <a:ext cx="986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OBSS frames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FFFF02C-5660-280E-97C6-3D74F114AE3A}"/>
              </a:ext>
            </a:extLst>
          </p:cNvPr>
          <p:cNvSpPr/>
          <p:nvPr/>
        </p:nvSpPr>
        <p:spPr bwMode="auto">
          <a:xfrm>
            <a:off x="1873219" y="5795374"/>
            <a:ext cx="428561" cy="159699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97D03B8-ED0E-2D24-3B95-7A700DB4519A}"/>
              </a:ext>
            </a:extLst>
          </p:cNvPr>
          <p:cNvSpPr txBox="1"/>
          <p:nvPr/>
        </p:nvSpPr>
        <p:spPr>
          <a:xfrm>
            <a:off x="945262" y="5754286"/>
            <a:ext cx="986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My BSS frames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86FDE3F-9DD4-DD28-12FA-60F628A34443}"/>
              </a:ext>
            </a:extLst>
          </p:cNvPr>
          <p:cNvCxnSpPr>
            <a:cxnSpLocks/>
          </p:cNvCxnSpPr>
          <p:nvPr/>
        </p:nvCxnSpPr>
        <p:spPr bwMode="auto">
          <a:xfrm>
            <a:off x="3924578" y="3951276"/>
            <a:ext cx="84346" cy="518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oval" w="med" len="med"/>
            <a:tailEnd type="triangle" w="med" len="med"/>
          </a:ln>
          <a:effectLst/>
        </p:spPr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5C4E7C76-327C-57C9-5548-2F85F72EF685}"/>
              </a:ext>
            </a:extLst>
          </p:cNvPr>
          <p:cNvSpPr txBox="1"/>
          <p:nvPr/>
        </p:nvSpPr>
        <p:spPr>
          <a:xfrm>
            <a:off x="3961059" y="4304590"/>
            <a:ext cx="1500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FF0000"/>
                </a:solidFill>
                <a:latin typeface="Intel Clear" panose="020B0604020203020204" pitchFamily="34" charset="0"/>
                <a:cs typeface="Neo Sans Intel"/>
              </a:rPr>
              <a:t>Switch back to BSS primary before NAV expires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5E345E6-7943-DC6E-D38A-57BC546F9254}"/>
              </a:ext>
            </a:extLst>
          </p:cNvPr>
          <p:cNvSpPr/>
          <p:nvPr/>
        </p:nvSpPr>
        <p:spPr bwMode="auto">
          <a:xfrm>
            <a:off x="8183342" y="3827732"/>
            <a:ext cx="279000" cy="98430"/>
          </a:xfrm>
          <a:prstGeom prst="rect">
            <a:avLst/>
          </a:prstGeom>
          <a:solidFill>
            <a:srgbClr val="FFFF00">
              <a:alpha val="3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E94A9D8D-7473-7D93-91A4-AF2B83354543}"/>
              </a:ext>
            </a:extLst>
          </p:cNvPr>
          <p:cNvCxnSpPr/>
          <p:nvPr/>
        </p:nvCxnSpPr>
        <p:spPr bwMode="auto">
          <a:xfrm>
            <a:off x="7276710" y="3935145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3FCC41C0-C5DC-B121-82A7-ED4D01570292}"/>
              </a:ext>
            </a:extLst>
          </p:cNvPr>
          <p:cNvCxnSpPr/>
          <p:nvPr/>
        </p:nvCxnSpPr>
        <p:spPr bwMode="auto">
          <a:xfrm>
            <a:off x="7276710" y="4468545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B560E433-9998-4304-69E6-23F890B8308C}"/>
              </a:ext>
            </a:extLst>
          </p:cNvPr>
          <p:cNvSpPr txBox="1"/>
          <p:nvPr/>
        </p:nvSpPr>
        <p:spPr>
          <a:xfrm>
            <a:off x="6327160" y="4350628"/>
            <a:ext cx="986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BSS Primary(P1)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D711F060-03E5-4577-DE98-F2E54D0BC39C}"/>
              </a:ext>
            </a:extLst>
          </p:cNvPr>
          <p:cNvSpPr txBox="1"/>
          <p:nvPr/>
        </p:nvSpPr>
        <p:spPr>
          <a:xfrm>
            <a:off x="5977890" y="3798680"/>
            <a:ext cx="13339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NPCA Primary(P2)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FB56D866-8923-AA16-3850-A500A3B258DF}"/>
              </a:ext>
            </a:extLst>
          </p:cNvPr>
          <p:cNvCxnSpPr/>
          <p:nvPr/>
        </p:nvCxnSpPr>
        <p:spPr bwMode="auto">
          <a:xfrm>
            <a:off x="7276710" y="4316145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DDA4EACB-5AF2-9AC3-DABA-F78B827122DD}"/>
              </a:ext>
            </a:extLst>
          </p:cNvPr>
          <p:cNvCxnSpPr/>
          <p:nvPr/>
        </p:nvCxnSpPr>
        <p:spPr bwMode="auto">
          <a:xfrm>
            <a:off x="7276710" y="4182502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16C290F4-1D01-D2D3-ADD5-FE3C1B545673}"/>
              </a:ext>
            </a:extLst>
          </p:cNvPr>
          <p:cNvCxnSpPr/>
          <p:nvPr/>
        </p:nvCxnSpPr>
        <p:spPr bwMode="auto">
          <a:xfrm>
            <a:off x="7276710" y="4055195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70A3569-7D12-994A-0728-4FF76AE21F00}"/>
              </a:ext>
            </a:extLst>
          </p:cNvPr>
          <p:cNvCxnSpPr/>
          <p:nvPr/>
        </p:nvCxnSpPr>
        <p:spPr bwMode="auto">
          <a:xfrm>
            <a:off x="7276710" y="3815095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D4D8096E-DC5F-D39E-8567-647249BDFB26}"/>
              </a:ext>
            </a:extLst>
          </p:cNvPr>
          <p:cNvCxnSpPr/>
          <p:nvPr/>
        </p:nvCxnSpPr>
        <p:spPr bwMode="auto">
          <a:xfrm>
            <a:off x="7276710" y="3681452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664D4A88-2EDB-962D-1C97-A9ADCC6BA6E6}"/>
              </a:ext>
            </a:extLst>
          </p:cNvPr>
          <p:cNvCxnSpPr/>
          <p:nvPr/>
        </p:nvCxnSpPr>
        <p:spPr bwMode="auto">
          <a:xfrm>
            <a:off x="7276710" y="3554145"/>
            <a:ext cx="2895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Rectangle 140">
            <a:extLst>
              <a:ext uri="{FF2B5EF4-FFF2-40B4-BE49-F238E27FC236}">
                <a16:creationId xmlns:a16="http://schemas.microsoft.com/office/drawing/2014/main" id="{6C28F065-3D1F-3E09-8482-43E930C25BFE}"/>
              </a:ext>
            </a:extLst>
          </p:cNvPr>
          <p:cNvSpPr/>
          <p:nvPr/>
        </p:nvSpPr>
        <p:spPr bwMode="auto">
          <a:xfrm>
            <a:off x="7981230" y="4182502"/>
            <a:ext cx="1613514" cy="286042"/>
          </a:xfrm>
          <a:prstGeom prst="rect">
            <a:avLst/>
          </a:prstGeom>
          <a:solidFill>
            <a:srgbClr val="00B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14C3A6BC-B12B-D597-3930-90007D3CC006}"/>
              </a:ext>
            </a:extLst>
          </p:cNvPr>
          <p:cNvSpPr/>
          <p:nvPr/>
        </p:nvSpPr>
        <p:spPr bwMode="auto">
          <a:xfrm>
            <a:off x="9667976" y="4182502"/>
            <a:ext cx="146466" cy="286042"/>
          </a:xfrm>
          <a:prstGeom prst="rect">
            <a:avLst/>
          </a:prstGeom>
          <a:solidFill>
            <a:srgbClr val="00B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A37DF0D3-77B8-69D5-32B6-E61D5A984192}"/>
              </a:ext>
            </a:extLst>
          </p:cNvPr>
          <p:cNvSpPr txBox="1"/>
          <p:nvPr/>
        </p:nvSpPr>
        <p:spPr>
          <a:xfrm>
            <a:off x="8651982" y="4449788"/>
            <a:ext cx="6592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Data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A605732-F19C-4CE9-F631-0413BF61B563}"/>
              </a:ext>
            </a:extLst>
          </p:cNvPr>
          <p:cNvSpPr txBox="1"/>
          <p:nvPr/>
        </p:nvSpPr>
        <p:spPr>
          <a:xfrm>
            <a:off x="9582160" y="4458350"/>
            <a:ext cx="6592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BA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19A872B5-C439-661B-54A0-48E592D41784}"/>
              </a:ext>
            </a:extLst>
          </p:cNvPr>
          <p:cNvSpPr txBox="1"/>
          <p:nvPr/>
        </p:nvSpPr>
        <p:spPr>
          <a:xfrm>
            <a:off x="6632845" y="5152200"/>
            <a:ext cx="15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HE PPDU: HE-SIG-A </a:t>
            </a:r>
            <a:br>
              <a:rPr lang="en-US" sz="9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9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EHT/UHR PPDU: U-SIG</a:t>
            </a: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EEFD7341-258E-B049-EEAC-353B070D3CED}"/>
              </a:ext>
            </a:extLst>
          </p:cNvPr>
          <p:cNvCxnSpPr>
            <a:cxnSpLocks/>
          </p:cNvCxnSpPr>
          <p:nvPr/>
        </p:nvCxnSpPr>
        <p:spPr bwMode="auto">
          <a:xfrm flipV="1">
            <a:off x="8100232" y="3331378"/>
            <a:ext cx="0" cy="21367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A3A82EAB-67E1-4E20-0B91-44D00DC4808A}"/>
              </a:ext>
            </a:extLst>
          </p:cNvPr>
          <p:cNvSpPr txBox="1"/>
          <p:nvPr/>
        </p:nvSpPr>
        <p:spPr>
          <a:xfrm>
            <a:off x="8119448" y="2751184"/>
            <a:ext cx="17057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Switch delay</a:t>
            </a:r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62E475E-4AFB-231B-5991-F4AE9F8448A9}"/>
              </a:ext>
            </a:extLst>
          </p:cNvPr>
          <p:cNvCxnSpPr>
            <a:cxnSpLocks/>
          </p:cNvCxnSpPr>
          <p:nvPr/>
        </p:nvCxnSpPr>
        <p:spPr bwMode="auto">
          <a:xfrm flipV="1">
            <a:off x="8187316" y="3331378"/>
            <a:ext cx="0" cy="5883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EC9DE883-2BEB-9840-5241-8057E1BC4F19}"/>
              </a:ext>
            </a:extLst>
          </p:cNvPr>
          <p:cNvCxnSpPr>
            <a:cxnSpLocks/>
          </p:cNvCxnSpPr>
          <p:nvPr/>
        </p:nvCxnSpPr>
        <p:spPr bwMode="auto">
          <a:xfrm flipH="1">
            <a:off x="8195871" y="3861371"/>
            <a:ext cx="108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E02F945-2A1B-5276-1D0F-FB3AAFB2CEDF}"/>
              </a:ext>
            </a:extLst>
          </p:cNvPr>
          <p:cNvCxnSpPr>
            <a:cxnSpLocks/>
          </p:cNvCxnSpPr>
          <p:nvPr/>
        </p:nvCxnSpPr>
        <p:spPr bwMode="auto">
          <a:xfrm flipH="1">
            <a:off x="8290372" y="3823321"/>
            <a:ext cx="50766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CFE61F07-620F-DA8D-81EE-5A425D793489}"/>
              </a:ext>
            </a:extLst>
          </p:cNvPr>
          <p:cNvCxnSpPr>
            <a:cxnSpLocks/>
          </p:cNvCxnSpPr>
          <p:nvPr/>
        </p:nvCxnSpPr>
        <p:spPr bwMode="auto">
          <a:xfrm flipH="1">
            <a:off x="8339716" y="3823321"/>
            <a:ext cx="50766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8ECEC34-2A54-1F73-26DE-C842265A1B40}"/>
              </a:ext>
            </a:extLst>
          </p:cNvPr>
          <p:cNvCxnSpPr>
            <a:cxnSpLocks/>
          </p:cNvCxnSpPr>
          <p:nvPr/>
        </p:nvCxnSpPr>
        <p:spPr bwMode="auto">
          <a:xfrm flipH="1">
            <a:off x="8389220" y="3834212"/>
            <a:ext cx="50766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CCC900F9-22EC-EC68-41E1-963D57CD4E77}"/>
              </a:ext>
            </a:extLst>
          </p:cNvPr>
          <p:cNvCxnSpPr>
            <a:cxnSpLocks/>
          </p:cNvCxnSpPr>
          <p:nvPr/>
        </p:nvCxnSpPr>
        <p:spPr bwMode="auto">
          <a:xfrm flipH="1">
            <a:off x="8214012" y="3824890"/>
            <a:ext cx="76200" cy="731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Rectangle 155">
            <a:extLst>
              <a:ext uri="{FF2B5EF4-FFF2-40B4-BE49-F238E27FC236}">
                <a16:creationId xmlns:a16="http://schemas.microsoft.com/office/drawing/2014/main" id="{B51FC09B-1609-48CF-52C8-8767669DEB81}"/>
              </a:ext>
            </a:extLst>
          </p:cNvPr>
          <p:cNvSpPr/>
          <p:nvPr/>
        </p:nvSpPr>
        <p:spPr bwMode="auto">
          <a:xfrm>
            <a:off x="8454947" y="3431087"/>
            <a:ext cx="153859" cy="754729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7D26F2D5-C1BC-7A10-CC08-D18C26DCC0E3}"/>
              </a:ext>
            </a:extLst>
          </p:cNvPr>
          <p:cNvSpPr txBox="1"/>
          <p:nvPr/>
        </p:nvSpPr>
        <p:spPr>
          <a:xfrm>
            <a:off x="8326023" y="3246186"/>
            <a:ext cx="457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ICF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CE8EA524-B6E7-CB31-7D73-F5C7643A0A61}"/>
              </a:ext>
            </a:extLst>
          </p:cNvPr>
          <p:cNvSpPr/>
          <p:nvPr/>
        </p:nvSpPr>
        <p:spPr bwMode="auto">
          <a:xfrm>
            <a:off x="8664309" y="3431087"/>
            <a:ext cx="162020" cy="748102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C416BF3-5703-4798-3B0B-0420811E6CC2}"/>
              </a:ext>
            </a:extLst>
          </p:cNvPr>
          <p:cNvSpPr txBox="1"/>
          <p:nvPr/>
        </p:nvSpPr>
        <p:spPr>
          <a:xfrm>
            <a:off x="8566120" y="3240244"/>
            <a:ext cx="423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IR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022ABBC5-E71C-7FFA-8DA7-5835FD468941}"/>
              </a:ext>
            </a:extLst>
          </p:cNvPr>
          <p:cNvSpPr/>
          <p:nvPr/>
        </p:nvSpPr>
        <p:spPr bwMode="auto">
          <a:xfrm>
            <a:off x="8878557" y="3431087"/>
            <a:ext cx="435086" cy="748102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27FAA1C0-E1FD-ABF8-0801-EAF91BB5CA3C}"/>
              </a:ext>
            </a:extLst>
          </p:cNvPr>
          <p:cNvSpPr/>
          <p:nvPr/>
        </p:nvSpPr>
        <p:spPr bwMode="auto">
          <a:xfrm>
            <a:off x="9372599" y="3431087"/>
            <a:ext cx="158249" cy="748012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94643DDC-D82E-0CD7-A823-64CC6D62782D}"/>
              </a:ext>
            </a:extLst>
          </p:cNvPr>
          <p:cNvSpPr txBox="1"/>
          <p:nvPr/>
        </p:nvSpPr>
        <p:spPr>
          <a:xfrm>
            <a:off x="8826329" y="3229516"/>
            <a:ext cx="5259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Data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C1FFBD18-16FF-A334-CCEC-62CC96EA22C4}"/>
              </a:ext>
            </a:extLst>
          </p:cNvPr>
          <p:cNvSpPr txBox="1"/>
          <p:nvPr/>
        </p:nvSpPr>
        <p:spPr>
          <a:xfrm>
            <a:off x="9296400" y="3229696"/>
            <a:ext cx="6592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BA</a:t>
            </a:r>
          </a:p>
        </p:txBody>
      </p: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7986C67E-EEEE-F579-CFBC-07DD0C46B500}"/>
              </a:ext>
            </a:extLst>
          </p:cNvPr>
          <p:cNvCxnSpPr>
            <a:cxnSpLocks/>
          </p:cNvCxnSpPr>
          <p:nvPr/>
        </p:nvCxnSpPr>
        <p:spPr bwMode="auto">
          <a:xfrm flipV="1">
            <a:off x="9601200" y="3567217"/>
            <a:ext cx="0" cy="5883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39A1F44D-EA86-7F24-3C34-F3B30864D26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822478" y="3349635"/>
            <a:ext cx="2621" cy="21681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29D67055-B89F-D6F8-FAF3-2C4DA11931C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757840" y="3343092"/>
            <a:ext cx="3841" cy="11365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8E4BCED1-EEFB-A022-952F-6CA8D25B10AE}"/>
              </a:ext>
            </a:extLst>
          </p:cNvPr>
          <p:cNvSpPr/>
          <p:nvPr/>
        </p:nvSpPr>
        <p:spPr bwMode="auto">
          <a:xfrm>
            <a:off x="8104073" y="3288255"/>
            <a:ext cx="79163" cy="1176888"/>
          </a:xfrm>
          <a:prstGeom prst="rect">
            <a:avLst/>
          </a:prstGeom>
          <a:solidFill>
            <a:schemeClr val="bg1">
              <a:lumMod val="5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DDC25661-7EE1-3D50-1307-BBDE143FB822}"/>
              </a:ext>
            </a:extLst>
          </p:cNvPr>
          <p:cNvCxnSpPr>
            <a:cxnSpLocks/>
            <a:stCxn id="149" idx="2"/>
          </p:cNvCxnSpPr>
          <p:nvPr/>
        </p:nvCxnSpPr>
        <p:spPr bwMode="auto">
          <a:xfrm flipH="1">
            <a:off x="8192670" y="2966628"/>
            <a:ext cx="779640" cy="2721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26C79AEF-9A17-FFA9-2780-1D4E6CF74AD7}"/>
              </a:ext>
            </a:extLst>
          </p:cNvPr>
          <p:cNvCxnSpPr>
            <a:cxnSpLocks/>
            <a:stCxn id="149" idx="2"/>
          </p:cNvCxnSpPr>
          <p:nvPr/>
        </p:nvCxnSpPr>
        <p:spPr bwMode="auto">
          <a:xfrm>
            <a:off x="8972310" y="2966628"/>
            <a:ext cx="552690" cy="243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170" name="Rectangle 169">
            <a:extLst>
              <a:ext uri="{FF2B5EF4-FFF2-40B4-BE49-F238E27FC236}">
                <a16:creationId xmlns:a16="http://schemas.microsoft.com/office/drawing/2014/main" id="{10EDEEDE-3AA8-B3CB-E013-2E38E2F62625}"/>
              </a:ext>
            </a:extLst>
          </p:cNvPr>
          <p:cNvSpPr/>
          <p:nvPr/>
        </p:nvSpPr>
        <p:spPr bwMode="auto">
          <a:xfrm>
            <a:off x="9525000" y="3281110"/>
            <a:ext cx="79163" cy="1176888"/>
          </a:xfrm>
          <a:prstGeom prst="rect">
            <a:avLst/>
          </a:prstGeom>
          <a:solidFill>
            <a:schemeClr val="bg1">
              <a:lumMod val="5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E262DC1A-5364-B04D-9339-6873005176FD}"/>
              </a:ext>
            </a:extLst>
          </p:cNvPr>
          <p:cNvSpPr txBox="1"/>
          <p:nvPr/>
        </p:nvSpPr>
        <p:spPr>
          <a:xfrm>
            <a:off x="8100231" y="3880155"/>
            <a:ext cx="801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(AIFS+RBO)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E435F6BF-D628-2D87-0A1B-71AFD11D7143}"/>
              </a:ext>
            </a:extLst>
          </p:cNvPr>
          <p:cNvSpPr/>
          <p:nvPr/>
        </p:nvSpPr>
        <p:spPr bwMode="auto">
          <a:xfrm>
            <a:off x="7985071" y="4185521"/>
            <a:ext cx="114628" cy="815923"/>
          </a:xfrm>
          <a:prstGeom prst="rect">
            <a:avLst/>
          </a:prstGeom>
          <a:solidFill>
            <a:srgbClr val="92D050">
              <a:alpha val="3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20BC14B9-686E-093B-8867-DA1B3685A80D}"/>
              </a:ext>
            </a:extLst>
          </p:cNvPr>
          <p:cNvCxnSpPr>
            <a:cxnSpLocks/>
          </p:cNvCxnSpPr>
          <p:nvPr/>
        </p:nvCxnSpPr>
        <p:spPr bwMode="auto">
          <a:xfrm flipV="1">
            <a:off x="7981229" y="4465143"/>
            <a:ext cx="0" cy="5363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100141C2-C444-F72C-7161-5CD48AD8196F}"/>
              </a:ext>
            </a:extLst>
          </p:cNvPr>
          <p:cNvSpPr txBox="1"/>
          <p:nvPr/>
        </p:nvSpPr>
        <p:spPr>
          <a:xfrm>
            <a:off x="7981229" y="4790357"/>
            <a:ext cx="13924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FF0000"/>
                </a:solidFill>
                <a:latin typeface="Intel Clear" panose="020B0604020203020204" pitchFamily="34" charset="0"/>
                <a:cs typeface="Neo Sans Intel"/>
              </a:rPr>
              <a:t>Switch to NPCA primary</a:t>
            </a: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03E3F2B2-C966-2F9D-0D51-C262462A35BE}"/>
              </a:ext>
            </a:extLst>
          </p:cNvPr>
          <p:cNvCxnSpPr>
            <a:cxnSpLocks/>
          </p:cNvCxnSpPr>
          <p:nvPr/>
        </p:nvCxnSpPr>
        <p:spPr bwMode="auto">
          <a:xfrm flipV="1">
            <a:off x="8104998" y="3927086"/>
            <a:ext cx="83224" cy="5396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oval" w="med" len="med"/>
            <a:tailEnd type="triangle" w="med" len="med"/>
          </a:ln>
          <a:effectLst/>
        </p:spPr>
      </p:cxn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F9D7428-CDD2-4345-25FA-EF9EEA66A42C}"/>
              </a:ext>
            </a:extLst>
          </p:cNvPr>
          <p:cNvSpPr/>
          <p:nvPr/>
        </p:nvSpPr>
        <p:spPr bwMode="auto">
          <a:xfrm>
            <a:off x="7622135" y="5564466"/>
            <a:ext cx="428561" cy="159699"/>
          </a:xfrm>
          <a:prstGeom prst="rect">
            <a:avLst/>
          </a:prstGeom>
          <a:solidFill>
            <a:srgbClr val="00B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0722AFB8-AECD-698F-3417-3197B06F93FD}"/>
              </a:ext>
            </a:extLst>
          </p:cNvPr>
          <p:cNvSpPr txBox="1"/>
          <p:nvPr/>
        </p:nvSpPr>
        <p:spPr>
          <a:xfrm>
            <a:off x="6694178" y="5526670"/>
            <a:ext cx="986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OBSS frames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383904D3-B13F-274E-CAF0-627D505E31D7}"/>
              </a:ext>
            </a:extLst>
          </p:cNvPr>
          <p:cNvSpPr/>
          <p:nvPr/>
        </p:nvSpPr>
        <p:spPr bwMode="auto">
          <a:xfrm>
            <a:off x="7622135" y="5790242"/>
            <a:ext cx="428561" cy="159699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800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D4AD7639-56B3-8B12-E975-8C474C3A09C9}"/>
              </a:ext>
            </a:extLst>
          </p:cNvPr>
          <p:cNvSpPr txBox="1"/>
          <p:nvPr/>
        </p:nvSpPr>
        <p:spPr>
          <a:xfrm>
            <a:off x="6694178" y="5749154"/>
            <a:ext cx="986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My BSS frames</a:t>
            </a: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A23FE719-4EB5-90AB-8198-A538CF45B812}"/>
              </a:ext>
            </a:extLst>
          </p:cNvPr>
          <p:cNvCxnSpPr>
            <a:cxnSpLocks/>
          </p:cNvCxnSpPr>
          <p:nvPr/>
        </p:nvCxnSpPr>
        <p:spPr bwMode="auto">
          <a:xfrm>
            <a:off x="9525000" y="3946144"/>
            <a:ext cx="84346" cy="518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oval" w="med" len="med"/>
            <a:tailEnd type="triangle" w="med" len="med"/>
          </a:ln>
          <a:effectLst/>
        </p:spPr>
      </p:cxnSp>
      <p:sp>
        <p:nvSpPr>
          <p:cNvPr id="186" name="TextBox 185">
            <a:extLst>
              <a:ext uri="{FF2B5EF4-FFF2-40B4-BE49-F238E27FC236}">
                <a16:creationId xmlns:a16="http://schemas.microsoft.com/office/drawing/2014/main" id="{87EBC84C-9C14-1F6A-5773-3F5694BD1C7B}"/>
              </a:ext>
            </a:extLst>
          </p:cNvPr>
          <p:cNvSpPr txBox="1"/>
          <p:nvPr/>
        </p:nvSpPr>
        <p:spPr>
          <a:xfrm>
            <a:off x="9709975" y="4299458"/>
            <a:ext cx="1500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FF0000"/>
                </a:solidFill>
                <a:latin typeface="Intel Clear" panose="020B0604020203020204" pitchFamily="34" charset="0"/>
                <a:cs typeface="Neo Sans Intel"/>
              </a:rPr>
              <a:t>Switch back to BSS primary before NAV expires or before the end of PPDU</a:t>
            </a: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D63CAEAA-9CE9-1E49-B0AF-70F9A77B173A}"/>
              </a:ext>
            </a:extLst>
          </p:cNvPr>
          <p:cNvCxnSpPr>
            <a:cxnSpLocks/>
          </p:cNvCxnSpPr>
          <p:nvPr/>
        </p:nvCxnSpPr>
        <p:spPr bwMode="auto">
          <a:xfrm>
            <a:off x="8135790" y="5410200"/>
            <a:ext cx="160541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0E52ED94-D54F-C0FA-5E1E-581ED5616F6E}"/>
              </a:ext>
            </a:extLst>
          </p:cNvPr>
          <p:cNvCxnSpPr>
            <a:cxnSpLocks/>
          </p:cNvCxnSpPr>
          <p:nvPr/>
        </p:nvCxnSpPr>
        <p:spPr bwMode="auto">
          <a:xfrm flipV="1">
            <a:off x="8146928" y="5256017"/>
            <a:ext cx="1594281" cy="17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57CDCDDA-CC85-8EB0-FCA8-618FB88A289E}"/>
              </a:ext>
            </a:extLst>
          </p:cNvPr>
          <p:cNvSpPr txBox="1"/>
          <p:nvPr/>
        </p:nvSpPr>
        <p:spPr>
          <a:xfrm>
            <a:off x="8596685" y="5096528"/>
            <a:ext cx="9475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TXOP field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7B63E60E-883D-0761-A2D6-43D4821B47D2}"/>
              </a:ext>
            </a:extLst>
          </p:cNvPr>
          <p:cNvSpPr txBox="1"/>
          <p:nvPr/>
        </p:nvSpPr>
        <p:spPr>
          <a:xfrm>
            <a:off x="8589458" y="5252704"/>
            <a:ext cx="9475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TXOP field</a:t>
            </a: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28EA45A5-DD36-D263-5000-1095ADD8CBB6}"/>
              </a:ext>
            </a:extLst>
          </p:cNvPr>
          <p:cNvCxnSpPr>
            <a:cxnSpLocks/>
          </p:cNvCxnSpPr>
          <p:nvPr/>
        </p:nvCxnSpPr>
        <p:spPr bwMode="auto">
          <a:xfrm flipV="1">
            <a:off x="9603013" y="4475354"/>
            <a:ext cx="0" cy="5771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1D76CC84-0976-1FBE-B667-91D5E3C44AF8}"/>
              </a:ext>
            </a:extLst>
          </p:cNvPr>
          <p:cNvCxnSpPr>
            <a:cxnSpLocks/>
          </p:cNvCxnSpPr>
          <p:nvPr/>
        </p:nvCxnSpPr>
        <p:spPr bwMode="auto">
          <a:xfrm flipV="1">
            <a:off x="9741209" y="4638012"/>
            <a:ext cx="0" cy="10063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04" name="TextBox 203">
            <a:extLst>
              <a:ext uri="{FF2B5EF4-FFF2-40B4-BE49-F238E27FC236}">
                <a16:creationId xmlns:a16="http://schemas.microsoft.com/office/drawing/2014/main" id="{93853D7D-B5C0-EC39-9FE5-18DCF49EAF6A}"/>
              </a:ext>
            </a:extLst>
          </p:cNvPr>
          <p:cNvSpPr txBox="1"/>
          <p:nvPr/>
        </p:nvSpPr>
        <p:spPr>
          <a:xfrm>
            <a:off x="9567518" y="5621129"/>
            <a:ext cx="2238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128 </a:t>
            </a:r>
            <a:r>
              <a:rPr lang="en-US" sz="800" dirty="0" err="1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usec</a:t>
            </a:r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 granularity </a:t>
            </a:r>
            <a:b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if </a:t>
            </a:r>
            <a:r>
              <a:rPr lang="en-US" sz="800" dirty="0" err="1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TXOP_Duration</a:t>
            </a:r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 &gt;= 512 </a:t>
            </a:r>
            <a:r>
              <a:rPr lang="en-US" sz="800" dirty="0" err="1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usec</a:t>
            </a:r>
            <a:endParaRPr lang="en-US" sz="80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5E7102AD-1BB2-5875-8A42-3262C790501F}"/>
              </a:ext>
            </a:extLst>
          </p:cNvPr>
          <p:cNvSpPr txBox="1"/>
          <p:nvPr/>
        </p:nvSpPr>
        <p:spPr>
          <a:xfrm>
            <a:off x="953517" y="1976735"/>
            <a:ext cx="4913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Switching to the NPCA primary channel after a </a:t>
            </a:r>
            <a:r>
              <a:rPr lang="en-US" sz="1600" b="1" dirty="0">
                <a:solidFill>
                  <a:schemeClr val="tx2"/>
                </a:solidFill>
                <a:highlight>
                  <a:srgbClr val="FFFF00"/>
                </a:highlight>
                <a:latin typeface="Intel Clear" panose="020B0604020203020204" pitchFamily="34" charset="0"/>
                <a:cs typeface="Neo Sans Intel"/>
              </a:rPr>
              <a:t>Control frame exchange </a:t>
            </a:r>
            <a:r>
              <a:rPr lang="en-US" sz="16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of an OBSS is detected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104FE651-C623-50B3-89AD-472A6A838002}"/>
              </a:ext>
            </a:extLst>
          </p:cNvPr>
          <p:cNvSpPr txBox="1"/>
          <p:nvPr/>
        </p:nvSpPr>
        <p:spPr>
          <a:xfrm>
            <a:off x="6744293" y="1940437"/>
            <a:ext cx="4681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Switching to the NPCA primary channel after detecting an </a:t>
            </a:r>
            <a:r>
              <a:rPr lang="en-US" sz="1600" b="1" dirty="0">
                <a:solidFill>
                  <a:schemeClr val="tx2"/>
                </a:solidFill>
                <a:highlight>
                  <a:srgbClr val="FFFF00"/>
                </a:highlight>
                <a:latin typeface="Intel Clear" panose="020B0604020203020204" pitchFamily="34" charset="0"/>
                <a:cs typeface="Neo Sans Intel"/>
              </a:rPr>
              <a:t>OBSS HE/EHT/UHR PPDU </a:t>
            </a:r>
            <a:br>
              <a:rPr lang="en-US" sz="16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6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(i.e., after detecting inter-BSS PPDU)</a:t>
            </a:r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2D0E1CBA-962C-6A0B-5077-5D8AE0D8355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32128" y="5129565"/>
            <a:ext cx="169652" cy="86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372FEF22-1358-4F92-064E-789F378F7DA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364978" y="5129565"/>
            <a:ext cx="182886" cy="14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215" name="TextBox 214">
            <a:extLst>
              <a:ext uri="{FF2B5EF4-FFF2-40B4-BE49-F238E27FC236}">
                <a16:creationId xmlns:a16="http://schemas.microsoft.com/office/drawing/2014/main" id="{A3424EF7-3A8B-0EB4-9E66-4530A10D41A7}"/>
              </a:ext>
            </a:extLst>
          </p:cNvPr>
          <p:cNvSpPr txBox="1"/>
          <p:nvPr/>
        </p:nvSpPr>
        <p:spPr>
          <a:xfrm>
            <a:off x="1066800" y="6003201"/>
            <a:ext cx="1405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ICF: initial control frame</a:t>
            </a:r>
          </a:p>
          <a:p>
            <a:r>
              <a:rPr lang="en-US" sz="8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IR: immediate response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4650DD3F-A66D-8ABC-8B6B-D114A8EB21B3}"/>
              </a:ext>
            </a:extLst>
          </p:cNvPr>
          <p:cNvSpPr/>
          <p:nvPr/>
        </p:nvSpPr>
        <p:spPr bwMode="auto">
          <a:xfrm>
            <a:off x="4680731" y="4028889"/>
            <a:ext cx="84155" cy="307226"/>
          </a:xfrm>
          <a:prstGeom prst="rightBrace">
            <a:avLst>
              <a:gd name="adj1" fmla="val 3039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D01068F-FACA-CF96-B0A0-9F120BB570A5}"/>
              </a:ext>
            </a:extLst>
          </p:cNvPr>
          <p:cNvSpPr txBox="1"/>
          <p:nvPr/>
        </p:nvSpPr>
        <p:spPr>
          <a:xfrm>
            <a:off x="4732000" y="4085499"/>
            <a:ext cx="10114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for P2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E69537-8077-B8C7-4799-5AC52FAFE7DD}"/>
              </a:ext>
            </a:extLst>
          </p:cNvPr>
          <p:cNvSpPr txBox="1"/>
          <p:nvPr/>
        </p:nvSpPr>
        <p:spPr>
          <a:xfrm>
            <a:off x="10407905" y="3843618"/>
            <a:ext cx="10020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for P1</a:t>
            </a:r>
          </a:p>
        </p:txBody>
      </p:sp>
      <p:sp>
        <p:nvSpPr>
          <p:cNvPr id="33" name="Right Brace 32">
            <a:extLst>
              <a:ext uri="{FF2B5EF4-FFF2-40B4-BE49-F238E27FC236}">
                <a16:creationId xmlns:a16="http://schemas.microsoft.com/office/drawing/2014/main" id="{BF671528-AF3C-3C83-0B86-50822BD7FDF9}"/>
              </a:ext>
            </a:extLst>
          </p:cNvPr>
          <p:cNvSpPr/>
          <p:nvPr/>
        </p:nvSpPr>
        <p:spPr bwMode="auto">
          <a:xfrm>
            <a:off x="10261440" y="3556908"/>
            <a:ext cx="146466" cy="762000"/>
          </a:xfrm>
          <a:prstGeom prst="rightBrace">
            <a:avLst>
              <a:gd name="adj1" fmla="val 3039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46D384C7-3111-A6CE-B97E-F5D90D13A4D4}"/>
              </a:ext>
            </a:extLst>
          </p:cNvPr>
          <p:cNvSpPr/>
          <p:nvPr/>
        </p:nvSpPr>
        <p:spPr bwMode="auto">
          <a:xfrm>
            <a:off x="10369896" y="3556908"/>
            <a:ext cx="84155" cy="307226"/>
          </a:xfrm>
          <a:prstGeom prst="rightBrace">
            <a:avLst>
              <a:gd name="adj1" fmla="val 3039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2BDE8D6-1C56-29BF-5D2D-B1DBD3FB5BA4}"/>
              </a:ext>
            </a:extLst>
          </p:cNvPr>
          <p:cNvSpPr txBox="1"/>
          <p:nvPr/>
        </p:nvSpPr>
        <p:spPr>
          <a:xfrm>
            <a:off x="10419763" y="3604106"/>
            <a:ext cx="10114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for P2</a:t>
            </a:r>
          </a:p>
        </p:txBody>
      </p:sp>
      <p:sp>
        <p:nvSpPr>
          <p:cNvPr id="38" name="Right Brace 37">
            <a:extLst>
              <a:ext uri="{FF2B5EF4-FFF2-40B4-BE49-F238E27FC236}">
                <a16:creationId xmlns:a16="http://schemas.microsoft.com/office/drawing/2014/main" id="{3006C57A-8758-CEC7-D3EC-A82ABE97FC74}"/>
              </a:ext>
            </a:extLst>
          </p:cNvPr>
          <p:cNvSpPr/>
          <p:nvPr/>
        </p:nvSpPr>
        <p:spPr bwMode="auto">
          <a:xfrm>
            <a:off x="10368492" y="4026520"/>
            <a:ext cx="84155" cy="307226"/>
          </a:xfrm>
          <a:prstGeom prst="rightBrace">
            <a:avLst>
              <a:gd name="adj1" fmla="val 3039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5E58D7-A16A-0165-E22D-060960861653}"/>
              </a:ext>
            </a:extLst>
          </p:cNvPr>
          <p:cNvSpPr txBox="1"/>
          <p:nvPr/>
        </p:nvSpPr>
        <p:spPr>
          <a:xfrm>
            <a:off x="10419761" y="4083130"/>
            <a:ext cx="10114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for P2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DD5A14-2262-B671-C718-F10C78C3D7E2}"/>
              </a:ext>
            </a:extLst>
          </p:cNvPr>
          <p:cNvSpPr txBox="1"/>
          <p:nvPr/>
        </p:nvSpPr>
        <p:spPr>
          <a:xfrm rot="16200000">
            <a:off x="2431158" y="3315639"/>
            <a:ext cx="423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PIFS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33AC9AB-0441-B02E-ADAC-14FF5EA562C2}"/>
              </a:ext>
            </a:extLst>
          </p:cNvPr>
          <p:cNvSpPr txBox="1"/>
          <p:nvPr/>
        </p:nvSpPr>
        <p:spPr>
          <a:xfrm rot="16200000">
            <a:off x="8190164" y="3307842"/>
            <a:ext cx="4234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PIFS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E9CE4CA-DB5B-EB84-9824-E77D9802C8F8}"/>
              </a:ext>
            </a:extLst>
          </p:cNvPr>
          <p:cNvCxnSpPr>
            <a:cxnSpLocks/>
          </p:cNvCxnSpPr>
          <p:nvPr/>
        </p:nvCxnSpPr>
        <p:spPr bwMode="auto">
          <a:xfrm flipV="1">
            <a:off x="2581947" y="3366443"/>
            <a:ext cx="0" cy="5883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BE68E4A-D2EB-31EF-C186-F5691636F821}"/>
              </a:ext>
            </a:extLst>
          </p:cNvPr>
          <p:cNvCxnSpPr>
            <a:cxnSpLocks/>
          </p:cNvCxnSpPr>
          <p:nvPr/>
        </p:nvCxnSpPr>
        <p:spPr bwMode="auto">
          <a:xfrm flipV="1">
            <a:off x="8339716" y="3366443"/>
            <a:ext cx="0" cy="5883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1830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E5C3B-B2EF-1A8D-3551-3C9C936DF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6426"/>
            <a:ext cx="10361084" cy="469148"/>
          </a:xfrm>
        </p:spPr>
        <p:txBody>
          <a:bodyPr/>
          <a:lstStyle/>
          <a:p>
            <a:r>
              <a:rPr lang="en-US" dirty="0"/>
              <a:t>Switching to NPCA primary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D6691-1021-8886-5C79-E6F1949D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43000"/>
            <a:ext cx="10134599" cy="5334000"/>
          </a:xfrm>
        </p:spPr>
        <p:txBody>
          <a:bodyPr/>
          <a:lstStyle/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600" dirty="0"/>
              <a:t>Switching after a control frame exchange (e.g., (MU-)RTS/CTS)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Simple but may miss opportunities when TXOP doesn’t start with a control frame exchange</a:t>
            </a:r>
            <a:endParaRPr lang="en-US" sz="1600" dirty="0"/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600" dirty="0"/>
              <a:t>Switching based on the PHY header information of a PPDU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This can cover the frame exchanges that don’t start with a control frame exchange (e.g., (MU-)RTS/CTS) but needs to define rules for different types of PPDU as follows: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HE PPDU: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HE-SIG-A field carries: BSS Color, Bandwidth, TXOP fields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BSS Color used to detect inter-BSS PPDU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Bandwidth field: the bandwidth of the PPDU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TXOP field used to set the duration of the duration of the NPCA operation on the NPCA primary/secondary channels (TXOP duration value is 128 </a:t>
            </a:r>
            <a:r>
              <a:rPr lang="en-US" sz="1200" dirty="0" err="1"/>
              <a:t>usec</a:t>
            </a:r>
            <a:r>
              <a:rPr lang="en-US" sz="1200" dirty="0"/>
              <a:t> granularity for TXOP Duration &gt;=512 </a:t>
            </a:r>
            <a:r>
              <a:rPr lang="en-US" sz="1200" dirty="0" err="1"/>
              <a:t>usec</a:t>
            </a:r>
            <a:r>
              <a:rPr lang="en-US" sz="1200" dirty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EHT/UHR PPDU: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U-SIG field carries: BSS Color, Bandwidth, TXOP fields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Usage is same as the HE PPDU case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VHT PPDU: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VHT-SIG-A field carries: BW, Group ID, Partial AID fields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Group ID and Partial AID fields can be used to detect inter-BSS PPDU (i.e., OBSS PPDU)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BW field: the bandwidth of the PPDU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LENGTH field of L-SIG field may be used to set the duration of the NPCA operation on the NPCA primary/secondary channels but doesn’t provide TXOP information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Non-HT or HT PPDU: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Doesn’t have the information in the PHY preamble to detect inter-BSS PPDU and the duration, thus only way is to decode the MAC header, but this is a problem since the timing of when the MAC header information is available is implementation dependent and has to check FCS at the end of the PPDU.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highlight>
                  <a:srgbClr val="FFFF00"/>
                </a:highlight>
              </a:rPr>
              <a:t>When switching is based on the PHY preamble of an OBSS PPDU, we suggest to </a:t>
            </a:r>
            <a:r>
              <a:rPr lang="en-US" sz="1400" b="1" u="sng" dirty="0">
                <a:highlight>
                  <a:srgbClr val="FFFF00"/>
                </a:highlight>
              </a:rPr>
              <a:t>include</a:t>
            </a:r>
            <a:r>
              <a:rPr lang="en-US" sz="1400" b="1" dirty="0">
                <a:highlight>
                  <a:srgbClr val="FFFF00"/>
                </a:highlight>
              </a:rPr>
              <a:t> HE/EHT/UHR PPDUs that contain necessary information (OBSS, BW, TXOP) for the NPCA operation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F2D15-D5C2-437E-431B-06ECA27B2B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2AE2D-7FD9-8817-47AB-F7EBF01006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0F2FDD-299E-AB4A-D697-6E627EDF07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76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6E295-2871-94F6-3641-CBAA09AE3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EDCA parameters on the NPCA primary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C5162-1F07-5642-F30C-5E935BD05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For simplicity, same EDCA parameters (</a:t>
            </a:r>
            <a:r>
              <a:rPr lang="en-US" sz="2200" dirty="0" err="1"/>
              <a:t>CWmin</a:t>
            </a:r>
            <a:r>
              <a:rPr lang="en-US" sz="2200" dirty="0"/>
              <a:t>/max/TXOP limit…) defined in (MU) EDCA Parameter Set are applied on the BSS primary channel and the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5E64E-213D-F1C8-9CF6-E714F1535C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AB68-C167-DD0F-D239-252D5225F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DFB9A2-910E-CBF5-4F9A-C430037C9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938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00674-D4A0-4778-AF55-BC1FE6301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9F3BE-A5E9-494B-A71E-433C39324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 one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One of the secondary channels of the BSS on which channel access is performed while the primary channel is busy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event that triggers switching to the NPCA primary channel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OBSS control frame exchange (e.g., (MU-)RTS/CTS)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OBSS HE/EHT/UHR PPDU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Upon switching to the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Same EDCA parameters of the BSS primary channel apply to the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20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4BADA-D603-4EE2-BEB8-B610AA4914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EAE76-FE0B-4913-9D22-8C336FF8BA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CEC28C-EFC1-4937-A9F0-FF77476827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94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C58B-75C1-2734-DD29-B103A1A6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7E8CB-5600-98E2-7996-219818089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marL="0" indent="0"/>
            <a:r>
              <a:rPr lang="en-US" dirty="0"/>
              <a:t>Do you support the following in the NPCA operation?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In 802.11bn, the event that triggers switching to the NPCA primary channel shall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OBSS Control frame exchange (e.g., (MU-)RTS/CTS)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OBSS HE/EHT/UHR PPDU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002F0-8354-8C0E-41B1-67FEE53167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FFFB2-DE02-834B-B285-0684CB1729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1B6C9B-F6E2-79F0-199F-06D4C7303F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57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55700-9801-8AF5-BFB0-9EB487ECF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784D2-DD31-CE2B-0492-27B4AFD51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in the NPCA operation?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802.11bn, the NPCA operation shall use the same EDCA parameters ((MU) EDCA Parameter Set, EPCS EDCA Parameters),  on both the BSS primary channel and the NPCA primary channel.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8788D-C3C6-D380-4204-2D97272A98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C1153-7E39-7FE4-F9A5-A2AF66E4E5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Minyoung Park, et.al.,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3C253F-78E3-0636-62BA-2D4953DD17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359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54029</TotalTime>
  <Words>1044</Words>
  <Application>Microsoft Office PowerPoint</Application>
  <PresentationFormat>Widescreen</PresentationFormat>
  <Paragraphs>144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Intel Clear</vt:lpstr>
      <vt:lpstr>Times New Roman</vt:lpstr>
      <vt:lpstr>Office Theme</vt:lpstr>
      <vt:lpstr>Document</vt:lpstr>
      <vt:lpstr>Non-Primary Channel Access (NPCA) – Follow Up</vt:lpstr>
      <vt:lpstr>NPCA primary channel</vt:lpstr>
      <vt:lpstr>Switching to NPCA primary channel and operating on NPCA primary/secondary channels</vt:lpstr>
      <vt:lpstr>Switching to NPCA primary channel</vt:lpstr>
      <vt:lpstr>EDCA parameters on the NPCA primary channel</vt:lpstr>
      <vt:lpstr>Summary</vt:lpstr>
      <vt:lpstr>SP1</vt:lpstr>
      <vt:lpstr>SP2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 non-primary channel access</dc:title>
  <dc:creator>Park, Minyoung</dc:creator>
  <cp:lastModifiedBy>Park, Minyoung</cp:lastModifiedBy>
  <cp:revision>11</cp:revision>
  <cp:lastPrinted>1601-01-01T00:00:00Z</cp:lastPrinted>
  <dcterms:created xsi:type="dcterms:W3CDTF">2022-12-13T23:44:21Z</dcterms:created>
  <dcterms:modified xsi:type="dcterms:W3CDTF">2024-05-10T21:35:13Z</dcterms:modified>
</cp:coreProperties>
</file>