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24" r:id="rId3"/>
    <p:sldId id="426" r:id="rId4"/>
    <p:sldId id="427" r:id="rId5"/>
    <p:sldId id="429" r:id="rId6"/>
    <p:sldId id="428" r:id="rId7"/>
    <p:sldId id="430" r:id="rId8"/>
    <p:sldId id="431" r:id="rId9"/>
    <p:sldId id="417" r:id="rId10"/>
    <p:sldId id="42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CC99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24" autoAdjust="0"/>
  </p:normalViewPr>
  <p:slideViewPr>
    <p:cSldViewPr>
      <p:cViewPr varScale="1">
        <p:scale>
          <a:sx n="82" d="100"/>
          <a:sy n="82" d="100"/>
        </p:scale>
        <p:origin x="8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802.11-24/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0485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r1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Low power listening mode for clients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</a:t>
            </a:r>
            <a:r>
              <a:rPr lang="en-US" sz="2000" b="0" smtClean="0"/>
              <a:t>2024-</a:t>
            </a:r>
            <a:r>
              <a:rPr lang="en-US" altLang="zh-CN" sz="2000" b="0" smtClean="0"/>
              <a:t>03</a:t>
            </a:r>
            <a:r>
              <a:rPr lang="en-US" sz="2000" b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756100"/>
              </p:ext>
            </p:extLst>
          </p:nvPr>
        </p:nvGraphicFramePr>
        <p:xfrm>
          <a:off x="1006475" y="2600325"/>
          <a:ext cx="7097713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8" name="Document" r:id="rId4" imgW="8269988" imgH="4489309" progId="Word.Document.8">
                  <p:embed/>
                </p:oleObj>
              </mc:Choice>
              <mc:Fallback>
                <p:oleObj name="Document" r:id="rId4" imgW="8269988" imgH="4489309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6475" y="2600325"/>
                        <a:ext cx="7097713" cy="385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11-22-1414-01-0uhr-low-power-listening-mode </a:t>
            </a:r>
          </a:p>
          <a:p>
            <a:r>
              <a:rPr lang="en-US" altLang="zh-CN" dirty="0"/>
              <a:t>[2] </a:t>
            </a:r>
            <a:r>
              <a:rPr lang="en-US" altLang="zh-CN" dirty="0" smtClean="0"/>
              <a:t>11-23-1875-01-00bn-power-save-proposal-for-non-ap-mobile-ap</a:t>
            </a:r>
          </a:p>
          <a:p>
            <a:r>
              <a:rPr lang="en-US" altLang="zh-CN" dirty="0"/>
              <a:t>[3] </a:t>
            </a:r>
            <a:r>
              <a:rPr lang="en-US" altLang="zh-CN" dirty="0" smtClean="0"/>
              <a:t>11-23-2003-01-00bn-client-power-save</a:t>
            </a:r>
          </a:p>
          <a:p>
            <a:r>
              <a:rPr lang="en-US" altLang="zh-CN" dirty="0"/>
              <a:t>[4] 11-14-0874-00-00ax-unified-traffic-model-on-enterprise-scenario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4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Low power listen mode was proposed by [1], and this concept have gradually received much support.</a:t>
            </a:r>
          </a:p>
          <a:p>
            <a:pPr lvl="1"/>
            <a:r>
              <a:rPr lang="en-US" altLang="zh-CN" sz="1600" dirty="0"/>
              <a:t>Listening mode contributes more than half of the power consumption in </a:t>
            </a:r>
            <a:r>
              <a:rPr lang="en-US" altLang="zh-CN" sz="1600" dirty="0" smtClean="0"/>
              <a:t>testing</a:t>
            </a:r>
          </a:p>
          <a:p>
            <a:pPr lvl="1"/>
            <a:r>
              <a:rPr lang="en-US" altLang="zh-CN" sz="1600" dirty="0"/>
              <a:t>Introducing a 20MHz LPL chain </a:t>
            </a:r>
            <a:r>
              <a:rPr lang="en-US" altLang="zh-CN" sz="1600" dirty="0" smtClean="0"/>
              <a:t>can brings </a:t>
            </a:r>
            <a:r>
              <a:rPr lang="en-US" altLang="zh-CN" sz="1600" dirty="0"/>
              <a:t>the power consumption down to </a:t>
            </a:r>
            <a:r>
              <a:rPr lang="en-US" altLang="zh-CN" sz="1600" dirty="0" smtClean="0"/>
              <a:t>certain level, such as 10</a:t>
            </a:r>
            <a:r>
              <a:rPr lang="en-US" altLang="zh-CN" sz="1600" dirty="0"/>
              <a:t>%-20% relative to the regular power consumptions in RF </a:t>
            </a:r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  <p:cxnSp>
        <p:nvCxnSpPr>
          <p:cNvPr id="8" name="直接箭头连接符 7"/>
          <p:cNvCxnSpPr/>
          <p:nvPr/>
        </p:nvCxnSpPr>
        <p:spPr bwMode="auto">
          <a:xfrm flipV="1">
            <a:off x="457200" y="4678921"/>
            <a:ext cx="76962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1371600" y="4225596"/>
            <a:ext cx="1034301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MU-RTS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599483" y="4678922"/>
            <a:ext cx="725837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CTS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711549" y="4225596"/>
            <a:ext cx="1143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035363" y="4684088"/>
            <a:ext cx="679637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" name="直接连接符 17"/>
          <p:cNvCxnSpPr/>
          <p:nvPr/>
        </p:nvCxnSpPr>
        <p:spPr bwMode="auto">
          <a:xfrm>
            <a:off x="3505200" y="3916921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>
            <a:off x="6324600" y="3916921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1151599" y="5329535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power listening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3913680" y="5328232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Regular TX/RX mode</a:t>
            </a:r>
          </a:p>
          <a:p>
            <a:r>
              <a:rPr lang="en-US" altLang="zh-CN" dirty="0" smtClean="0"/>
              <a:t>Up to 8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320 MHz, 4K QAM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428279" y="5300823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power listening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79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Reference [2] and [3] continue to develop this low power listen mode and provide more details</a:t>
            </a:r>
          </a:p>
          <a:p>
            <a:pPr lvl="1"/>
            <a:r>
              <a:rPr lang="en-US" altLang="zh-CN" sz="1600" dirty="0"/>
              <a:t>Extra FCS with padding for transition delay between </a:t>
            </a:r>
            <a:r>
              <a:rPr lang="en-US" altLang="zh-CN" sz="1600" dirty="0" smtClean="0"/>
              <a:t>the </a:t>
            </a:r>
            <a:r>
              <a:rPr lang="en-US" altLang="zh-CN" sz="1600" dirty="0"/>
              <a:t>low power listen mode and </a:t>
            </a:r>
            <a:r>
              <a:rPr lang="en-US" altLang="zh-CN" sz="1600" dirty="0" smtClean="0"/>
              <a:t>the regular </a:t>
            </a:r>
            <a:r>
              <a:rPr lang="en-US" altLang="zh-CN" sz="1600" dirty="0"/>
              <a:t>TX/RX </a:t>
            </a:r>
            <a:r>
              <a:rPr lang="en-US" altLang="zh-CN" sz="1600" dirty="0" smtClean="0"/>
              <a:t>mode</a:t>
            </a:r>
          </a:p>
          <a:p>
            <a:pPr lvl="1"/>
            <a:r>
              <a:rPr lang="en-US" altLang="zh-CN" sz="1600" dirty="0" smtClean="0"/>
              <a:t>The low </a:t>
            </a:r>
            <a:r>
              <a:rPr lang="en-US" altLang="zh-CN" sz="1600" dirty="0"/>
              <a:t>power listen </a:t>
            </a:r>
            <a:r>
              <a:rPr lang="en-US" altLang="zh-CN" sz="1600" dirty="0" smtClean="0"/>
              <a:t>mode is at link level</a:t>
            </a:r>
          </a:p>
          <a:p>
            <a:pPr lvl="1"/>
            <a:r>
              <a:rPr lang="en-US" altLang="zh-CN" sz="1600" dirty="0" smtClean="0"/>
              <a:t>Mandate </a:t>
            </a:r>
            <a:r>
              <a:rPr lang="en-US" altLang="zh-CN" sz="1600" dirty="0"/>
              <a:t>inclusion of </a:t>
            </a:r>
            <a:r>
              <a:rPr lang="en-US" altLang="zh-CN" sz="1600" dirty="0" smtClean="0"/>
              <a:t>initial control frame (ICF) at </a:t>
            </a:r>
            <a:r>
              <a:rPr lang="en-US" altLang="zh-CN" sz="1600" dirty="0"/>
              <a:t>the beginning of the </a:t>
            </a:r>
            <a:r>
              <a:rPr lang="en-US" altLang="zh-CN" sz="1600" dirty="0" smtClean="0"/>
              <a:t>TXOP</a:t>
            </a:r>
          </a:p>
          <a:p>
            <a:pPr lvl="1"/>
            <a:endParaRPr lang="en-US" altLang="zh-CN" sz="1600" dirty="0"/>
          </a:p>
          <a:p>
            <a:r>
              <a:rPr lang="en-US" altLang="zh-CN" dirty="0" smtClean="0"/>
              <a:t>In this contribution, we will provide our thought about this feature 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following aspects</a:t>
            </a:r>
          </a:p>
          <a:p>
            <a:pPr lvl="1"/>
            <a:r>
              <a:rPr lang="en-US" altLang="zh-CN" sz="1600" dirty="0" smtClean="0"/>
              <a:t>TXOP </a:t>
            </a:r>
            <a:r>
              <a:rPr lang="en-US" altLang="zh-CN" sz="1600" dirty="0"/>
              <a:t>Sequence in regular TX/RX </a:t>
            </a:r>
            <a:r>
              <a:rPr lang="en-US" altLang="zh-CN" sz="1600" dirty="0" smtClean="0"/>
              <a:t>mode</a:t>
            </a:r>
          </a:p>
          <a:p>
            <a:pPr lvl="1"/>
            <a:r>
              <a:rPr lang="en-US" altLang="zh-CN" sz="1600" dirty="0"/>
              <a:t>Extra FCS design</a:t>
            </a:r>
          </a:p>
          <a:p>
            <a:pPr lvl="1"/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TXOP Sequence in regular TX/RX </a:t>
            </a:r>
            <a:r>
              <a:rPr lang="en-US" altLang="zh-CN" dirty="0" smtClean="0"/>
              <a:t>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593" y="1752600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According to reference [4], more than 60% DL packets and almost </a:t>
            </a:r>
            <a:r>
              <a:rPr lang="en-US" altLang="zh-CN" sz="1800" dirty="0"/>
              <a:t>90% UL packets </a:t>
            </a:r>
            <a:r>
              <a:rPr lang="en-US" altLang="zh-CN" sz="1800" dirty="0" smtClean="0"/>
              <a:t>are less 100 bytes in enterprise scenarios. Similar tendency can also be seen in other scenarios</a:t>
            </a:r>
          </a:p>
          <a:p>
            <a:r>
              <a:rPr lang="en-US" altLang="zh-CN" sz="1800" dirty="0" smtClean="0"/>
              <a:t>For </a:t>
            </a:r>
            <a:r>
              <a:rPr lang="en-US" altLang="zh-CN" sz="1800" dirty="0"/>
              <a:t>packets </a:t>
            </a:r>
            <a:r>
              <a:rPr lang="en-US" altLang="zh-CN" sz="1800" dirty="0" smtClean="0"/>
              <a:t>of small size, it doesn’t require more spatial streams, large bandwidth and high MCS. </a:t>
            </a:r>
          </a:p>
          <a:p>
            <a:r>
              <a:rPr lang="en-US" altLang="zh-CN" sz="1800" dirty="0" smtClean="0"/>
              <a:t>We propose 20 MHz Data transmission in low power listening mode</a:t>
            </a:r>
          </a:p>
          <a:p>
            <a:pPr lvl="1"/>
            <a:r>
              <a:rPr lang="en-US" altLang="zh-CN" sz="1400" dirty="0" smtClean="0"/>
              <a:t>20 MHz Data transmission is in non-HT PPDU format with 1 spatial stream and low MCS</a:t>
            </a:r>
          </a:p>
          <a:p>
            <a:pPr lvl="1"/>
            <a:r>
              <a:rPr lang="en-US" altLang="zh-CN" sz="1400" dirty="0" smtClean="0"/>
              <a:t>Mandate </a:t>
            </a:r>
            <a:r>
              <a:rPr lang="en-US" altLang="zh-CN" sz="1400" dirty="0"/>
              <a:t>inclusion of initial control frame (ICF) at the beginning of the TXOP for transmission with more than 20 MHz bandwidth</a:t>
            </a:r>
          </a:p>
          <a:p>
            <a:pPr lvl="1"/>
            <a:r>
              <a:rPr lang="en-US" altLang="zh-CN" sz="1400" dirty="0" smtClean="0"/>
              <a:t>Many</a:t>
            </a:r>
            <a:r>
              <a:rPr lang="en-US" altLang="zh-CN" sz="1400" dirty="0" smtClean="0"/>
              <a:t> </a:t>
            </a:r>
            <a:r>
              <a:rPr lang="en-US" altLang="zh-CN" sz="1400" dirty="0" smtClean="0"/>
              <a:t>overheads, especially for large transition delay</a:t>
            </a:r>
            <a:r>
              <a:rPr lang="en-US" altLang="zh-CN" sz="1400" dirty="0"/>
              <a:t>,</a:t>
            </a:r>
            <a:r>
              <a:rPr lang="en-US" altLang="zh-CN" sz="1400" dirty="0" smtClean="0"/>
              <a:t> are saved</a:t>
            </a:r>
          </a:p>
          <a:p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304800" y="5288521"/>
            <a:ext cx="831922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2576383" y="4827447"/>
            <a:ext cx="873218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MU-RTS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612187" y="5288522"/>
            <a:ext cx="725837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CTS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724253" y="4827447"/>
            <a:ext cx="1143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6048067" y="5285939"/>
            <a:ext cx="679637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4517904" y="4526521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>
            <a:off x="7337304" y="4526521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164303" y="5939135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power listening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4656884" y="5880528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Regular TX/RX mode</a:t>
            </a:r>
          </a:p>
          <a:p>
            <a:r>
              <a:rPr lang="en-US" altLang="zh-CN" dirty="0" smtClean="0"/>
              <a:t>Up to 8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320 MHz, 4K QAM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7355782" y="5857454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power listening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 bwMode="auto">
          <a:xfrm>
            <a:off x="485614" y="4831321"/>
            <a:ext cx="1143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20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MHz non-HT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762934" y="5282064"/>
            <a:ext cx="679637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Ack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TXOP Sequence in regular TX/RX 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MU-RTS frame should be </a:t>
            </a:r>
            <a:r>
              <a:rPr lang="en-US" altLang="zh-CN" sz="2000" dirty="0" smtClean="0"/>
              <a:t>transmitted in </a:t>
            </a:r>
            <a:r>
              <a:rPr lang="en-US" altLang="zh-CN" sz="2000" dirty="0"/>
              <a:t>non-HT duplicated format and its bandwidth </a:t>
            </a:r>
            <a:r>
              <a:rPr lang="en-US" altLang="zh-CN" sz="2000" dirty="0" smtClean="0"/>
              <a:t>may be larger than 20 </a:t>
            </a:r>
            <a:r>
              <a:rPr lang="en-US" altLang="zh-CN" sz="2000" dirty="0" err="1" smtClean="0"/>
              <a:t>MHz</a:t>
            </a:r>
            <a:r>
              <a:rPr lang="en-US" altLang="zh-CN" sz="2000" dirty="0" err="1"/>
              <a:t>.</a:t>
            </a:r>
            <a:endParaRPr lang="en-US" altLang="zh-CN" sz="2000" dirty="0" smtClean="0"/>
          </a:p>
          <a:p>
            <a:r>
              <a:rPr lang="en-US" altLang="zh-CN" sz="2000" dirty="0" smtClean="0"/>
              <a:t>At the client side, it only receives 20 MHz MU-RTS since it is in low power listening mode. However, the response frame may also be larger than 20MHz, depending on the implementation and CCA results</a:t>
            </a:r>
          </a:p>
          <a:p>
            <a:pPr lvl="1"/>
            <a:r>
              <a:rPr lang="en-US" altLang="zh-CN" sz="1600" dirty="0" smtClean="0"/>
              <a:t>Padding added in MU-RTS provides enough transition delay for client</a:t>
            </a:r>
          </a:p>
          <a:p>
            <a:r>
              <a:rPr lang="en-US" altLang="zh-CN" sz="2000" dirty="0" smtClean="0"/>
              <a:t>For the TXOP Sequence, the following rule should be obeyed </a:t>
            </a:r>
          </a:p>
          <a:p>
            <a:pPr lvl="1"/>
            <a:r>
              <a:rPr lang="en-US" altLang="zh-CN" sz="1600" dirty="0"/>
              <a:t>The PPDU bandwidth should be narrower or equal to its preceding PPDU </a:t>
            </a:r>
            <a:r>
              <a:rPr lang="en-US" altLang="zh-CN" sz="1600" dirty="0" smtClean="0"/>
              <a:t>bandwidth in the same TXOP</a:t>
            </a:r>
            <a:endParaRPr lang="en-US" altLang="zh-CN" sz="1600" dirty="0"/>
          </a:p>
          <a:p>
            <a:r>
              <a:rPr lang="en-US" altLang="zh-CN" sz="2000" dirty="0" smtClean="0"/>
              <a:t>Rules are defined in EMLSR/EMLMR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switching </a:t>
            </a:r>
            <a:r>
              <a:rPr lang="en-US" altLang="zh-CN" sz="2000" dirty="0"/>
              <a:t>back to the listening </a:t>
            </a:r>
            <a:r>
              <a:rPr lang="en-US" altLang="zh-CN" sz="2000" dirty="0" smtClean="0"/>
              <a:t>operation can also be reused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this TXOP </a:t>
            </a:r>
            <a:r>
              <a:rPr lang="en-US" altLang="zh-CN" sz="2000" dirty="0"/>
              <a:t>Sequence </a:t>
            </a:r>
            <a:r>
              <a:rPr lang="en-US" altLang="zh-CN" sz="2000" dirty="0" smtClean="0"/>
              <a:t>termination </a:t>
            </a:r>
            <a:r>
              <a:rPr lang="en-US" altLang="zh-CN" sz="2000" dirty="0"/>
              <a:t>in </a:t>
            </a:r>
            <a:r>
              <a:rPr lang="en-US" altLang="zh-CN" sz="2000" dirty="0" smtClean="0"/>
              <a:t>regular </a:t>
            </a:r>
            <a:r>
              <a:rPr lang="en-US" altLang="zh-CN" sz="2000" dirty="0"/>
              <a:t>TX/RX </a:t>
            </a:r>
            <a:r>
              <a:rPr lang="en-US" altLang="zh-CN" sz="2000" dirty="0" smtClean="0"/>
              <a:t>mode</a:t>
            </a:r>
          </a:p>
          <a:p>
            <a:pPr lvl="1"/>
            <a:r>
              <a:rPr lang="en-US" altLang="zh-CN" sz="1600" dirty="0"/>
              <a:t>We are also open to other </a:t>
            </a:r>
            <a:r>
              <a:rPr lang="en-US" altLang="zh-CN" sz="1600" dirty="0" smtClean="0"/>
              <a:t>methods </a:t>
            </a:r>
            <a:r>
              <a:rPr lang="en-US" altLang="zh-CN" sz="1600" dirty="0"/>
              <a:t>for termination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Extra FCS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Extra FCS design involve the following aspects</a:t>
            </a:r>
          </a:p>
          <a:p>
            <a:pPr lvl="1"/>
            <a:r>
              <a:rPr lang="en-US" altLang="zh-CN" sz="1600" dirty="0"/>
              <a:t>The size of extra FCS</a:t>
            </a:r>
          </a:p>
          <a:p>
            <a:pPr lvl="1"/>
            <a:r>
              <a:rPr lang="en-US" altLang="zh-CN" sz="1600" dirty="0"/>
              <a:t>The container of extra FCS</a:t>
            </a:r>
          </a:p>
          <a:p>
            <a:pPr lvl="1"/>
            <a:r>
              <a:rPr lang="en-US" altLang="zh-CN" sz="1600" dirty="0"/>
              <a:t>The </a:t>
            </a:r>
            <a:r>
              <a:rPr lang="en-US" altLang="zh-CN" sz="1600" dirty="0" smtClean="0"/>
              <a:t>location identification of </a:t>
            </a:r>
            <a:r>
              <a:rPr lang="en-US" altLang="zh-CN" sz="1600" dirty="0"/>
              <a:t>extra </a:t>
            </a:r>
            <a:r>
              <a:rPr lang="en-US" altLang="zh-CN" sz="1600" dirty="0" smtClean="0"/>
              <a:t>FCS</a:t>
            </a:r>
            <a:endParaRPr lang="en-US" altLang="zh-CN" sz="1600" dirty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For the size of </a:t>
            </a:r>
            <a:r>
              <a:rPr lang="en-US" altLang="zh-CN" b="1" dirty="0" smtClean="0">
                <a:ea typeface="+mn-ea"/>
                <a:cs typeface="+mn-cs"/>
              </a:rPr>
              <a:t>FCS, we prefer to keep the same size as current FCS, which is 4 bytes</a:t>
            </a:r>
          </a:p>
          <a:p>
            <a:pPr lvl="1"/>
            <a:r>
              <a:rPr lang="en-US" altLang="zh-CN" sz="1600" dirty="0"/>
              <a:t>Keep the same size to avoid the asymmetry issue on false alarm and missing </a:t>
            </a:r>
            <a:r>
              <a:rPr lang="en-US" altLang="zh-CN" sz="1600" dirty="0" smtClean="0"/>
              <a:t>rate with respect </a:t>
            </a:r>
            <a:r>
              <a:rPr lang="en-US" altLang="zh-CN" sz="1600" dirty="0"/>
              <a:t>to legacy devices 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On the other </a:t>
            </a:r>
            <a:r>
              <a:rPr lang="en-US" altLang="zh-CN" b="1" dirty="0" smtClean="0">
                <a:ea typeface="+mn-ea"/>
                <a:cs typeface="+mn-cs"/>
              </a:rPr>
              <a:t>hand, there are other two candidates</a:t>
            </a:r>
            <a:r>
              <a:rPr lang="zh-CN" altLang="en-US" b="1" dirty="0">
                <a:ea typeface="+mn-ea"/>
                <a:cs typeface="+mn-cs"/>
              </a:rPr>
              <a:t> </a:t>
            </a:r>
            <a:r>
              <a:rPr lang="en-US" altLang="zh-CN" b="1" dirty="0" smtClean="0">
                <a:ea typeface="+mn-ea"/>
                <a:cs typeface="+mn-cs"/>
              </a:rPr>
              <a:t>from the aspect of reusing current 802.11 CRC engines</a:t>
            </a:r>
          </a:p>
          <a:p>
            <a:pPr lvl="1"/>
            <a:r>
              <a:rPr lang="en-US" altLang="zh-CN" sz="1600" dirty="0"/>
              <a:t>16-bit CRC (e.g., SIG field protection of DSS PHY (15.3.3.7 (PHY CRC field</a:t>
            </a:r>
            <a:r>
              <a:rPr lang="en-US" altLang="zh-CN" sz="1600" dirty="0" smtClean="0"/>
              <a:t>), which is used to validate 32 bits PHY signaling</a:t>
            </a:r>
          </a:p>
          <a:p>
            <a:pPr lvl="1"/>
            <a:r>
              <a:rPr lang="en-US" altLang="zh-CN" sz="1600" dirty="0"/>
              <a:t>8-bit CRC (e.g., A-MPDU delimiter protection (9.7.2 (MPDU delimiter CRC field</a:t>
            </a:r>
            <a:r>
              <a:rPr lang="en-US" altLang="zh-CN" sz="1600" dirty="0" smtClean="0"/>
              <a:t>), which obviously, which is used to validate 16 bits in MPDU delimiter.</a:t>
            </a:r>
            <a:endParaRPr lang="en-US" altLang="zh-CN" sz="1600" dirty="0"/>
          </a:p>
          <a:p>
            <a:pPr lvl="1"/>
            <a:endParaRPr lang="en-US" altLang="zh-CN" sz="1600" dirty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2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Extra FCS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To keep the same structure of the trigger frame, we also prefer to have User Info field to include extra FCS as in [3], but the number of User Info field is only one</a:t>
            </a:r>
          </a:p>
          <a:p>
            <a:r>
              <a:rPr lang="en-US" altLang="zh-CN" sz="2000" dirty="0" smtClean="0"/>
              <a:t>The Use Info field that includes extra FCS doesn’t starts a special AID, but extra FCS. The remaining bits in this User Info field are reserved.</a:t>
            </a:r>
          </a:p>
          <a:p>
            <a:r>
              <a:rPr lang="en-US" altLang="zh-CN" sz="2000" dirty="0" smtClean="0"/>
              <a:t>Compared to special AID for identifying the location of extra FCS, we propose an earlier indication for it</a:t>
            </a:r>
          </a:p>
          <a:p>
            <a:pPr lvl="1"/>
            <a:r>
              <a:rPr lang="en-US" altLang="zh-CN" sz="1600" dirty="0" smtClean="0"/>
              <a:t>Simplify </a:t>
            </a:r>
            <a:r>
              <a:rPr lang="en-US" altLang="zh-CN" sz="1600" dirty="0"/>
              <a:t>parsing action at the client </a:t>
            </a:r>
            <a:r>
              <a:rPr lang="en-US" altLang="zh-CN" sz="1600" dirty="0" smtClean="0"/>
              <a:t>side and also help quickly identify the location of extra FCS</a:t>
            </a:r>
            <a:endParaRPr lang="en-US" altLang="zh-CN" sz="1600" dirty="0"/>
          </a:p>
          <a:p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  <p:grpSp>
        <p:nvGrpSpPr>
          <p:cNvPr id="22" name="组合 21"/>
          <p:cNvGrpSpPr/>
          <p:nvPr/>
        </p:nvGrpSpPr>
        <p:grpSpPr>
          <a:xfrm>
            <a:off x="190500" y="5555400"/>
            <a:ext cx="8763000" cy="538017"/>
            <a:chOff x="152400" y="5022000"/>
            <a:chExt cx="8763000" cy="538017"/>
          </a:xfrm>
        </p:grpSpPr>
        <p:sp>
          <p:nvSpPr>
            <p:cNvPr id="10" name="矩形 9"/>
            <p:cNvSpPr/>
            <p:nvPr/>
          </p:nvSpPr>
          <p:spPr bwMode="auto">
            <a:xfrm>
              <a:off x="152400" y="5022000"/>
              <a:ext cx="7696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Frame Control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9144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Duration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1676400" y="5026617"/>
              <a:ext cx="7696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RA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2438400" y="5022000"/>
              <a:ext cx="7696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TA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32004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Common Info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3962400" y="5026617"/>
              <a:ext cx="9220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4800600" y="5026617"/>
              <a:ext cx="762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User Info 1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5562600" y="5022000"/>
              <a:ext cx="762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altLang="zh-CN" dirty="0"/>
                <a:t>User Info </a:t>
              </a:r>
              <a:r>
                <a:rPr lang="en-US" altLang="zh-CN" dirty="0" smtClean="0"/>
                <a:t>2</a:t>
              </a:r>
              <a:endParaRPr lang="zh-CN" altLang="en-US" dirty="0"/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63246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Extra</a:t>
              </a: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7086600" y="5026617"/>
              <a:ext cx="9906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Padding User Info…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矩形 19"/>
            <p:cNvSpPr/>
            <p:nvPr/>
          </p:nvSpPr>
          <p:spPr bwMode="auto">
            <a:xfrm>
              <a:off x="80772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3188131" y="614979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Example for initial control frame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105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Extra FCS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 </a:t>
            </a:r>
            <a:r>
              <a:rPr lang="en-US" altLang="zh-CN" dirty="0"/>
              <a:t>earlier </a:t>
            </a:r>
            <a:r>
              <a:rPr lang="en-US" altLang="zh-CN" dirty="0" smtClean="0"/>
              <a:t>indication for identifying the location of extra FCS</a:t>
            </a:r>
          </a:p>
          <a:p>
            <a:pPr lvl="1"/>
            <a:r>
              <a:rPr lang="en-US" altLang="zh-CN" sz="1600" dirty="0"/>
              <a:t>For example, reuse UL Length field which is reserved in MU-RTS </a:t>
            </a:r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Regarding </a:t>
            </a:r>
            <a:r>
              <a:rPr lang="en-US" altLang="zh-CN" sz="2400" b="1" dirty="0" smtClean="0">
                <a:ea typeface="+mn-ea"/>
                <a:cs typeface="+mn-cs"/>
              </a:rPr>
              <a:t>padding between extra FCS and FCS, it should also start with AID of 4095.</a:t>
            </a:r>
            <a:endParaRPr lang="en-US" altLang="zh-CN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6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the following aspects for low power listening mode at the clients side.</a:t>
            </a:r>
          </a:p>
          <a:p>
            <a:pPr lvl="1"/>
            <a:r>
              <a:rPr lang="en-US" altLang="zh-CN" sz="1600" dirty="0" smtClean="0"/>
              <a:t>20 MHz non-HT PPDU should be transmitted in low lower listening mode, not regular TX/RX mode</a:t>
            </a:r>
          </a:p>
          <a:p>
            <a:pPr lvl="1"/>
            <a:r>
              <a:rPr lang="en-US" altLang="zh-CN" sz="1600" dirty="0" smtClean="0"/>
              <a:t>An earlier indication in Common User info field for location identification of extra FCS of 4 bytes</a:t>
            </a:r>
          </a:p>
          <a:p>
            <a:pPr lvl="1"/>
            <a:r>
              <a:rPr lang="en-US" altLang="zh-CN" sz="1600" dirty="0"/>
              <a:t>The Use Info field that includes extra FCS </a:t>
            </a:r>
            <a:r>
              <a:rPr lang="en-US" altLang="zh-CN" sz="1600" dirty="0" smtClean="0"/>
              <a:t>doesn’t starts with </a:t>
            </a:r>
            <a:r>
              <a:rPr lang="en-US" altLang="zh-CN" sz="1600" dirty="0"/>
              <a:t>a special AID, but extra FCS. The remaining bits in this User Info field are reserved.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endParaRPr lang="en-US" altLang="zh-CN" sz="1600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98160</TotalTime>
  <Words>1016</Words>
  <Application>Microsoft Office PowerPoint</Application>
  <PresentationFormat>全屏显示(4:3)</PresentationFormat>
  <Paragraphs>130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ＭＳ Ｐゴシック</vt:lpstr>
      <vt:lpstr>Times New Roman</vt:lpstr>
      <vt:lpstr>802-11-Submission</vt:lpstr>
      <vt:lpstr>Document</vt:lpstr>
      <vt:lpstr>Low power listening mode for clients</vt:lpstr>
      <vt:lpstr>Background</vt:lpstr>
      <vt:lpstr>Background</vt:lpstr>
      <vt:lpstr>TXOP Sequence in regular TX/RX mode</vt:lpstr>
      <vt:lpstr>TXOP Sequence in regular TX/RX mode</vt:lpstr>
      <vt:lpstr>Extra FCS design</vt:lpstr>
      <vt:lpstr>Extra FCS design</vt:lpstr>
      <vt:lpstr>Extra FCS design</vt:lpstr>
      <vt:lpstr>Summary 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781</cp:revision>
  <cp:lastPrinted>1998-02-10T13:28:06Z</cp:lastPrinted>
  <dcterms:created xsi:type="dcterms:W3CDTF">2013-11-12T18:41:50Z</dcterms:created>
  <dcterms:modified xsi:type="dcterms:W3CDTF">2024-05-06T14:46:15Z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(3)jVdypCqKwnm//4FCjFp5fxSIWL7ZsKW3Olf4HoM0rDIlj1LNolyd7S+Fjj/Hok8kfg/flZwk
EbHLcOEgk/wVfTWpDfJkZszLIR3oDifnYTWM5nuIQoSoknbgfvHnWpVg0rr8nJArZNxhYmxH
hrCxxt3OsTRn+mxdrJ2MMKHVNoUiEzWWzO+E/zaPdgbIWDyPR6KXpDaVw6pFZ7DHbIpO4dDx
95RG4UrzpU5eZaeber</vt:lpwstr>
  </property>
  <property fmtid="{D5CDD505-2E9C-101B-9397-08002B2CF9AE}" pid="4" name="_2015_ms_pID_7253431">
    <vt:lpwstr>BqcdQzheBK+8+0srvZuysyUbPlUbLCG2gTtz/11RKhBGvNb6Rl9UIc
ncSElfPIaz2eYRZFnuoscwiM1gJktGid92DBGgKE5oXPXVKML+Z3dWftWS2kP3xSRPZw1u4U
R8964BlDcSUm5M4tMn6KnaaMRS52k5E1SNOqq0/A/AehfNXuX5bjNufWl6MrfDkAOrNP0NAa
hnN0RdjJw5SDHy8mc+d+xL+FFfhRUbzJN8xL</vt:lpwstr>
  </property>
  <property fmtid="{D5CDD505-2E9C-101B-9397-08002B2CF9AE}" pid="5" name="_2015_ms_pID_7253432">
    <vt:lpwstr>ha/FI/UBjFCT12eWQ+buPz0=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1638372477</vt:lpwstr>
  </property>
</Properties>
</file>