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1263" r:id="rId3"/>
    <p:sldId id="1266" r:id="rId4"/>
    <p:sldId id="1267" r:id="rId5"/>
    <p:sldId id="1310" r:id="rId6"/>
    <p:sldId id="1311" r:id="rId7"/>
    <p:sldId id="1312" r:id="rId8"/>
    <p:sldId id="1313" r:id="rId9"/>
    <p:sldId id="1320" r:id="rId10"/>
    <p:sldId id="1321" r:id="rId11"/>
    <p:sldId id="1322" r:id="rId12"/>
    <p:sldId id="1314" r:id="rId13"/>
    <p:sldId id="1315" r:id="rId14"/>
    <p:sldId id="1316" r:id="rId15"/>
    <p:sldId id="1317" r:id="rId16"/>
    <p:sldId id="1318" r:id="rId17"/>
    <p:sldId id="1319" r:id="rId1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152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GB"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Report</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0479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mentor.ieee.org/802.11/dcn/23/11-23-1212-03-0amp-ieee-802-11-amp-sg-proposed-csd.docx" TargetMode="External"/><Relationship Id="rId1" Type="http://schemas.openxmlformats.org/officeDocument/2006/relationships/hyperlink" Target="https://mentor.ieee.org/802.11/dcn/23/11-23-1006-05-0amp-ieee-802-11-amp-sg-proposed-par.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PAR/CSD Comments and Resolutions</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26"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PC13</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5.4:</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In Sec. 5.4, the second paragraph seems to apply to the Amendment for AMP, and seems to be missing a noun, such as "operations" after "requirements to maintenance-free,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Consider adding "operations" and changing "requirements to" to "requirements for", such as: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"However, there are still many use cases and applications that cannot be addressed using existing IEEE 802.11 based WLAN IoT technologies due to requirements for maintenance-free operation, ultra-low complexity, very small size, very long lifecycle, and the limitations of conventional batteries.""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Resolution (Dorothy suggested): Accepted </a:t>
            </a:r>
            <a:r>
              <a:rPr lang="en-US" kern="0" noProof="0" dirty="0">
                <a:ln>
                  <a:noFill/>
                </a:ln>
                <a:effectLst/>
                <a:uLnTx/>
                <a:uFillTx/>
                <a:sym typeface="+mn-ea"/>
              </a:rPr>
              <a:t>and the AMP PAR document will be updated accordingly</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b – multiple vendors and numerous users:  There is no supporting information on the amount of interest from potential Task Force participants.  For example, the number of people in the IEEE 802.11 Ambient Power (AMP) TIG/SG that would participate in the project, if approved.</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Accepted. The AMP CSD document will be updated with supporting information on the amount of interest from potential participants. According to the participation during AMP TIG/SG, there will be around 50 experts participating in the project, if approved.</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'AMP Communication tackles addresses ...' to 'AMP Communication addresses ...' or 'AMP Communication tackles...'.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change the text to “AMP Communication tackles...”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CC3</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to support creation of ...' to '... to support the creation of ...'.</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sz="2000" kern="0" noProof="0" dirty="0">
                <a:ln>
                  <a:noFill/>
                </a:ln>
                <a:effectLst/>
                <a:uLnTx/>
                <a:uFillTx/>
                <a:sym typeface="+mn-ea"/>
              </a:rPr>
              <a:t>Accepted and the AMP CSD document will be updated 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and thus maintenance free ...' to '... and thus maintenance-free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updated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CC5</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 CAGR of 11.9% from 2022 to 2030 Error! Reference source not found.', need to add missing reference</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sz="2000" kern="0" noProof="0" dirty="0">
                <a:ln>
                  <a:noFill/>
                </a:ln>
                <a:effectLst/>
                <a:uLnTx/>
                <a:uFillTx/>
                <a:sym typeface="+mn-ea"/>
              </a:rPr>
              <a:t>Accepted and the AMP CSD document will add the missing reference.</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invested more than 150-billion-yuan ....' to '... invested more than 150 billion yuan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updated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CC7</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adding to the expected growth of number of devices ...' to '... adding to the expected growth of the number of devices ...'</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sz="2000" kern="0" noProof="0" dirty="0">
                <a:ln>
                  <a:noFill/>
                </a:ln>
                <a:effectLst/>
                <a:uLnTx/>
                <a:uFillTx/>
                <a:sym typeface="+mn-ea"/>
              </a:rPr>
              <a:t>Accepted and the AMP CSD document will be updated 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1.2.3:  Distinct Identity:</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Typo:  ‘or evern lower’ to ‘or even lower’.</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updated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CC9</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1.2.5 Economic Feasibility:</a:t>
            </a:r>
            <a:endParaRPr lang="en-US" altLang="zh-CN"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Item c:  one location.  Consistency issue    “this amendment.”  change to “this proposed amendment”</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sz="2000" kern="0" noProof="0" dirty="0">
                <a:ln>
                  <a:noFill/>
                </a:ln>
                <a:effectLst/>
                <a:uLnTx/>
                <a:uFillTx/>
                <a:sym typeface="+mn-ea"/>
              </a:rPr>
              <a:t>Accepted and the AMP CSD document will be updated accordingly</a:t>
            </a:r>
            <a:r>
              <a:rPr lang="en-US" sz="2000" kern="0" noProof="0" dirty="0">
                <a:ln>
                  <a:noFill/>
                </a:ln>
                <a:effectLst/>
                <a:uLnTx/>
                <a:uFillTx/>
                <a:sym typeface="+mn-ea"/>
              </a:rPr>
              <a:t>.</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CC10</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1.2.5 Economic Feasibility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d:  three locations. Consistency issue  “this amendment.”  change to “this proposed amendment”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effectLst/>
                <a:uLnTx/>
                <a:uFillTx/>
                <a:sym typeface="+mn-ea"/>
              </a:rPr>
              <a:t>Accepted and the AMP CSD document will be updated accordingly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contains comments collected for AMP PAR/CSD documents and the resolution proposed by AMP SG</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9 PAR comments and 10 CSD comments from 802.3</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4 PAR comments from NesCom</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Resolutions are proposed for group discussion</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and CSD documents under review:</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ction="ppaction://hlinkfile"/>
              </a:rPr>
              <a:t>https://mentor.ieee.org/802.11/dcn/23/11-23-1006-05-0amp-ieee-802-11-amp-sg-proposed-par.docx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CSD: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ction="ppaction://hlinkfile"/>
              </a:rPr>
              <a:t>https://mentor.ieee.org/802.11/dcn/23/11-23-1212-03-0amp-ieee-802-11-amp-sg-proposed-csd.docx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Scope of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to enable operation of an Ambient Power ...' to '... to enable the operation of an Ambient Power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effectLst/>
                <a:uLnTx/>
                <a:uFillTx/>
                <a:sym typeface="+mn-ea"/>
              </a:rPr>
              <a:t>Accepted and the AMP PAR document will be updated accordingly</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 Scope of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mechanisms for coexistence ...' to '... mechanisms for the coexistence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kern="0" noProof="0" dirty="0">
                <a:ln>
                  <a:noFill/>
                </a:ln>
                <a:effectLst/>
                <a:uLnTx/>
                <a:uFillTx/>
                <a:sym typeface="+mn-ea"/>
              </a:rPr>
              <a:t>Accepted and the AMP PAR document will be updated accordingly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PC3</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due to requirements to maintenance-free ...' to '... due to requirements to be maintenance-free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effectLst/>
                <a:uLnTx/>
                <a:uFillTx/>
                <a:sym typeface="+mn-ea"/>
              </a:rPr>
              <a:t>Accepted and the AMP PAR document will change the text to “... due to requirements for maintenance-free operation”</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user experience in a negative way.' to '... user experience negatively.'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kern="0" noProof="0" dirty="0">
                <a:ln>
                  <a:noFill/>
                </a:ln>
                <a:effectLst/>
                <a:uLnTx/>
                <a:uFillTx/>
                <a:sym typeface="+mn-ea"/>
              </a:rPr>
              <a:t>Accepted and the AMP PAR document will be updated accordingly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PC5</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huge amount of IoT devices ...' to '... huge number of IoT devices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effectLst/>
                <a:uLnTx/>
                <a:uFillTx/>
                <a:sym typeface="+mn-ea"/>
              </a:rPr>
              <a:t>Accepted and the AMP PAR document will be updated accordingly</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5.6  Stakeholders of the Standard:</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“Stakeholders also include component providers; consumer electronic, mobile device and IoT device vendors; IoT network operators; and manufacturers and users of semiconductor devices.”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kern="0" noProof="0" dirty="0">
                <a:ln>
                  <a:noFill/>
                </a:ln>
                <a:effectLst/>
                <a:uLnTx/>
                <a:uFillTx/>
                <a:sym typeface="+mn-ea"/>
              </a:rPr>
              <a:t>Accepted and the AMP PAR document will be updated accordingly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PC7</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communication in sub-1 GHz band' to '... communication in the sub-1 GHz band'.</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effectLst/>
                <a:uLnTx/>
                <a:uFillTx/>
                <a:sym typeface="+mn-ea"/>
              </a:rPr>
              <a:t>Accepted and the AMP PAR document will be updated accordingly</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8.1 Additional Explanatory Notes</a:t>
            </a:r>
            <a:r>
              <a:rPr lang="en-US" altLang="zh-CN" kern="0" noProof="0" dirty="0">
                <a:ln>
                  <a:noFill/>
                </a:ln>
                <a:effectLst/>
                <a:uLnTx/>
                <a:uFillTx/>
                <a:sym typeface="+mn-ea"/>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communication in 2.4 GHz band' to '... communication in the 2.4 GHz band'</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effectLst/>
                <a:uLnTx/>
                <a:uFillTx/>
                <a:sym typeface="+mn-ea"/>
              </a:rPr>
              <a:t>Resolution: </a:t>
            </a:r>
            <a:r>
              <a:rPr lang="en-US" kern="0" noProof="0" dirty="0">
                <a:ln>
                  <a:noFill/>
                </a:ln>
                <a:effectLst/>
                <a:uLnTx/>
                <a:uFillTx/>
                <a:sym typeface="+mn-ea"/>
              </a:rPr>
              <a:t>Accepted and the AMP PAR document will be updated accordingly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PC9</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wireless power transfer in sub-1 GHz band' to '... wireless power transfer in the sub-1 GHz band'</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Resolution: Accepted and the AMP PAR document will be updated accordingly</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7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PC10</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and 8.1:</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The first paragraph in 8.1 seems a part of the scope definition, i.e., belonging to 5.2.b. Suggest moving it to 5.2.b."</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 May I suggest using "This amendment defines ...", instead of "... shall define ..."?"</a:t>
            </a:r>
            <a:endParaRPr lang="zh-CN" altLang="en-US" sz="2000" kern="0" noProof="0" dirty="0">
              <a:ln>
                <a:noFill/>
              </a:ln>
              <a:effectLst/>
              <a:uLnTx/>
              <a:uFillTx/>
              <a:sym typeface="+mn-ea"/>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You are kindly asked to consider rephrasing the last sentence of 5.2 as follows:</a:t>
            </a:r>
            <a:endParaRPr lang="zh-CN" altLang="en-US"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This amendment defines mechanisms for coexistence of an AMP STA and deployed STAs compliant with IEEE Std 802.11™-2020 that operate in the same radio frequency band as the AMP STA.</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Reason: A "shall" statement provides an instruction. However, 12.2.3 of &lt;https://mentor.ieee.org/myproject/Public/mytools/draft/styleman.pdf&gt; states that "The scope of the standard shall explain in statements of fact what is covered in the standard and, if necessary, what is not covered in the standard […]." Hence, a standard's/amendment's scope describes what is and not what shall be."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Dorothy has suggested resolutions to PC10 - PC12:</a:t>
            </a:r>
            <a:endParaRPr kumimoji="0" 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Operation in sub-1 Gigahertz (GHz) and 2.4 GHz is defined. Specifically, at least one mode of data communication in sub-1 GHz band is defined and at least one mode of data communication in 2.4 GHz band with the AMP communication access category (AC) being set to AC_BK (background) is defined.</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8973</Words>
  <Application>WPS 演示</Application>
  <PresentationFormat>宽屏</PresentationFormat>
  <Paragraphs>310</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vt:lpstr>
      <vt:lpstr>宋体</vt:lpstr>
      <vt:lpstr>Wingdings</vt:lpstr>
      <vt:lpstr>Times New Roman</vt:lpstr>
      <vt:lpstr>MS PGothic</vt:lpstr>
      <vt:lpstr>MS Gothic</vt:lpstr>
      <vt:lpstr>Arial Unicode MS</vt:lpstr>
      <vt:lpstr>Arial Unicode MS</vt:lpstr>
      <vt:lpstr>微软雅黑</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creator>Mr. Bo Sun</dc:creator>
  <cp:keywords>Sep 2023</cp:keywords>
  <dc:subject>IEEE 802.11 AMP SG Meeting Agenda</dc:subject>
  <cp:lastModifiedBy>0318003590</cp:lastModifiedBy>
  <cp:revision>163</cp:revision>
  <cp:lastPrinted>2014-11-04T15:04:00Z</cp:lastPrinted>
  <dcterms:created xsi:type="dcterms:W3CDTF">2007-04-17T18:10:00Z</dcterms:created>
  <dcterms:modified xsi:type="dcterms:W3CDTF">2024-03-10T21:43:37Z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A207783170EC4B4F8CA8848B60A9212A</vt:lpwstr>
  </property>
</Properties>
</file>