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263" r:id="rId3"/>
    <p:sldId id="1266" r:id="rId4"/>
    <p:sldId id="1267" r:id="rId5"/>
    <p:sldId id="1310" r:id="rId6"/>
    <p:sldId id="1311" r:id="rId7"/>
    <p:sldId id="1312" r:id="rId8"/>
    <p:sldId id="1313" r:id="rId9"/>
    <p:sldId id="1314" r:id="rId10"/>
    <p:sldId id="1315" r:id="rId11"/>
    <p:sldId id="1316" r:id="rId12"/>
    <p:sldId id="1317" r:id="rId13"/>
    <p:sldId id="1318" r:id="rId14"/>
    <p:sldId id="1319" r:id="rId15"/>
  </p:sldIdLst>
  <p:sldSz cx="12192000" cy="6858000"/>
  <p:notesSz cx="6934200" cy="9280525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5405"/>
  </p:normalViewPr>
  <p:slideViewPr>
    <p:cSldViewPr showGuides="1">
      <p:cViewPr varScale="1">
        <p:scale>
          <a:sx n="78" d="100"/>
          <a:sy n="78" d="100"/>
        </p:scale>
        <p:origin x="264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 varScale="1">
      <p:scale>
        <a:sx n="1" d="1"/>
        <a:sy n="1" d="1"/>
      </p:scale>
      <p:origin x="0" y="-3115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92075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March 2016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Edward Au (Huawei Technologies)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pPr marL="0" marR="0" lvl="0" indent="0" algn="ct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5D062474-144A-4A62-B2E0-EADF5A3271D9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293" name="Line 6"/>
          <p:cNvSpPr/>
          <p:nvPr/>
        </p:nvSpPr>
        <p:spPr>
          <a:xfrm>
            <a:off x="693738" y="387350"/>
            <a:ext cx="5546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Submission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2295" name="Line 8"/>
          <p:cNvSpPr/>
          <p:nvPr/>
        </p:nvSpPr>
        <p:spPr>
          <a:xfrm>
            <a:off x="693738" y="8970963"/>
            <a:ext cx="5700712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doc.: IEEE 802.11-15/1472r0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92075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March 2016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331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prstGeom prst="rect">
            <a:avLst/>
          </a:prstGeom>
          <a:noFill/>
          <a:ln w="127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11430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228600" marR="0" lvl="2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3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4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Edward Au (Huawei Technologies)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Page </a:t>
            </a:r>
            <a:fld id="{D25D3366-2BAB-4431-B995-A9FA48263B9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Submission</a:t>
            </a: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3321" name="Line 9"/>
          <p:cNvSpPr/>
          <p:nvPr/>
        </p:nvSpPr>
        <p:spPr>
          <a:xfrm>
            <a:off x="723900" y="8983663"/>
            <a:ext cx="54864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22" name="Line 10"/>
          <p:cNvSpPr/>
          <p:nvPr/>
        </p:nvSpPr>
        <p:spPr>
          <a:xfrm>
            <a:off x="647700" y="296863"/>
            <a:ext cx="56388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GB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dirty="0" smtClean="0"/>
              <a:t>Nov 2023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dirty="0" smtClean="0"/>
              <a:t>Bo Sun (</a:t>
            </a:r>
            <a:r>
              <a:rPr lang="en-US" dirty="0" err="1" smtClean="0"/>
              <a:t>Sanechips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dirty="0" smtClean="0"/>
              <a:t>Bo Sun (</a:t>
            </a:r>
            <a:r>
              <a:rPr lang="en-US" dirty="0" err="1" smtClean="0"/>
              <a:t>Sanechips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GB" strike="noStrike" noProof="1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idx="4"/>
          </p:nvPr>
        </p:nvSpPr>
        <p:spPr bwMode="auto"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E9C15F85-DFAF-4F66-8E7C-7A26E2644AD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defRPr/>
            </a:pPr>
            <a:r>
              <a:rPr lang="en-US" dirty="0" smtClean="0"/>
              <a:t>Bo Sun (</a:t>
            </a:r>
            <a:r>
              <a:rPr lang="en-US" dirty="0" err="1" smtClean="0"/>
              <a:t>Sanechips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defRPr/>
            </a:pPr>
            <a:r>
              <a:rPr lang="en-US" dirty="0" smtClean="0"/>
              <a:t>Sep 2023</a:t>
            </a:r>
            <a:endParaRPr lang="en-US" dirty="0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Nov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50" strike="noStrike" noProof="1" smtClean="0"/>
              <a:t>第五级</a:t>
            </a:r>
            <a:endParaRPr lang="en-GB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350" strike="noStrike" noProof="1" smtClean="0"/>
              <a:t>第五级</a:t>
            </a:r>
            <a:endParaRPr lang="en-GB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Nov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idx="11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GB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GB" strike="noStrike" noProof="1"/>
          </a:p>
        </p:txBody>
      </p:sp>
      <p:sp>
        <p:nvSpPr>
          <p:cNvPr id="11" name="Date Placeholder 6"/>
          <p:cNvSpPr>
            <a:spLocks noGrp="1"/>
          </p:cNvSpPr>
          <p:nvPr>
            <p:ph type="dt" idx="12"/>
          </p:nvPr>
        </p:nvSpPr>
        <p:spPr bwMode="auto"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Nov 2019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12" name="Footer Placeholder 7"/>
          <p:cNvSpPr>
            <a:spLocks noGrp="1"/>
          </p:cNvSpPr>
          <p:nvPr>
            <p:ph type="ftr" idx="13"/>
          </p:nvPr>
        </p:nvSpPr>
        <p:spPr bwMode="auto">
          <a:xfrm>
            <a:off x="7524750" y="6475413"/>
            <a:ext cx="3865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13" name="Slide Number Placeholder 8"/>
          <p:cNvSpPr>
            <a:spLocks noGrp="1"/>
          </p:cNvSpPr>
          <p:nvPr>
            <p:ph type="sldNum" idx="14"/>
          </p:nvPr>
        </p:nvSpPr>
        <p:spPr bwMode="auto"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01B27F1F-5774-44D3-A48B-91152BCFEF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/>
          <a:p>
            <a:pPr eaLnBrk="0" hangingPunct="0">
              <a:defRPr/>
            </a:pPr>
            <a:r>
              <a:rPr lang="en-US" dirty="0" smtClean="0"/>
              <a:t>Nov 2023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eaLnBrk="0" hangingPunct="0">
              <a:defRPr/>
            </a:pPr>
            <a:r>
              <a:rPr lang="en-US" dirty="0" smtClean="0"/>
              <a:t>Bo Sun (</a:t>
            </a:r>
            <a:r>
              <a:rPr lang="en-US" dirty="0" err="1" smtClean="0"/>
              <a:t>Sanechips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/>
          <a:p>
            <a:pPr eaLnBrk="0" hangingPunct="0">
              <a:defRPr/>
            </a:pPr>
            <a:r>
              <a:rPr lang="en-US" dirty="0" smtClean="0"/>
              <a:t>Mar 2024</a:t>
            </a:r>
            <a:endParaRPr 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eaLnBrk="0" hangingPunct="0">
              <a:defRPr/>
            </a:pPr>
            <a:r>
              <a:rPr lang="en-US" dirty="0" smtClean="0"/>
              <a:t>Bo Sun (</a:t>
            </a:r>
            <a:r>
              <a:rPr lang="en-US" dirty="0" err="1" smtClean="0"/>
              <a:t>Sanechips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GB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Nov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GB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GB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Nov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 Unicode MS" charset="0"/>
              </a:rPr>
              <a:t>Bo Sun (ZTE)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Arial Unicode MS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ctr" anchorCtr="0"/>
          <a:lstStyle/>
          <a:p>
            <a:pPr lvl="0"/>
            <a:r>
              <a:rPr lang="en-GB" altLang="zh-CN" dirty="0"/>
              <a:t>Click to edit the title text format</a:t>
            </a:r>
            <a:endParaRPr lang="en-GB" altLang="zh-CN" dirty="0"/>
          </a:p>
        </p:txBody>
      </p:sp>
      <p:sp>
        <p:nvSpPr>
          <p:cNvPr id="1027" name="Rectangle 2"/>
          <p:cNvSpPr>
            <a:spLocks noGrp="1"/>
          </p:cNvSpPr>
          <p:nvPr>
            <p:ph type="body"/>
          </p:nvPr>
        </p:nvSpPr>
        <p:spPr>
          <a:xfrm>
            <a:off x="914400" y="1981200"/>
            <a:ext cx="10361613" cy="4113213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/>
          <a:lstStyle/>
          <a:p>
            <a:pPr lvl="0"/>
            <a:r>
              <a:rPr lang="en-GB" altLang="zh-CN" dirty="0"/>
              <a:t>Click to edit the outline text format</a:t>
            </a:r>
            <a:endParaRPr lang="en-GB" altLang="zh-CN" dirty="0"/>
          </a:p>
          <a:p>
            <a:pPr lvl="1"/>
            <a:r>
              <a:rPr lang="en-GB" altLang="zh-CN" dirty="0"/>
              <a:t>Second Outline Level</a:t>
            </a:r>
            <a:endParaRPr lang="en-GB" altLang="zh-CN" dirty="0"/>
          </a:p>
          <a:p>
            <a:pPr lvl="2"/>
            <a:r>
              <a:rPr lang="en-GB" altLang="zh-CN" dirty="0"/>
              <a:t>Third Outline Level</a:t>
            </a:r>
            <a:endParaRPr lang="en-GB" altLang="zh-CN" dirty="0"/>
          </a:p>
          <a:p>
            <a:pPr lvl="3"/>
            <a:r>
              <a:rPr lang="en-GB" altLang="zh-CN" dirty="0"/>
              <a:t>Fourth Outline Level</a:t>
            </a:r>
            <a:endParaRPr lang="en-GB" altLang="zh-CN" dirty="0"/>
          </a:p>
          <a:p>
            <a:pPr lvl="4"/>
            <a:r>
              <a:rPr lang="en-GB" altLang="zh-CN" dirty="0"/>
              <a:t>Fifth Outline Level</a:t>
            </a:r>
            <a:endParaRPr lang="en-GB" altLang="zh-CN" dirty="0"/>
          </a:p>
          <a:p>
            <a:pPr lvl="4"/>
            <a:r>
              <a:rPr lang="en-GB" altLang="zh-CN" dirty="0"/>
              <a:t>Sixth Outline Level</a:t>
            </a:r>
            <a:endParaRPr lang="en-GB" altLang="zh-CN" dirty="0"/>
          </a:p>
          <a:p>
            <a:pPr lvl="4"/>
            <a:r>
              <a:rPr lang="en-GB" altLang="zh-CN" dirty="0"/>
              <a:t>Seventh Outline Level</a:t>
            </a:r>
            <a:endParaRPr lang="en-GB" altLang="zh-CN" dirty="0"/>
          </a:p>
          <a:p>
            <a:pPr lvl="4"/>
            <a:r>
              <a:rPr lang="en-GB" altLang="zh-CN" dirty="0"/>
              <a:t>Eighth Outline Level</a:t>
            </a:r>
            <a:endParaRPr lang="en-GB" altLang="zh-CN" dirty="0"/>
          </a:p>
          <a:p>
            <a:pPr lvl="4"/>
            <a:r>
              <a:rPr lang="en-GB" altLang="zh-CN" dirty="0"/>
              <a:t>Ninth Outline Level</a:t>
            </a:r>
            <a:endParaRPr lang="en-GB" altLang="zh-CN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8688" y="333375"/>
            <a:ext cx="250031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defRPr/>
            </a:pPr>
            <a:r>
              <a:rPr lang="en-US" altLang="zh-CN" dirty="0" smtClean="0"/>
              <a:t>Mar 2024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2320" y="6475413"/>
            <a:ext cx="4246563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hangingPunct="0">
              <a:defRPr/>
            </a:pPr>
            <a:r>
              <a:rPr lang="en-US" dirty="0" smtClean="0"/>
              <a:t>Bo Sun (</a:t>
            </a:r>
            <a:r>
              <a:rPr lang="en-US" dirty="0" err="1" smtClean="0"/>
              <a:t>Sanechips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2788" y="6475413"/>
            <a:ext cx="704850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1031" name="Line 6"/>
          <p:cNvSpPr/>
          <p:nvPr/>
        </p:nvSpPr>
        <p:spPr>
          <a:xfrm>
            <a:off x="914400" y="609600"/>
            <a:ext cx="10363200" cy="1588"/>
          </a:xfrm>
          <a:prstGeom prst="line">
            <a:avLst/>
          </a:prstGeom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dirty="0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912813" y="6475413"/>
            <a:ext cx="41529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Report</a:t>
            </a:r>
            <a:endParaRPr kumimoji="0" lang="en-GB" altLang="zh-CN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33" name="Line 8"/>
          <p:cNvSpPr/>
          <p:nvPr/>
        </p:nvSpPr>
        <p:spPr>
          <a:xfrm>
            <a:off x="914400" y="6477000"/>
            <a:ext cx="10464800" cy="1588"/>
          </a:xfrm>
          <a:prstGeom prst="line">
            <a:avLst/>
          </a:prstGeom>
          <a:ln w="12600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0" name="Date Placeholder 3"/>
          <p:cNvSpPr txBox="1"/>
          <p:nvPr/>
        </p:nvSpPr>
        <p:spPr bwMode="auto">
          <a:xfrm>
            <a:off x="6667500" y="357188"/>
            <a:ext cx="4667250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marL="0" marR="0" lvl="0" indent="0" algn="r" defTabSz="33718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Times New Roman" panose="02020603050405020304" pitchFamily="18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pitchFamily="49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pitchFamily="49" charset="-128"/>
                <a:cs typeface="Arial Unicode MS" charset="0"/>
              </a:rPr>
              <a:t>24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pitchFamily="49" charset="-128"/>
                <a:cs typeface="Arial Unicode MS" charset="0"/>
              </a:rPr>
              <a:t>/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pitchFamily="49" charset="-128"/>
                <a:cs typeface="Arial Unicode MS" charset="0"/>
              </a:rPr>
              <a:t>0479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pitchFamily="49" charset="-128"/>
                <a:cs typeface="Arial Unicode MS" charset="0"/>
              </a:rPr>
              <a:t>r0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panose="020B0609070205080204" pitchFamily="49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/>
  <p:txStyles>
    <p:titleStyle>
      <a:lvl1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2pPr>
      <a:lvl3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3pPr>
      <a:lvl4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4pPr>
      <a:lvl5pPr algn="ctr" defTabSz="33655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5pPr>
      <a:lvl6pPr marL="1885950" indent="-171450" algn="ctr" defTabSz="337185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6pPr>
      <a:lvl7pPr marL="2228850" indent="-171450" algn="ctr" defTabSz="337185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7pPr>
      <a:lvl8pPr marL="2571750" indent="-171450" algn="ctr" defTabSz="337185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8pPr>
      <a:lvl9pPr marL="2914650" indent="-171450" algn="ctr" defTabSz="337185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Times New Roman" panose="02020603050405020304" pitchFamily="18" charset="0"/>
          <a:ea typeface="MS Gothic" panose="020B0609070205080204" pitchFamily="49" charset="-128"/>
        </a:defRPr>
      </a:lvl9pPr>
    </p:titleStyle>
    <p:bodyStyle>
      <a:lvl1pPr marL="257175" indent="-257175" algn="l" defTabSz="33655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b="1">
          <a:solidFill>
            <a:srgbClr val="000000"/>
          </a:solidFill>
          <a:latin typeface="+mn-lt"/>
          <a:ea typeface="+mn-ea"/>
          <a:cs typeface="+mn-cs"/>
        </a:defRPr>
      </a:lvl1pPr>
      <a:lvl2pPr marL="557530" indent="-214630" algn="l" defTabSz="33655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550" rtl="0" eaLnBrk="0" fontAlgn="base" hangingPunct="0">
        <a:spcBef>
          <a:spcPts val="34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55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55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7185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7185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7185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7185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mentor.ieee.org/802.11/dcn/23/11-23-1212-03-0amp-ieee-802-11-amp-sg-proposed-csd.docx" TargetMode="External"/><Relationship Id="rId1" Type="http://schemas.openxmlformats.org/officeDocument/2006/relationships/hyperlink" Target="https://mentor.ieee.org/802.11/dcn/23/11-23-1006-05-0amp-ieee-802-11-amp-sg-proposed-par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dirty="0" smtClean="0"/>
              <a:t>Mar 2024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01178" y="606425"/>
            <a:ext cx="85883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IEEE </a:t>
            </a:r>
            <a:r>
              <a:rPr kumimoji="0" lang="en-US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802.11</a:t>
            </a:r>
            <a:r>
              <a:rPr kumimoji="0" lang="en-US" altLang="en-US" sz="32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 AMP PAR/CSD Comments and Resolutions</a:t>
            </a:r>
            <a:endParaRPr kumimoji="0" lang="en-US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2209800" y="176847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Date:</a:t>
            </a: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 </a:t>
            </a:r>
            <a:r>
              <a: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2024-03-07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1481931" y="3267075"/>
          <a:ext cx="9326563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" name="Document" r:id="rId1" imgW="8336280" imgH="1019810" progId="Word.Document.8">
                  <p:embed/>
                </p:oleObj>
              </mc:Choice>
              <mc:Fallback>
                <p:oleObj name="Document" r:id="rId1" imgW="8336280" imgH="1019810" progId="Word.Document.8">
                  <p:embed/>
                  <p:pic>
                    <p:nvPicPr>
                      <p:cNvPr id="0" name="Object 1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81931" y="3267075"/>
                        <a:ext cx="9326563" cy="1138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2"/>
          <p:cNvSpPr/>
          <p:nvPr/>
        </p:nvSpPr>
        <p:spPr>
          <a:xfrm>
            <a:off x="1454944" y="2613025"/>
            <a:ext cx="1447800" cy="381000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t" anchorCtr="0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</a:rPr>
              <a:t>Author: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CSD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CC4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1.2.1 Broad Market Potential: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and thus maintenance free ...' to '... and thus maintenance-free ...'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lang="en-US" altLang="zh-CN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CC5</a:t>
            </a:r>
            <a:endParaRPr kumimoji="0" lang="en-US" altLang="zh-CN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1.2.1 Broad Market Potential: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'... a CAGR of 11.9% from 2022 to 2030 Error! Reference source not found.', need to add missing reference</a:t>
            </a: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endParaRPr lang="zh-CN" altLang="en-US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CSD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CC6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1.2.1 Broad Market Potential: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invested more than 150-billion-yuan ....' to '... invested more than 150 billion yuan ...'.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lang="en-US" altLang="zh-CN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CC7</a:t>
            </a:r>
            <a:endParaRPr kumimoji="0" lang="en-US" altLang="zh-CN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1.2.1 Broad Market Potential: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'... adding to the expected growth of number of devices ...' to '... adding to the expected growth of the number of devices ...'</a:t>
            </a: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endParaRPr lang="zh-CN" altLang="en-US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CSD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CC8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1.2.3:  Distinct Identity: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Typo:  ‘or evern lower’ to ‘or even lower’.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lang="en-US" altLang="zh-CN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CC9</a:t>
            </a:r>
            <a:endParaRPr kumimoji="0" lang="en-US" altLang="zh-CN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1.2.5 Economic Feasibility:</a:t>
            </a:r>
            <a:endParaRPr lang="en-US" altLang="zh-CN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Item c:  one location.  Consistency issue    “this amendment.”  change to “this proposed amendment”</a:t>
            </a:r>
            <a:endParaRPr lang="zh-CN" altLang="en-US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CSD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CC10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1.2.5 Economic Feasibility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Item d:  three locations. Consistency issue  “this amendment.”  change to “this proposed amendment”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lang="en-US" altLang="zh-CN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内容占位符 2"/>
          <p:cNvSpPr txBox="1"/>
          <p:nvPr/>
        </p:nvSpPr>
        <p:spPr>
          <a:xfrm>
            <a:off x="1219200" y="1676400"/>
            <a:ext cx="9829800" cy="343154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This document contains comments collected for AMP PAR/CSD documents and the resolution proposed by AMP SG</a:t>
            </a:r>
            <a:endParaRPr kumimoji="0" lang="en-US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9 PAR comments and 10 CSD comments from 802.3</a:t>
            </a:r>
            <a:endParaRPr kumimoji="0" lang="en-US" alt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PAR and CSD documents under review: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PAR: </a:t>
            </a:r>
            <a:r>
              <a:rPr kumimoji="0" lang="en-US" altLang="zh-CN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  <a:hlinkClick r:id="rId1" action="ppaction://hlinkfile"/>
              </a:rPr>
              <a:t>https://mentor.ieee.org/802.11/dcn/23/11-23-1006-05-0amp-ieee-802-11-amp-sg-proposed-par.docx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CSD: </a:t>
            </a:r>
            <a:r>
              <a:rPr kumimoji="0" lang="en-US" altLang="zh-CN" sz="2000" b="1" i="0" u="sng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  <a:hlinkClick r:id="rId2" action="ppaction://hlinkfile"/>
              </a:rPr>
              <a:t>https://mentor.ieee.org/802.11/dcn/23/11-23-1212-03-0amp-ieee-802-11-amp-sg-proposed-csd.docx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标题 1"/>
          <p:cNvSpPr txBox="1"/>
          <p:nvPr/>
        </p:nvSpPr>
        <p:spPr>
          <a:xfrm>
            <a:off x="914400" y="610235"/>
            <a:ext cx="10361613" cy="1065213"/>
          </a:xfrm>
          <a:prstGeom prst="rect">
            <a:avLst/>
          </a:prstGeom>
        </p:spPr>
        <p:txBody>
          <a:bodyPr vert="horz" wrap="square" lIns="92160" tIns="46080" rIns="92160" bIns="46080" anchor="ctr" anchorCtr="0"/>
          <a:lstStyle>
            <a:lvl1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 algn="ctr" defTabSz="33655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18859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2288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25717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2914650" indent="-171450" algn="ctr" defTabSz="337185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 eaLnBrk="1" hangingPunct="1"/>
            <a:r>
              <a:rPr lang="en-US" altLang="en-US" sz="3200" kern="0" smtClean="0"/>
              <a:t>Abstract</a:t>
            </a:r>
            <a:endParaRPr lang="zh-CN" altLang="en-US" sz="3200" kern="0" dirty="0"/>
          </a:p>
        </p:txBody>
      </p:sp>
      <p:sp>
        <p:nvSpPr>
          <p:cNvPr id="8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PAR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11480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PC1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5.2.b Scope of the project: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to enable operation of an Ambient Power ...' to '... to enable the operation of an Ambient Power ...'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defRPr/>
            </a:pPr>
            <a:r>
              <a:rPr lang="en-US" altLang="zh-CN" sz="2400" b="1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PC2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5.2.b Scope of the project: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'... mechanisms for coexistence ...' to '... mechanisms for the coexistence ...'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PAR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11480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PC3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5.5 Need for the Project: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due to requirements to maintenance-free ...' to '... due to requirements to be maintenance-free ...'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defRPr/>
            </a:pPr>
            <a:r>
              <a:rPr lang="en-US" altLang="zh-CN" sz="2400" b="1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PC4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5.5 Need for the Project: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'... user experience in a negative way.' to '... user experience negatively.'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PAR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PC5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5.5 Need for the Project: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huge amount of IoT devices ...' to '... huge number of IoT devices ...'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defRPr/>
            </a:pPr>
            <a:r>
              <a:rPr lang="en-US" altLang="zh-CN" sz="2400" b="1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PC6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5.6  Stakeholders of the Standard: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 “Stakeholders also include component providers; consumer electronic, mobile device and IoT device vendors; IoT network operators; and manufacturers and users of semiconductor devices.”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PAR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PC7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8.1 Additional Explanatory Notes: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communication in sub-1 GHz band' to '... communication in the sub-1 GHz band'.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buClrTx/>
              <a:buSzTx/>
              <a:buFontTx/>
              <a:defRPr/>
            </a:pPr>
            <a:r>
              <a:rPr lang="en-US" altLang="zh-CN" sz="2400" b="1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PC8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8.1 Additional Explanatory Notes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'... communication in 2.4 GHz band' to '... communication in the 2.4 GHz band'</a:t>
            </a:r>
            <a:endParaRPr lang="zh-CN" altLang="en-US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PAR document will be updated accordingly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PAR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PC9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8.1 Additional Explanatory Notes: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'... wireless power transfer in sub-1 GHz band' to '... wireless power transfer in the sub-1 GHz band'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Accepted and the AMP PAR document will be updated accordingly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CSD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CC1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1.2.1 Broad Market Potential: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zh-CN" alt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Item b – multiple vendors and numerous users:  There is no supporting information on the amount of interest from potential Task Force participants.  For example, the number of people in the IEEE 802.11 Ambient Power (AMP) TIG/SG that would participate in the project, if approved.</a:t>
            </a:r>
            <a:endParaRPr kumimoji="0" lang="zh-CN" alt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Accepted. The AMP CSD document will be updated with supporting information on the amount of interest from potential participants. According to the participation during AMP TIG/SG, there will be around 50 experts participating in the project, if approved.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smtClean="0"/>
              <a:t>Bo Sun (Sanechips)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  <a:t>Slide </a:t>
            </a:r>
            <a:fld id="{407782E2-16EE-4879-A9BE-2CDBD44342C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itchFamily="34" charset="-122"/>
                <a:cs typeface="Arial Unicode MS" pitchFamily="34" charset="-122"/>
              </a:rPr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1219200" y="610235"/>
            <a:ext cx="9753600" cy="1066800"/>
          </a:xfrm>
          <a:prstGeom prst="rect">
            <a:avLst/>
          </a:prstGeom>
        </p:spPr>
        <p:txBody>
          <a:bodyPr anchor="ctr" anchorCtr="0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MS PGothic" panose="020B0600070205080204" pitchFamily="34" charset="-128"/>
              </a:rPr>
              <a:t>CSD Comments From IEEE 802.3 WG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1219200" y="1981200"/>
            <a:ext cx="9753600" cy="4348480"/>
          </a:xfrm>
          <a:prstGeom prst="rect">
            <a:avLst/>
          </a:prstGeom>
        </p:spPr>
        <p:txBody>
          <a:bodyPr>
            <a:normAutofit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 CC2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Comments: 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1.2.1 Broad Market Potential: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Readability suggestion: 'AMP Communication tackles addresses ...' to 'AMP Communication addresses ...' or 'AMP Communication tackles...'.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Resolution: </a:t>
            </a: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kumimoji="0" lang="en-US" altLang="zh-CN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rPr>
              <a:t>.</a:t>
            </a:r>
            <a:endParaRPr kumimoji="0" lang="en-US" altLang="zh-CN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endParaRPr lang="en-US" altLang="zh-CN" sz="2000" kern="0" noProof="0" dirty="0">
              <a:ln>
                <a:noFill/>
              </a:ln>
              <a:effectLst/>
              <a:uLnTx/>
              <a:uFillTx/>
              <a:sym typeface="+mn-ea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 CC3</a:t>
            </a:r>
            <a:endParaRPr kumimoji="0" lang="en-US" altLang="zh-CN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Comments: 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en-US" altLang="zh-CN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1.2.1 Broad Market Potential:</a:t>
            </a:r>
            <a:endParaRPr kumimoji="0" lang="en-US" altLang="zh-CN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Readability suggestion: '... to support creation of ...' to '... to support the creation of ...'.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defRPr/>
            </a:pP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Resolution: 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Accepted and the AMP CSD document will be updated accordingly</a:t>
            </a:r>
            <a:r>
              <a:rPr lang="en-US" sz="2000" kern="0" noProof="0" dirty="0">
                <a:ln>
                  <a:noFill/>
                </a:ln>
                <a:effectLst/>
                <a:uLnTx/>
                <a:uFillTx/>
                <a:sym typeface="+mn-ea"/>
              </a:rPr>
              <a:t>.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MS PGothic" panose="020B0600070205080204" pitchFamily="34" charset="-128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3" cy="273050"/>
          </a:xfrm>
        </p:spPr>
        <p:txBody>
          <a:bodyPr/>
          <a:lstStyle/>
          <a:p>
            <a:pPr eaLnBrk="0" hangingPunct="0">
              <a:defRPr/>
            </a:pPr>
            <a:r>
              <a:rPr lang="en-US" dirty="0" smtClean="0"/>
              <a:t>Jan 2024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pitchFamily="49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6148</Words>
  <Application>WPS 演示</Application>
  <PresentationFormat>宽屏</PresentationFormat>
  <Paragraphs>248</Paragraphs>
  <Slides>13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Arial</vt:lpstr>
      <vt:lpstr>宋体</vt:lpstr>
      <vt:lpstr>Wingdings</vt:lpstr>
      <vt:lpstr>Times New Roman</vt:lpstr>
      <vt:lpstr>MS PGothic</vt:lpstr>
      <vt:lpstr>MS Gothic</vt:lpstr>
      <vt:lpstr>Arial Unicode MS</vt:lpstr>
      <vt:lpstr>Arial Unicode MS</vt:lpstr>
      <vt:lpstr>微软雅黑</vt:lpstr>
      <vt:lpstr>802-11-Submission-16-9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Sanechips</Company>
  <LinksUpToDate>false</LinksUpToDate>
  <SharedDoc>false</SharedDoc>
  <HyperlinksChanged>false</HyperlinksChanged>
  <AppVersion>14.0000</AppVersion>
  <Manager>Mr. Bo Sun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SG Meeting Agenda</dc:title>
  <dc:creator>Mr. Bo Sun</dc:creator>
  <cp:keywords>Sep 2023</cp:keywords>
  <dc:subject>IEEE 802.11 AMP SG Meeting Agenda</dc:subject>
  <cp:lastModifiedBy>0318003590</cp:lastModifiedBy>
  <cp:revision>155</cp:revision>
  <cp:lastPrinted>2014-11-04T15:04:00Z</cp:lastPrinted>
  <dcterms:created xsi:type="dcterms:W3CDTF">2007-04-17T18:10:00Z</dcterms:created>
  <dcterms:modified xsi:type="dcterms:W3CDTF">2024-03-10T16:41:31Z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KSOProductBuildVer">
    <vt:lpwstr>2052-11.8.2.12085</vt:lpwstr>
  </property>
  <property fmtid="{D5CDD505-2E9C-101B-9397-08002B2CF9AE}" pid="28" name="ICV">
    <vt:lpwstr>74412E5E3A414694A6E1E2AFBA2FB34A</vt:lpwstr>
  </property>
</Properties>
</file>