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318" r:id="rId3"/>
    <p:sldId id="4904" r:id="rId4"/>
    <p:sldId id="4918" r:id="rId5"/>
    <p:sldId id="4909" r:id="rId6"/>
    <p:sldId id="4919" r:id="rId7"/>
    <p:sldId id="4920" r:id="rId8"/>
    <p:sldId id="4921" r:id="rId9"/>
    <p:sldId id="492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0" d="100"/>
          <a:sy n="110" d="100"/>
        </p:scale>
        <p:origin x="23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4747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4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09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44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0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802.11-24/477r1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 Level Perspective on DRU-Follow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March.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600" dirty="0"/>
              <a:t>In last January IEEE meeting, motion was passed to support Distributed tone RU (DRU) for a UHR TB PPDU transmission</a:t>
            </a:r>
          </a:p>
          <a:p>
            <a:endParaRPr lang="en-US" sz="1600" dirty="0"/>
          </a:p>
          <a:p>
            <a:r>
              <a:rPr lang="en-US" sz="1600" dirty="0"/>
              <a:t>We have shared our thoughts on DRU from high level perspectives [1]:</a:t>
            </a:r>
          </a:p>
          <a:p>
            <a:pPr lvl="1"/>
            <a:r>
              <a:rPr lang="en-US" sz="1600" dirty="0" err="1"/>
              <a:t>dRU</a:t>
            </a:r>
            <a:r>
              <a:rPr lang="en-US" sz="1600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sz="1600" dirty="0"/>
              <a:t>Support of distribution bandwidth 20/40/80MHz would be a good choices considering the harvest of maximum power boost gains, use cases, flexibility and complexity</a:t>
            </a:r>
          </a:p>
          <a:p>
            <a:pPr lvl="1"/>
            <a:r>
              <a:rPr lang="en-US" sz="1600" dirty="0"/>
              <a:t>DRU should keep the same set of RU sizes as RRU, and each distribution BW may support different DRU sets such as 26/52/106-tone DRU for BW20, 26/52/106/242-tone DRU for BW40, 52/106/242/484-tone DRU for BW80</a:t>
            </a:r>
          </a:p>
          <a:p>
            <a:pPr lvl="1"/>
            <a:r>
              <a:rPr lang="en-US" sz="1600" dirty="0"/>
              <a:t>Hybrid mode with DRU or RRU in each 80MHz subblock can be operated for wider BW160/320</a:t>
            </a:r>
          </a:p>
          <a:p>
            <a:pPr lvl="1"/>
            <a:r>
              <a:rPr lang="en-US" sz="1600" dirty="0"/>
              <a:t>DRU with distribution BW20/40 could be considered in punctured 80MHz subblock</a:t>
            </a:r>
          </a:p>
          <a:p>
            <a:pPr lvl="1"/>
            <a:endParaRPr lang="en-US" sz="1600" dirty="0"/>
          </a:p>
          <a:p>
            <a:r>
              <a:rPr lang="en-US" sz="1800" dirty="0"/>
              <a:t>In this contribution, we would like to follow up the previous discussions and seek for alignments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228600"/>
            <a:ext cx="1208087" cy="381000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11-23-2020-01-00bn-high-level-perspective-on-distributed-tone-ru-for-11bn</a:t>
            </a:r>
          </a:p>
        </p:txBody>
      </p:sp>
    </p:spTree>
    <p:extLst>
      <p:ext uri="{BB962C8B-B14F-4D97-AF65-F5344CB8AC3E}">
        <p14:creationId xmlns:p14="http://schemas.microsoft.com/office/powerpoint/2010/main" val="20429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Allowed distribution BWs of an DRU in 11bn are 20MHz, 40MHz,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and 106-tone in distribution BW 20MHz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106-tone and 242-tone in distribution BW 40MHz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#4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12870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52-tone, 106-tone, 242-tone and 484-tone in distribution BW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3864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#5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and RRUs (regular RU) in an OFDMA transmissions if UHR TB PPDU bandwidth is larger than 80MHz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No mixing DRU and RRU in one 80MHz frequency subblock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size of RRU in hybrid mode in 160MHz and 320MHz is 242</a:t>
            </a:r>
          </a:p>
          <a:p>
            <a:pPr lvl="1"/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16455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#6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in a punctured 80MHz frequency subblock, the only allowed distribution BWs are 20MHz and 40MHz in 11bn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8399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115431</TotalTime>
  <Words>538</Words>
  <Application>Microsoft Office PowerPoint</Application>
  <PresentationFormat>On-screen Show (4:3)</PresentationFormat>
  <Paragraphs>84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Courier New</vt:lpstr>
      <vt:lpstr>Times New Roman</vt:lpstr>
      <vt:lpstr>802-11-Submission</vt:lpstr>
      <vt:lpstr>High Level Perspective on DRU-Follow Up</vt:lpstr>
      <vt:lpstr>Introduction</vt:lpstr>
      <vt:lpstr>Reference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1051</cp:revision>
  <cp:lastPrinted>1998-02-10T13:28:06Z</cp:lastPrinted>
  <dcterms:created xsi:type="dcterms:W3CDTF">2007-05-21T21:00:37Z</dcterms:created>
  <dcterms:modified xsi:type="dcterms:W3CDTF">2024-03-11T18:41:06Z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