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318" r:id="rId3"/>
    <p:sldId id="4904" r:id="rId4"/>
    <p:sldId id="4918" r:id="rId5"/>
    <p:sldId id="4909" r:id="rId6"/>
    <p:sldId id="4919" r:id="rId7"/>
    <p:sldId id="4920" r:id="rId8"/>
    <p:sldId id="4921" r:id="rId9"/>
    <p:sldId id="4922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3484" autoAdjust="0"/>
  </p:normalViewPr>
  <p:slideViewPr>
    <p:cSldViewPr>
      <p:cViewPr varScale="1">
        <p:scale>
          <a:sx n="110" d="100"/>
          <a:sy n="110" d="100"/>
        </p:scale>
        <p:origin x="231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6240" y="6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543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992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154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879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092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044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508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11404-45CD-4325-8498-AF8EEE4AA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0383" y="6517749"/>
            <a:ext cx="89768" cy="923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AEF9A4B-07C9-404C-9053-A3A2AC3AD5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/>
          </p:nvPr>
        </p:nvSpPr>
        <p:spPr>
          <a:xfrm>
            <a:off x="323850" y="1343609"/>
            <a:ext cx="8218489" cy="4943151"/>
          </a:xfrm>
        </p:spPr>
        <p:txBody>
          <a:bodyPr/>
          <a:lstStyle>
            <a:lvl1pPr>
              <a:defRPr sz="1600" b="1">
                <a:latin typeface="+mj-lt"/>
              </a:defRPr>
            </a:lvl1pPr>
            <a:lvl2pPr>
              <a:defRPr sz="1400" b="1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 dirty="0"/>
          </a:p>
        </p:txBody>
      </p:sp>
      <p:sp>
        <p:nvSpPr>
          <p:cNvPr id="6" name="標題版面配置區 1"/>
          <p:cNvSpPr>
            <a:spLocks noGrp="1"/>
          </p:cNvSpPr>
          <p:nvPr>
            <p:ph type="title"/>
          </p:nvPr>
        </p:nvSpPr>
        <p:spPr>
          <a:xfrm>
            <a:off x="323850" y="236893"/>
            <a:ext cx="8218488" cy="960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39A1E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8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802.11-24/477r0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8209"/>
            <a:ext cx="85232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High Level Perspective on DRU-Follow Up</a:t>
            </a:r>
            <a:endParaRPr lang="en-US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4478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March.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2024-03-08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268042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6096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0340"/>
            <a:ext cx="8686800" cy="4495800"/>
          </a:xfrm>
        </p:spPr>
        <p:txBody>
          <a:bodyPr/>
          <a:lstStyle/>
          <a:p>
            <a:r>
              <a:rPr lang="en-US" sz="1600" dirty="0"/>
              <a:t>In last January IEEE meeting, motion was passed to support Distributed tone RU (DRU) for a UHR TB PPDU transmission</a:t>
            </a:r>
          </a:p>
          <a:p>
            <a:r>
              <a:rPr lang="en-US" sz="1600" dirty="0"/>
              <a:t>We have shared our thoughts on DRU from high level perspectives [1]:</a:t>
            </a:r>
          </a:p>
          <a:p>
            <a:pPr lvl="1"/>
            <a:r>
              <a:rPr lang="en-US" sz="1600" dirty="0" err="1"/>
              <a:t>dRU</a:t>
            </a:r>
            <a:r>
              <a:rPr lang="en-US" sz="1600" dirty="0"/>
              <a:t> can boost transmission power up to 11dB, significantly enhance the spectrum efficiency of 6GHz LPI and improve the coverage range</a:t>
            </a:r>
          </a:p>
          <a:p>
            <a:pPr lvl="1"/>
            <a:r>
              <a:rPr lang="en-US" sz="1600" dirty="0"/>
              <a:t>Support of distribution bandwidth 20/40/80MHz would be a good choices considering the harvest of maximum power boost gains, use cases, flexibility and complexity</a:t>
            </a:r>
          </a:p>
          <a:p>
            <a:pPr lvl="1"/>
            <a:r>
              <a:rPr lang="en-US" sz="1600" dirty="0"/>
              <a:t>DRU should keep the same set of RU sizes as RRU, and each distribution BW may support different DRU sets such as 26/52/106-tone DRU for BW20, 26/52/106/242-tone DRU for BW40, 52/106/242/484-tone DRU for BW80</a:t>
            </a:r>
          </a:p>
          <a:p>
            <a:pPr lvl="1"/>
            <a:r>
              <a:rPr lang="en-US" sz="1600" dirty="0"/>
              <a:t>Hybrid mode with DRU or RRU in each 80MHz subblock can be operated for wider BW160/320</a:t>
            </a:r>
          </a:p>
          <a:p>
            <a:pPr lvl="1"/>
            <a:r>
              <a:rPr lang="en-US" sz="1600" dirty="0"/>
              <a:t>DRU with distribution BW20/40 should be allowed either in punctured 80MHz subblock or 20/40MHz subblock in BW80/160/320</a:t>
            </a:r>
          </a:p>
          <a:p>
            <a:r>
              <a:rPr lang="en-US" sz="1800" dirty="0"/>
              <a:t>In this contribution, we would like to follow up the previous discussions and seek for alignments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altLang="zh-TW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228600"/>
            <a:ext cx="1208087" cy="381000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83152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Reference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447800"/>
            <a:ext cx="7772400" cy="449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FontTx/>
              <a:buNone/>
            </a:pPr>
            <a:r>
              <a:rPr lang="en-US" kern="0" dirty="0"/>
              <a:t>[1]. 11-23-2020-01-00bn-high-level-perspective-on-distributed-tone-ru-for-11bn</a:t>
            </a:r>
          </a:p>
        </p:txBody>
      </p:sp>
    </p:spTree>
    <p:extLst>
      <p:ext uri="{BB962C8B-B14F-4D97-AF65-F5344CB8AC3E}">
        <p14:creationId xmlns:p14="http://schemas.microsoft.com/office/powerpoint/2010/main" val="204292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#1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47763"/>
            <a:ext cx="7772400" cy="914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Allowed distribution BWs of an DRU in 11bn are 20MHz, 40MHz, 80MHz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247720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#2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89410"/>
            <a:ext cx="7772400" cy="838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the allowed DRU sizes in 11bn are 26-tone, 52-tone, and 106-tone in distribution BW 20MHz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346017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#3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51310"/>
            <a:ext cx="7772400" cy="914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the allowed DRU sizes in 11bn are 26-tone, 52-tone, 106-tone and 242-tone in distribution BW 40MHz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204492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#4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51310"/>
            <a:ext cx="7772400" cy="128709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the allowed DRU sizes in 11bn are 52-tone, 106-tone, 242-tone and 484-tone in distribution BW 80MHz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338645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#5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51310"/>
            <a:ext cx="7772400" cy="220149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11bn supports the hybrid mode with DRUs and RRUs (regular RU) in an OFDMA transmissions if UHR TB PPDU bandwidth is larger than 80MHz</a:t>
            </a:r>
          </a:p>
          <a:p>
            <a:pPr lvl="2" indent="-285750">
              <a:buFont typeface="Courier New" panose="02070309020205020404" pitchFamily="49" charset="0"/>
              <a:buChar char="o"/>
            </a:pPr>
            <a:r>
              <a:rPr lang="en-US" sz="1600" dirty="0"/>
              <a:t>No mixing DRU and RRU in one 80MHz frequency subblock</a:t>
            </a:r>
          </a:p>
          <a:p>
            <a:pPr lvl="2" indent="-285750">
              <a:buFont typeface="Courier New" panose="02070309020205020404" pitchFamily="49" charset="0"/>
              <a:buChar char="o"/>
            </a:pPr>
            <a:r>
              <a:rPr lang="en-US" sz="1600" dirty="0"/>
              <a:t>Minimum size of RRU in hybrid mode in 160MHz and 320MHz is 242</a:t>
            </a:r>
          </a:p>
          <a:p>
            <a:pPr lvl="1"/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164552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#6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51310"/>
            <a:ext cx="7772400" cy="914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in a punctured 80MHz frequency subblock, the only allowed distribution BWs are 20MHz and 40MHz in 11bn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28399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115422</TotalTime>
  <Words>544</Words>
  <Application>Microsoft Office PowerPoint</Application>
  <PresentationFormat>On-screen Show (4:3)</PresentationFormat>
  <Paragraphs>82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Courier New</vt:lpstr>
      <vt:lpstr>Times New Roman</vt:lpstr>
      <vt:lpstr>802-11-Submission</vt:lpstr>
      <vt:lpstr>High Level Perspective on DRU-Follow Up</vt:lpstr>
      <vt:lpstr>Introduction</vt:lpstr>
      <vt:lpstr>Reference</vt:lpstr>
      <vt:lpstr>Straw Poll #1</vt:lpstr>
      <vt:lpstr>Straw Poll #2</vt:lpstr>
      <vt:lpstr>Straw Poll #3</vt:lpstr>
      <vt:lpstr>Straw Poll #4</vt:lpstr>
      <vt:lpstr>Straw Poll #5</vt:lpstr>
      <vt:lpstr>Straw Poll #6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1049</cp:revision>
  <cp:lastPrinted>1998-02-10T13:28:06Z</cp:lastPrinted>
  <dcterms:created xsi:type="dcterms:W3CDTF">2007-05-21T21:00:37Z</dcterms:created>
  <dcterms:modified xsi:type="dcterms:W3CDTF">2024-03-11T14:44:34Z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