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31" r:id="rId3"/>
    <p:sldId id="440" r:id="rId4"/>
    <p:sldId id="444" r:id="rId5"/>
    <p:sldId id="441" r:id="rId6"/>
    <p:sldId id="443" r:id="rId7"/>
    <p:sldId id="442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5182B2-DE6D-47DB-836E-A740A96684FD}" v="9" dt="2024-03-08T02:40:27.6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14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802.11-24/0475r0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celebrates-the-2023-world-radiocommunication-conference-wrc-23" TargetMode="External"/><Relationship Id="rId2" Type="http://schemas.openxmlformats.org/officeDocument/2006/relationships/hyperlink" Target="https://www.wi-fi.org/news-events/newsroom/wi-fi-alliance-introduces-wi-fi-certified-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news-events/newsroom/new-wi-fi-certified-6-testing-to-support-authorization-of-6-ghz-standard-power" TargetMode="External"/><Relationship Id="rId5" Type="http://schemas.openxmlformats.org/officeDocument/2006/relationships/hyperlink" Target="https://www.wi-fi.org/news-events/newsroom/wi-fi-alliance-commends-fcc-on-expanding-regulatory-framework-for-6-ghz" TargetMode="External"/><Relationship Id="rId4" Type="http://schemas.openxmlformats.org/officeDocument/2006/relationships/hyperlink" Target="https://www.wi-fi.org/news-events/newsroom/wi-fi-alliance-subsidiary-demonstrates-commercial-operation-readines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2024-03-07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(1/2)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dirty="0"/>
              <a:t>This year marks the 25</a:t>
            </a:r>
            <a:r>
              <a:rPr lang="en-US" altLang="en-US" baseline="30000" dirty="0"/>
              <a:t>th</a:t>
            </a:r>
            <a:r>
              <a:rPr lang="en-US" altLang="en-US" dirty="0"/>
              <a:t> Anniversary </a:t>
            </a:r>
            <a:br>
              <a:rPr lang="en-US" altLang="en-US" dirty="0"/>
            </a:br>
            <a:r>
              <a:rPr lang="en-US" altLang="en-US" dirty="0"/>
              <a:t>of the WFA</a:t>
            </a:r>
          </a:p>
          <a:p>
            <a:r>
              <a:rPr lang="en-US" altLang="en-US" dirty="0"/>
              <a:t>The last WFA F2F member meeting took </a:t>
            </a:r>
            <a:br>
              <a:rPr lang="en-US" altLang="en-US" dirty="0"/>
            </a:br>
            <a:r>
              <a:rPr lang="en-US" altLang="en-US" dirty="0"/>
              <a:t>place Feb 20th-22nd, 2024, in Singapore</a:t>
            </a:r>
          </a:p>
          <a:p>
            <a:r>
              <a:rPr lang="en-US" altLang="en-US" dirty="0"/>
              <a:t>The FCC approved </a:t>
            </a:r>
            <a:r>
              <a:rPr lang="en-US" altLang="en-US" sz="2400" dirty="0"/>
              <a:t>Wi-Fi Alliance Services for commercial operation</a:t>
            </a:r>
            <a:r>
              <a:rPr lang="en-US" altLang="en-US" dirty="0"/>
              <a:t> of its </a:t>
            </a:r>
            <a:r>
              <a:rPr lang="en-US" altLang="en-US" sz="2400" dirty="0"/>
              <a:t>6 GHz Automated Frequency Coordination (AFC) system; one of the seven approved AFC operators</a:t>
            </a:r>
            <a:endParaRPr lang="en-US" altLang="en-US" dirty="0"/>
          </a:p>
          <a:p>
            <a:r>
              <a:rPr lang="en-US" altLang="en-US" dirty="0"/>
              <a:t>The next WFA F2F member meeting will take place May 21st-23rd, 2024, in Austin, TX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pic>
        <p:nvPicPr>
          <p:cNvPr id="1027" name="x__x0000_i1028">
            <a:extLst>
              <a:ext uri="{FF2B5EF4-FFF2-40B4-BE49-F238E27FC236}">
                <a16:creationId xmlns:a16="http://schemas.microsoft.com/office/drawing/2014/main" id="{5CD6E890-D36D-1B5B-E9D7-C25D89662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388025"/>
            <a:ext cx="2483768" cy="248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(2/2)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dirty="0"/>
              <a:t>Technical activity at WFA that has recently (since Q2/23) led to certification</a:t>
            </a:r>
          </a:p>
          <a:p>
            <a:pPr lvl="1"/>
            <a:r>
              <a:rPr lang="en-US" altLang="en-US" dirty="0"/>
              <a:t>Wi-Fi 7</a:t>
            </a:r>
          </a:p>
          <a:p>
            <a:pPr lvl="1"/>
            <a:r>
              <a:rPr lang="en-US" altLang="en-US" dirty="0"/>
              <a:t>QoS Management</a:t>
            </a:r>
          </a:p>
          <a:p>
            <a:pPr lvl="1"/>
            <a:r>
              <a:rPr lang="en-US" altLang="en-US" dirty="0" err="1"/>
              <a:t>EasyMesh</a:t>
            </a:r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Technical activity at WFA that is expected to lead to certification</a:t>
            </a:r>
          </a:p>
          <a:p>
            <a:pPr lvl="1"/>
            <a:r>
              <a:rPr lang="en-US" altLang="en-US" dirty="0"/>
              <a:t>6 GHz standard power</a:t>
            </a:r>
          </a:p>
          <a:p>
            <a:pPr lvl="1"/>
            <a:r>
              <a:rPr lang="en-US" altLang="en-US" sz="2000" dirty="0"/>
              <a:t>Wi-Fi Direct</a:t>
            </a:r>
          </a:p>
          <a:p>
            <a:pPr lvl="1"/>
            <a:r>
              <a:rPr lang="en-US" altLang="en-US" dirty="0"/>
              <a:t>Wi-Fi proximity ranging</a:t>
            </a:r>
            <a:endParaRPr lang="en-US" altLang="en-US" sz="20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80036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2000" dirty="0"/>
              <a:t>Examples of additional WFA technical work</a:t>
            </a:r>
          </a:p>
          <a:p>
            <a:pPr lvl="1"/>
            <a:r>
              <a:rPr lang="en-US" altLang="en-US" sz="1800" dirty="0"/>
              <a:t>Security</a:t>
            </a:r>
          </a:p>
          <a:p>
            <a:pPr lvl="1"/>
            <a:r>
              <a:rPr lang="en-US" altLang="en-US" sz="1800" dirty="0"/>
              <a:t>Automated Frequency Coordination</a:t>
            </a:r>
          </a:p>
          <a:p>
            <a:pPr lvl="1"/>
            <a:r>
              <a:rPr lang="en-US" altLang="en-US" sz="1800" dirty="0"/>
              <a:t>Customer Experience</a:t>
            </a:r>
          </a:p>
          <a:p>
            <a:pPr lvl="1"/>
            <a:r>
              <a:rPr lang="en-US" altLang="en-US" sz="1800" dirty="0"/>
              <a:t>Wi-Fi </a:t>
            </a:r>
            <a:r>
              <a:rPr lang="en-US" altLang="en-US" sz="1800" dirty="0" err="1"/>
              <a:t>HaLow</a:t>
            </a:r>
            <a:endParaRPr lang="en-US" altLang="en-US" sz="1800" dirty="0"/>
          </a:p>
          <a:p>
            <a:pPr lvl="1"/>
            <a:r>
              <a:rPr lang="en-US" altLang="en-US" sz="1800" dirty="0"/>
              <a:t>Wi-Fi Data Elements</a:t>
            </a:r>
          </a:p>
          <a:p>
            <a:r>
              <a:rPr lang="en-US" altLang="en-US" sz="2000" dirty="0"/>
              <a:t>Examples of additional WFA activity that may lead to technical work </a:t>
            </a:r>
          </a:p>
          <a:p>
            <a:pPr lvl="1"/>
            <a:r>
              <a:rPr lang="en-US" altLang="en-US" sz="1800" dirty="0"/>
              <a:t>XR (Augmented / Virtual / Mixed Reality)</a:t>
            </a:r>
          </a:p>
          <a:p>
            <a:pPr lvl="1"/>
            <a:r>
              <a:rPr lang="en-US" altLang="en-US" sz="1800" dirty="0"/>
              <a:t>Automotive</a:t>
            </a:r>
          </a:p>
          <a:p>
            <a:pPr lvl="1"/>
            <a:r>
              <a:rPr lang="en-US" altLang="en-US" sz="1800" dirty="0"/>
              <a:t>Healthcare</a:t>
            </a:r>
          </a:p>
          <a:p>
            <a:pPr lvl="1"/>
            <a:r>
              <a:rPr lang="en-US" altLang="en-US" sz="1800" dirty="0"/>
              <a:t>Operators</a:t>
            </a:r>
          </a:p>
          <a:p>
            <a:pPr lvl="1"/>
            <a:r>
              <a:rPr lang="en-US" altLang="en-US" sz="1800" dirty="0"/>
              <a:t>Internet of things</a:t>
            </a:r>
          </a:p>
          <a:p>
            <a:r>
              <a:rPr lang="en-GB" altLang="en-US" sz="2000" dirty="0"/>
              <a:t>Spectrum 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13B8-0149-B3ED-C70D-A277C6A5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1EF7-B509-99B0-46A4-F87B140F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Alliance® introduces Wi-Fi CERTIFIED 7™,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2"/>
              </a:rPr>
              <a:t>https://www.wi-fi.org/news-events/newsroom/wi-fi-alliance-introduces-wi-fi-certified-7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Alliance® celebrates the 2023 World Radiocommunication Conference (WRC-23) decisions on the 6.425-7.125 GHz frequency band</a:t>
            </a:r>
            <a:r>
              <a:rPr lang="en-US" sz="1800" dirty="0">
                <a:ea typeface="Times New Roman" panose="02020603050405020304" pitchFamily="18" charset="0"/>
              </a:rPr>
              <a:t>, </a:t>
            </a:r>
            <a:r>
              <a:rPr lang="en-US" sz="1800" dirty="0">
                <a:ea typeface="Times New Roman" panose="02020603050405020304" pitchFamily="18" charset="0"/>
                <a:hlinkClick r:id="rId3"/>
              </a:rPr>
              <a:t>https://www.wi-fi.org/news-events/newsroom/wi-fi-alliance-celebrates-the-2023-world-radiocommunication-conference-wrc-23</a:t>
            </a:r>
            <a:endParaRPr lang="en-US" sz="18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Alliance® subsidiary demonstrates commercial operation readiness,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4"/>
              </a:rPr>
              <a:t>https://www.wi-fi.org/news-events/newsroom/wi-fi-alliance-subsidiary-demonstrates-commercial-operation-readiness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Alliance® commends FCC on expanding regulatory framework for 6 GHz,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5"/>
              </a:rPr>
              <a:t>https://www.wi-fi.org/news-events/newsroom/wi-fi-alliance-commends-fcc-on-expanding-regulatory-framework-for-6-ghz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New Wi-Fi CERTIFIED 6® testing to support authorization of 6 GHz Standard Power Devices,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6"/>
              </a:rPr>
              <a:t>https://www.wi-fi.org/news-events/newsroom/new-wi-fi-certified-6-testing-to-support-authorization-of-6-ghz-standard-power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730D4-8E36-65D0-0B28-83F95306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 sz="1800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EC970-0C96-812E-5D79-F7DA08CB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287-D127-9C19-8A54-19065073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8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March 2024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487</Words>
  <Application>Microsoft Office PowerPoint</Application>
  <PresentationFormat>On-screen Show (4:3)</PresentationFormat>
  <Paragraphs>90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Symbol</vt:lpstr>
      <vt:lpstr>Times New Roman</vt:lpstr>
      <vt:lpstr>802-11-Submission</vt:lpstr>
      <vt:lpstr>Custom Design</vt:lpstr>
      <vt:lpstr>Wi-Fi Alliance (WFA) Liaison Update</vt:lpstr>
      <vt:lpstr>Major updates (1/2)</vt:lpstr>
      <vt:lpstr>Major updates (2/2)</vt:lpstr>
      <vt:lpstr>Additional work areas</vt:lpstr>
      <vt:lpstr>Recent publications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2024-03-08T02:41:08Z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