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789" r:id="rId3"/>
    <p:sldId id="795" r:id="rId4"/>
    <p:sldId id="719" r:id="rId5"/>
    <p:sldId id="772" r:id="rId6"/>
    <p:sldId id="794" r:id="rId7"/>
    <p:sldId id="798" r:id="rId8"/>
    <p:sldId id="779" r:id="rId9"/>
    <p:sldId id="781" r:id="rId10"/>
    <p:sldId id="780" r:id="rId11"/>
    <p:sldId id="776" r:id="rId12"/>
    <p:sldId id="790" r:id="rId13"/>
    <p:sldId id="763" r:id="rId14"/>
    <p:sldId id="778" r:id="rId15"/>
    <p:sldId id="764" r:id="rId16"/>
    <p:sldId id="766" r:id="rId17"/>
    <p:sldId id="765" r:id="rId18"/>
    <p:sldId id="754" r:id="rId19"/>
    <p:sldId id="768" r:id="rId20"/>
    <p:sldId id="759" r:id="rId21"/>
    <p:sldId id="806" r:id="rId22"/>
    <p:sldId id="800" r:id="rId23"/>
    <p:sldId id="802" r:id="rId24"/>
    <p:sldId id="801" r:id="rId25"/>
    <p:sldId id="799" r:id="rId26"/>
    <p:sldId id="787" r:id="rId27"/>
    <p:sldId id="692" r:id="rId28"/>
    <p:sldId id="803" r:id="rId29"/>
    <p:sldId id="804" r:id="rId30"/>
    <p:sldId id="805" r:id="rId31"/>
    <p:sldId id="784" r:id="rId32"/>
    <p:sldId id="783" r:id="rId33"/>
    <p:sldId id="782" r:id="rId3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0000"/>
    <a:srgbClr val="00FF00"/>
    <a:srgbClr val="F67B44"/>
    <a:srgbClr val="CCFFCC"/>
    <a:srgbClr val="A4FD03"/>
    <a:srgbClr val="FFCC99"/>
    <a:srgbClr val="FFCCFF"/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i Cao" userId="a6960595-96e6-47d6-a8d8-833995379cc8" providerId="ADAL" clId="{05823DAC-304C-4168-B0DE-ABDC272EFAB1}"/>
    <pc:docChg chg="custSel addSld modSld sldOrd modMainMaster">
      <pc:chgData name="Rui Cao" userId="a6960595-96e6-47d6-a8d8-833995379cc8" providerId="ADAL" clId="{05823DAC-304C-4168-B0DE-ABDC272EFAB1}" dt="2024-03-09T00:42:31.972" v="415"/>
      <pc:docMkLst>
        <pc:docMk/>
      </pc:docMkLst>
      <pc:sldChg chg="modSp mod">
        <pc:chgData name="Rui Cao" userId="a6960595-96e6-47d6-a8d8-833995379cc8" providerId="ADAL" clId="{05823DAC-304C-4168-B0DE-ABDC272EFAB1}" dt="2024-03-09T00:33:52.226" v="38" actId="14100"/>
        <pc:sldMkLst>
          <pc:docMk/>
          <pc:sldMk cId="0" sldId="256"/>
        </pc:sldMkLst>
        <pc:spChg chg="mod">
          <ac:chgData name="Rui Cao" userId="a6960595-96e6-47d6-a8d8-833995379cc8" providerId="ADAL" clId="{05823DAC-304C-4168-B0DE-ABDC272EFAB1}" dt="2024-03-08T23:47:32.719" v="29" actId="1076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Rui Cao" userId="a6960595-96e6-47d6-a8d8-833995379cc8" providerId="ADAL" clId="{05823DAC-304C-4168-B0DE-ABDC272EFAB1}" dt="2024-03-09T00:33:52.226" v="38" actId="14100"/>
          <ac:spMkLst>
            <pc:docMk/>
            <pc:sldMk cId="0" sldId="256"/>
            <ac:spMk id="3074" creationId="{00000000-0000-0000-0000-000000000000}"/>
          </ac:spMkLst>
        </pc:spChg>
        <pc:spChg chg="mod">
          <ac:chgData name="Rui Cao" userId="a6960595-96e6-47d6-a8d8-833995379cc8" providerId="ADAL" clId="{05823DAC-304C-4168-B0DE-ABDC272EFAB1}" dt="2024-03-08T23:47:43.448" v="32" actId="1076"/>
          <ac:spMkLst>
            <pc:docMk/>
            <pc:sldMk cId="0" sldId="256"/>
            <ac:spMk id="3076" creationId="{00000000-0000-0000-0000-000000000000}"/>
          </ac:spMkLst>
        </pc:spChg>
        <pc:graphicFrameChg chg="mod">
          <ac:chgData name="Rui Cao" userId="a6960595-96e6-47d6-a8d8-833995379cc8" providerId="ADAL" clId="{05823DAC-304C-4168-B0DE-ABDC272EFAB1}" dt="2024-03-08T23:47:45.727" v="33" actId="1076"/>
          <ac:graphicFrameMkLst>
            <pc:docMk/>
            <pc:sldMk cId="0" sldId="256"/>
            <ac:graphicFrameMk id="12" creationId="{A0BF2BB6-050F-41A6-8CE1-16F15AE65574}"/>
          </ac:graphicFrameMkLst>
        </pc:graphicFrameChg>
      </pc:sldChg>
      <pc:sldChg chg="ord">
        <pc:chgData name="Rui Cao" userId="a6960595-96e6-47d6-a8d8-833995379cc8" providerId="ADAL" clId="{05823DAC-304C-4168-B0DE-ABDC272EFAB1}" dt="2024-03-09T00:42:31.972" v="415"/>
        <pc:sldMkLst>
          <pc:docMk/>
          <pc:sldMk cId="2335674182" sldId="753"/>
        </pc:sldMkLst>
      </pc:sldChg>
      <pc:sldChg chg="ord">
        <pc:chgData name="Rui Cao" userId="a6960595-96e6-47d6-a8d8-833995379cc8" providerId="ADAL" clId="{05823DAC-304C-4168-B0DE-ABDC272EFAB1}" dt="2024-03-09T00:42:31.972" v="415"/>
        <pc:sldMkLst>
          <pc:docMk/>
          <pc:sldMk cId="3369947206" sldId="754"/>
        </pc:sldMkLst>
      </pc:sldChg>
      <pc:sldChg chg="ord">
        <pc:chgData name="Rui Cao" userId="a6960595-96e6-47d6-a8d8-833995379cc8" providerId="ADAL" clId="{05823DAC-304C-4168-B0DE-ABDC272EFAB1}" dt="2024-03-09T00:42:31.972" v="415"/>
        <pc:sldMkLst>
          <pc:docMk/>
          <pc:sldMk cId="853192906" sldId="774"/>
        </pc:sldMkLst>
      </pc:sldChg>
      <pc:sldChg chg="ord">
        <pc:chgData name="Rui Cao" userId="a6960595-96e6-47d6-a8d8-833995379cc8" providerId="ADAL" clId="{05823DAC-304C-4168-B0DE-ABDC272EFAB1}" dt="2024-03-09T00:42:31.972" v="415"/>
        <pc:sldMkLst>
          <pc:docMk/>
          <pc:sldMk cId="2542018067" sldId="775"/>
        </pc:sldMkLst>
      </pc:sldChg>
      <pc:sldChg chg="ord">
        <pc:chgData name="Rui Cao" userId="a6960595-96e6-47d6-a8d8-833995379cc8" providerId="ADAL" clId="{05823DAC-304C-4168-B0DE-ABDC272EFAB1}" dt="2024-03-09T00:42:31.972" v="415"/>
        <pc:sldMkLst>
          <pc:docMk/>
          <pc:sldMk cId="2591070305" sldId="776"/>
        </pc:sldMkLst>
      </pc:sldChg>
      <pc:sldChg chg="ord">
        <pc:chgData name="Rui Cao" userId="a6960595-96e6-47d6-a8d8-833995379cc8" providerId="ADAL" clId="{05823DAC-304C-4168-B0DE-ABDC272EFAB1}" dt="2024-03-09T00:42:31.972" v="415"/>
        <pc:sldMkLst>
          <pc:docMk/>
          <pc:sldMk cId="2246244215" sldId="779"/>
        </pc:sldMkLst>
      </pc:sldChg>
      <pc:sldChg chg="ord">
        <pc:chgData name="Rui Cao" userId="a6960595-96e6-47d6-a8d8-833995379cc8" providerId="ADAL" clId="{05823DAC-304C-4168-B0DE-ABDC272EFAB1}" dt="2024-03-09T00:42:31.972" v="415"/>
        <pc:sldMkLst>
          <pc:docMk/>
          <pc:sldMk cId="83232211" sldId="780"/>
        </pc:sldMkLst>
      </pc:sldChg>
      <pc:sldChg chg="ord">
        <pc:chgData name="Rui Cao" userId="a6960595-96e6-47d6-a8d8-833995379cc8" providerId="ADAL" clId="{05823DAC-304C-4168-B0DE-ABDC272EFAB1}" dt="2024-03-09T00:42:31.972" v="415"/>
        <pc:sldMkLst>
          <pc:docMk/>
          <pc:sldMk cId="768443131" sldId="781"/>
        </pc:sldMkLst>
      </pc:sldChg>
      <pc:sldChg chg="ord">
        <pc:chgData name="Rui Cao" userId="a6960595-96e6-47d6-a8d8-833995379cc8" providerId="ADAL" clId="{05823DAC-304C-4168-B0DE-ABDC272EFAB1}" dt="2024-03-09T00:42:31.972" v="415"/>
        <pc:sldMkLst>
          <pc:docMk/>
          <pc:sldMk cId="3566681032" sldId="782"/>
        </pc:sldMkLst>
      </pc:sldChg>
      <pc:sldChg chg="ord">
        <pc:chgData name="Rui Cao" userId="a6960595-96e6-47d6-a8d8-833995379cc8" providerId="ADAL" clId="{05823DAC-304C-4168-B0DE-ABDC272EFAB1}" dt="2024-03-09T00:42:31.972" v="415"/>
        <pc:sldMkLst>
          <pc:docMk/>
          <pc:sldMk cId="1104096284" sldId="783"/>
        </pc:sldMkLst>
      </pc:sldChg>
      <pc:sldChg chg="ord">
        <pc:chgData name="Rui Cao" userId="a6960595-96e6-47d6-a8d8-833995379cc8" providerId="ADAL" clId="{05823DAC-304C-4168-B0DE-ABDC272EFAB1}" dt="2024-03-09T00:42:31.972" v="415"/>
        <pc:sldMkLst>
          <pc:docMk/>
          <pc:sldMk cId="3705601734" sldId="784"/>
        </pc:sldMkLst>
      </pc:sldChg>
      <pc:sldChg chg="modSp new mod ord">
        <pc:chgData name="Rui Cao" userId="a6960595-96e6-47d6-a8d8-833995379cc8" providerId="ADAL" clId="{05823DAC-304C-4168-B0DE-ABDC272EFAB1}" dt="2024-03-09T00:40:10.414" v="410" actId="5793"/>
        <pc:sldMkLst>
          <pc:docMk/>
          <pc:sldMk cId="869261444" sldId="789"/>
        </pc:sldMkLst>
        <pc:spChg chg="mod">
          <ac:chgData name="Rui Cao" userId="a6960595-96e6-47d6-a8d8-833995379cc8" providerId="ADAL" clId="{05823DAC-304C-4168-B0DE-ABDC272EFAB1}" dt="2024-03-09T00:34:25.096" v="53" actId="20577"/>
          <ac:spMkLst>
            <pc:docMk/>
            <pc:sldMk cId="869261444" sldId="789"/>
            <ac:spMk id="2" creationId="{D1544462-2175-25D1-6676-751B8ABAC5C1}"/>
          </ac:spMkLst>
        </pc:spChg>
        <pc:spChg chg="mod">
          <ac:chgData name="Rui Cao" userId="a6960595-96e6-47d6-a8d8-833995379cc8" providerId="ADAL" clId="{05823DAC-304C-4168-B0DE-ABDC272EFAB1}" dt="2024-03-09T00:40:10.414" v="410" actId="5793"/>
          <ac:spMkLst>
            <pc:docMk/>
            <pc:sldMk cId="869261444" sldId="789"/>
            <ac:spMk id="3" creationId="{A653C59F-B956-B4F6-6AAC-F7F86BC0034C}"/>
          </ac:spMkLst>
        </pc:spChg>
      </pc:sldChg>
      <pc:sldChg chg="new">
        <pc:chgData name="Rui Cao" userId="a6960595-96e6-47d6-a8d8-833995379cc8" providerId="ADAL" clId="{05823DAC-304C-4168-B0DE-ABDC272EFAB1}" dt="2024-03-09T00:40:19.492" v="411" actId="680"/>
        <pc:sldMkLst>
          <pc:docMk/>
          <pc:sldMk cId="361048354" sldId="790"/>
        </pc:sldMkLst>
      </pc:sldChg>
      <pc:sldMasterChg chg="modSp mod">
        <pc:chgData name="Rui Cao" userId="a6960595-96e6-47d6-a8d8-833995379cc8" providerId="ADAL" clId="{05823DAC-304C-4168-B0DE-ABDC272EFAB1}" dt="2024-03-08T23:48:03.121" v="37" actId="20577"/>
        <pc:sldMasterMkLst>
          <pc:docMk/>
          <pc:sldMasterMk cId="0" sldId="2147483648"/>
        </pc:sldMasterMkLst>
        <pc:spChg chg="mod">
          <ac:chgData name="Rui Cao" userId="a6960595-96e6-47d6-a8d8-833995379cc8" providerId="ADAL" clId="{05823DAC-304C-4168-B0DE-ABDC272EFAB1}" dt="2024-03-08T23:48:03.121" v="3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Rui Cao" userId="a6960595-96e6-47d6-a8d8-833995379cc8" providerId="ADAL" clId="{940CD682-0197-421F-AF09-4BE40E8914BA}"/>
    <pc:docChg chg="undo custSel addSld delSld modSld sldOrd">
      <pc:chgData name="Rui Cao" userId="a6960595-96e6-47d6-a8d8-833995379cc8" providerId="ADAL" clId="{940CD682-0197-421F-AF09-4BE40E8914BA}" dt="2024-01-10T22:53:58.984" v="2293" actId="20577"/>
      <pc:docMkLst>
        <pc:docMk/>
      </pc:docMkLst>
      <pc:sldChg chg="modSp mod">
        <pc:chgData name="Rui Cao" userId="a6960595-96e6-47d6-a8d8-833995379cc8" providerId="ADAL" clId="{940CD682-0197-421F-AF09-4BE40E8914BA}" dt="2024-01-10T09:04:59.912" v="2103" actId="1036"/>
        <pc:sldMkLst>
          <pc:docMk/>
          <pc:sldMk cId="0" sldId="256"/>
        </pc:sldMkLst>
        <pc:spChg chg="mod">
          <ac:chgData name="Rui Cao" userId="a6960595-96e6-47d6-a8d8-833995379cc8" providerId="ADAL" clId="{940CD682-0197-421F-AF09-4BE40E8914BA}" dt="2024-01-10T09:04:59.912" v="2103" actId="1036"/>
          <ac:spMkLst>
            <pc:docMk/>
            <pc:sldMk cId="0" sldId="256"/>
            <ac:spMk id="3073" creationId="{00000000-0000-0000-0000-000000000000}"/>
          </ac:spMkLst>
        </pc:spChg>
      </pc:sldChg>
      <pc:sldChg chg="del">
        <pc:chgData name="Rui Cao" userId="a6960595-96e6-47d6-a8d8-833995379cc8" providerId="ADAL" clId="{940CD682-0197-421F-AF09-4BE40E8914BA}" dt="2024-01-08T01:35:43.623" v="77" actId="47"/>
        <pc:sldMkLst>
          <pc:docMk/>
          <pc:sldMk cId="4238932453" sldId="339"/>
        </pc:sldMkLst>
      </pc:sldChg>
      <pc:sldChg chg="del">
        <pc:chgData name="Rui Cao" userId="a6960595-96e6-47d6-a8d8-833995379cc8" providerId="ADAL" clId="{940CD682-0197-421F-AF09-4BE40E8914BA}" dt="2024-01-10T08:22:26.213" v="2030" actId="47"/>
        <pc:sldMkLst>
          <pc:docMk/>
          <pc:sldMk cId="2972971659" sldId="665"/>
        </pc:sldMkLst>
      </pc:sldChg>
      <pc:sldChg chg="del">
        <pc:chgData name="Rui Cao" userId="a6960595-96e6-47d6-a8d8-833995379cc8" providerId="ADAL" clId="{940CD682-0197-421F-AF09-4BE40E8914BA}" dt="2024-01-08T01:45:37.571" v="463" actId="47"/>
        <pc:sldMkLst>
          <pc:docMk/>
          <pc:sldMk cId="4138250740" sldId="693"/>
        </pc:sldMkLst>
      </pc:sldChg>
      <pc:sldChg chg="del">
        <pc:chgData name="Rui Cao" userId="a6960595-96e6-47d6-a8d8-833995379cc8" providerId="ADAL" clId="{940CD682-0197-421F-AF09-4BE40E8914BA}" dt="2024-01-08T01:45:37.571" v="463" actId="47"/>
        <pc:sldMkLst>
          <pc:docMk/>
          <pc:sldMk cId="4237169886" sldId="703"/>
        </pc:sldMkLst>
      </pc:sldChg>
      <pc:sldChg chg="del">
        <pc:chgData name="Rui Cao" userId="a6960595-96e6-47d6-a8d8-833995379cc8" providerId="ADAL" clId="{940CD682-0197-421F-AF09-4BE40E8914BA}" dt="2024-01-08T01:44:21.866" v="447" actId="47"/>
        <pc:sldMkLst>
          <pc:docMk/>
          <pc:sldMk cId="2891383331" sldId="726"/>
        </pc:sldMkLst>
      </pc:sldChg>
      <pc:sldChg chg="modSp del mod">
        <pc:chgData name="Rui Cao" userId="a6960595-96e6-47d6-a8d8-833995379cc8" providerId="ADAL" clId="{940CD682-0197-421F-AF09-4BE40E8914BA}" dt="2024-01-08T01:44:12.678" v="444" actId="47"/>
        <pc:sldMkLst>
          <pc:docMk/>
          <pc:sldMk cId="1141207296" sldId="730"/>
        </pc:sldMkLst>
        <pc:spChg chg="mod">
          <ac:chgData name="Rui Cao" userId="a6960595-96e6-47d6-a8d8-833995379cc8" providerId="ADAL" clId="{940CD682-0197-421F-AF09-4BE40E8914BA}" dt="2024-01-08T01:36:56.164" v="130" actId="20577"/>
          <ac:spMkLst>
            <pc:docMk/>
            <pc:sldMk cId="1141207296" sldId="730"/>
            <ac:spMk id="3" creationId="{00000000-0000-0000-0000-000000000000}"/>
          </ac:spMkLst>
        </pc:spChg>
      </pc:sldChg>
      <pc:sldChg chg="del">
        <pc:chgData name="Rui Cao" userId="a6960595-96e6-47d6-a8d8-833995379cc8" providerId="ADAL" clId="{940CD682-0197-421F-AF09-4BE40E8914BA}" dt="2024-01-08T01:36:34.999" v="129" actId="47"/>
        <pc:sldMkLst>
          <pc:docMk/>
          <pc:sldMk cId="1703234617" sldId="736"/>
        </pc:sldMkLst>
      </pc:sldChg>
      <pc:sldChg chg="del">
        <pc:chgData name="Rui Cao" userId="a6960595-96e6-47d6-a8d8-833995379cc8" providerId="ADAL" clId="{940CD682-0197-421F-AF09-4BE40E8914BA}" dt="2024-01-10T04:11:50.823" v="1333" actId="47"/>
        <pc:sldMkLst>
          <pc:docMk/>
          <pc:sldMk cId="3298856949" sldId="737"/>
        </pc:sldMkLst>
      </pc:sldChg>
      <pc:sldChg chg="del">
        <pc:chgData name="Rui Cao" userId="a6960595-96e6-47d6-a8d8-833995379cc8" providerId="ADAL" clId="{940CD682-0197-421F-AF09-4BE40E8914BA}" dt="2024-01-08T01:44:41.141" v="449" actId="47"/>
        <pc:sldMkLst>
          <pc:docMk/>
          <pc:sldMk cId="2386259898" sldId="738"/>
        </pc:sldMkLst>
      </pc:sldChg>
      <pc:sldChg chg="modSp mod">
        <pc:chgData name="Rui Cao" userId="a6960595-96e6-47d6-a8d8-833995379cc8" providerId="ADAL" clId="{940CD682-0197-421F-AF09-4BE40E8914BA}" dt="2024-01-10T22:53:58.984" v="2293" actId="20577"/>
        <pc:sldMkLst>
          <pc:docMk/>
          <pc:sldMk cId="200264364" sldId="739"/>
        </pc:sldMkLst>
        <pc:spChg chg="mod">
          <ac:chgData name="Rui Cao" userId="a6960595-96e6-47d6-a8d8-833995379cc8" providerId="ADAL" clId="{940CD682-0197-421F-AF09-4BE40E8914BA}" dt="2024-01-10T04:11:53.569" v="1334" actId="20577"/>
          <ac:spMkLst>
            <pc:docMk/>
            <pc:sldMk cId="200264364" sldId="739"/>
            <ac:spMk id="2" creationId="{F5E2EC1B-5750-FD29-6932-672FBF80DE6C}"/>
          </ac:spMkLst>
        </pc:spChg>
        <pc:spChg chg="mod">
          <ac:chgData name="Rui Cao" userId="a6960595-96e6-47d6-a8d8-833995379cc8" providerId="ADAL" clId="{940CD682-0197-421F-AF09-4BE40E8914BA}" dt="2024-01-10T22:53:58.984" v="2293" actId="20577"/>
          <ac:spMkLst>
            <pc:docMk/>
            <pc:sldMk cId="200264364" sldId="739"/>
            <ac:spMk id="3" creationId="{A58E5D1E-6D45-5920-C6F0-71FE5174D323}"/>
          </ac:spMkLst>
        </pc:spChg>
      </pc:sldChg>
      <pc:sldChg chg="del">
        <pc:chgData name="Rui Cao" userId="a6960595-96e6-47d6-a8d8-833995379cc8" providerId="ADAL" clId="{940CD682-0197-421F-AF09-4BE40E8914BA}" dt="2024-01-08T01:44:21.866" v="447" actId="47"/>
        <pc:sldMkLst>
          <pc:docMk/>
          <pc:sldMk cId="410102472" sldId="741"/>
        </pc:sldMkLst>
      </pc:sldChg>
      <pc:sldChg chg="del">
        <pc:chgData name="Rui Cao" userId="a6960595-96e6-47d6-a8d8-833995379cc8" providerId="ADAL" clId="{940CD682-0197-421F-AF09-4BE40E8914BA}" dt="2024-01-08T01:36:34.999" v="129" actId="47"/>
        <pc:sldMkLst>
          <pc:docMk/>
          <pc:sldMk cId="1329782896" sldId="742"/>
        </pc:sldMkLst>
      </pc:sldChg>
      <pc:sldChg chg="del">
        <pc:chgData name="Rui Cao" userId="a6960595-96e6-47d6-a8d8-833995379cc8" providerId="ADAL" clId="{940CD682-0197-421F-AF09-4BE40E8914BA}" dt="2024-01-08T01:44:21.866" v="447" actId="47"/>
        <pc:sldMkLst>
          <pc:docMk/>
          <pc:sldMk cId="1172382324" sldId="745"/>
        </pc:sldMkLst>
      </pc:sldChg>
      <pc:sldChg chg="modSp del mod">
        <pc:chgData name="Rui Cao" userId="a6960595-96e6-47d6-a8d8-833995379cc8" providerId="ADAL" clId="{940CD682-0197-421F-AF09-4BE40E8914BA}" dt="2024-01-08T01:44:14.117" v="445" actId="47"/>
        <pc:sldMkLst>
          <pc:docMk/>
          <pc:sldMk cId="1724105317" sldId="746"/>
        </pc:sldMkLst>
        <pc:spChg chg="mod">
          <ac:chgData name="Rui Cao" userId="a6960595-96e6-47d6-a8d8-833995379cc8" providerId="ADAL" clId="{940CD682-0197-421F-AF09-4BE40E8914BA}" dt="2024-01-08T01:37:12.876" v="133" actId="20577"/>
          <ac:spMkLst>
            <pc:docMk/>
            <pc:sldMk cId="1724105317" sldId="746"/>
            <ac:spMk id="3" creationId="{00000000-0000-0000-0000-000000000000}"/>
          </ac:spMkLst>
        </pc:spChg>
      </pc:sldChg>
      <pc:sldChg chg="del">
        <pc:chgData name="Rui Cao" userId="a6960595-96e6-47d6-a8d8-833995379cc8" providerId="ADAL" clId="{940CD682-0197-421F-AF09-4BE40E8914BA}" dt="2024-01-08T01:44:37.196" v="448" actId="47"/>
        <pc:sldMkLst>
          <pc:docMk/>
          <pc:sldMk cId="1595441607" sldId="747"/>
        </pc:sldMkLst>
      </pc:sldChg>
      <pc:sldChg chg="del">
        <pc:chgData name="Rui Cao" userId="a6960595-96e6-47d6-a8d8-833995379cc8" providerId="ADAL" clId="{940CD682-0197-421F-AF09-4BE40E8914BA}" dt="2024-01-08T01:44:21.866" v="447" actId="47"/>
        <pc:sldMkLst>
          <pc:docMk/>
          <pc:sldMk cId="4089651287" sldId="748"/>
        </pc:sldMkLst>
      </pc:sldChg>
      <pc:sldChg chg="del">
        <pc:chgData name="Rui Cao" userId="a6960595-96e6-47d6-a8d8-833995379cc8" providerId="ADAL" clId="{940CD682-0197-421F-AF09-4BE40E8914BA}" dt="2024-01-08T01:45:37.571" v="463" actId="47"/>
        <pc:sldMkLst>
          <pc:docMk/>
          <pc:sldMk cId="2626454666" sldId="749"/>
        </pc:sldMkLst>
      </pc:sldChg>
      <pc:sldChg chg="modSp mod">
        <pc:chgData name="Rui Cao" userId="a6960595-96e6-47d6-a8d8-833995379cc8" providerId="ADAL" clId="{940CD682-0197-421F-AF09-4BE40E8914BA}" dt="2024-01-10T08:22:42.437" v="2036" actId="20577"/>
        <pc:sldMkLst>
          <pc:docMk/>
          <pc:sldMk cId="1984438568" sldId="750"/>
        </pc:sldMkLst>
        <pc:spChg chg="mod">
          <ac:chgData name="Rui Cao" userId="a6960595-96e6-47d6-a8d8-833995379cc8" providerId="ADAL" clId="{940CD682-0197-421F-AF09-4BE40E8914BA}" dt="2024-01-08T01:34:27.754" v="12" actId="20577"/>
          <ac:spMkLst>
            <pc:docMk/>
            <pc:sldMk cId="1984438568" sldId="750"/>
            <ac:spMk id="2" creationId="{C2311A4F-6CDF-EC17-B4AF-8967D7936FAC}"/>
          </ac:spMkLst>
        </pc:spChg>
        <pc:spChg chg="mod">
          <ac:chgData name="Rui Cao" userId="a6960595-96e6-47d6-a8d8-833995379cc8" providerId="ADAL" clId="{940CD682-0197-421F-AF09-4BE40E8914BA}" dt="2024-01-10T08:22:42.437" v="2036" actId="20577"/>
          <ac:spMkLst>
            <pc:docMk/>
            <pc:sldMk cId="1984438568" sldId="750"/>
            <ac:spMk id="3" creationId="{890B7909-7385-E9A7-6736-AC9B5EC05DA4}"/>
          </ac:spMkLst>
        </pc:spChg>
      </pc:sldChg>
      <pc:sldChg chg="modSp add del mod">
        <pc:chgData name="Rui Cao" userId="a6960595-96e6-47d6-a8d8-833995379cc8" providerId="ADAL" clId="{940CD682-0197-421F-AF09-4BE40E8914BA}" dt="2024-01-08T01:34:45.756" v="16" actId="47"/>
        <pc:sldMkLst>
          <pc:docMk/>
          <pc:sldMk cId="2861203297" sldId="751"/>
        </pc:sldMkLst>
        <pc:spChg chg="mod">
          <ac:chgData name="Rui Cao" userId="a6960595-96e6-47d6-a8d8-833995379cc8" providerId="ADAL" clId="{940CD682-0197-421F-AF09-4BE40E8914BA}" dt="2024-01-08T01:34:40.871" v="15" actId="5793"/>
          <ac:spMkLst>
            <pc:docMk/>
            <pc:sldMk cId="2861203297" sldId="751"/>
            <ac:spMk id="3" creationId="{890B7909-7385-E9A7-6736-AC9B5EC05DA4}"/>
          </ac:spMkLst>
        </pc:spChg>
      </pc:sldChg>
      <pc:sldChg chg="modSp add mod">
        <pc:chgData name="Rui Cao" userId="a6960595-96e6-47d6-a8d8-833995379cc8" providerId="ADAL" clId="{940CD682-0197-421F-AF09-4BE40E8914BA}" dt="2024-01-10T04:01:46.753" v="730" actId="20577"/>
        <pc:sldMkLst>
          <pc:docMk/>
          <pc:sldMk cId="3819572600" sldId="751"/>
        </pc:sldMkLst>
        <pc:spChg chg="mod">
          <ac:chgData name="Rui Cao" userId="a6960595-96e6-47d6-a8d8-833995379cc8" providerId="ADAL" clId="{940CD682-0197-421F-AF09-4BE40E8914BA}" dt="2024-01-10T04:01:46.753" v="730" actId="20577"/>
          <ac:spMkLst>
            <pc:docMk/>
            <pc:sldMk cId="3819572600" sldId="751"/>
            <ac:spMk id="2" creationId="{00000000-0000-0000-0000-000000000000}"/>
          </ac:spMkLst>
        </pc:spChg>
        <pc:spChg chg="mod">
          <ac:chgData name="Rui Cao" userId="a6960595-96e6-47d6-a8d8-833995379cc8" providerId="ADAL" clId="{940CD682-0197-421F-AF09-4BE40E8914BA}" dt="2024-01-10T04:00:15.683" v="725" actId="20577"/>
          <ac:spMkLst>
            <pc:docMk/>
            <pc:sldMk cId="3819572600" sldId="751"/>
            <ac:spMk id="3" creationId="{00000000-0000-0000-0000-000000000000}"/>
          </ac:spMkLst>
        </pc:spChg>
      </pc:sldChg>
      <pc:sldChg chg="modSp new del mod">
        <pc:chgData name="Rui Cao" userId="a6960595-96e6-47d6-a8d8-833995379cc8" providerId="ADAL" clId="{940CD682-0197-421F-AF09-4BE40E8914BA}" dt="2024-01-10T08:13:02.873" v="1542" actId="47"/>
        <pc:sldMkLst>
          <pc:docMk/>
          <pc:sldMk cId="3926884553" sldId="752"/>
        </pc:sldMkLst>
        <pc:spChg chg="mod">
          <ac:chgData name="Rui Cao" userId="a6960595-96e6-47d6-a8d8-833995379cc8" providerId="ADAL" clId="{940CD682-0197-421F-AF09-4BE40E8914BA}" dt="2024-01-08T01:45:49.102" v="466" actId="20577"/>
          <ac:spMkLst>
            <pc:docMk/>
            <pc:sldMk cId="3926884553" sldId="752"/>
            <ac:spMk id="2" creationId="{E8D04B7C-DD87-4F0B-6E76-A18EFF6A0BA4}"/>
          </ac:spMkLst>
        </pc:spChg>
      </pc:sldChg>
      <pc:sldChg chg="modSp new mod">
        <pc:chgData name="Rui Cao" userId="a6960595-96e6-47d6-a8d8-833995379cc8" providerId="ADAL" clId="{940CD682-0197-421F-AF09-4BE40E8914BA}" dt="2024-01-10T08:24:59.235" v="2094" actId="20577"/>
        <pc:sldMkLst>
          <pc:docMk/>
          <pc:sldMk cId="2335674182" sldId="753"/>
        </pc:sldMkLst>
        <pc:spChg chg="mod">
          <ac:chgData name="Rui Cao" userId="a6960595-96e6-47d6-a8d8-833995379cc8" providerId="ADAL" clId="{940CD682-0197-421F-AF09-4BE40E8914BA}" dt="2024-01-10T04:04:07.576" v="913" actId="20577"/>
          <ac:spMkLst>
            <pc:docMk/>
            <pc:sldMk cId="2335674182" sldId="753"/>
            <ac:spMk id="2" creationId="{B76F7339-ACC8-005C-A9A4-62B82D6C9E39}"/>
          </ac:spMkLst>
        </pc:spChg>
        <pc:spChg chg="mod">
          <ac:chgData name="Rui Cao" userId="a6960595-96e6-47d6-a8d8-833995379cc8" providerId="ADAL" clId="{940CD682-0197-421F-AF09-4BE40E8914BA}" dt="2024-01-10T08:24:59.235" v="2094" actId="20577"/>
          <ac:spMkLst>
            <pc:docMk/>
            <pc:sldMk cId="2335674182" sldId="753"/>
            <ac:spMk id="3" creationId="{513D3758-D19F-A9B4-4AF3-DA58C3EF9B97}"/>
          </ac:spMkLst>
        </pc:spChg>
      </pc:sldChg>
      <pc:sldChg chg="delSp modSp new mod ord">
        <pc:chgData name="Rui Cao" userId="a6960595-96e6-47d6-a8d8-833995379cc8" providerId="ADAL" clId="{940CD682-0197-421F-AF09-4BE40E8914BA}" dt="2024-01-10T16:44:39.311" v="2263" actId="20577"/>
        <pc:sldMkLst>
          <pc:docMk/>
          <pc:sldMk cId="3369947206" sldId="754"/>
        </pc:sldMkLst>
        <pc:spChg chg="mod">
          <ac:chgData name="Rui Cao" userId="a6960595-96e6-47d6-a8d8-833995379cc8" providerId="ADAL" clId="{940CD682-0197-421F-AF09-4BE40E8914BA}" dt="2024-01-10T08:02:56.811" v="1437" actId="20577"/>
          <ac:spMkLst>
            <pc:docMk/>
            <pc:sldMk cId="3369947206" sldId="754"/>
            <ac:spMk id="2" creationId="{8F46A8B4-0D42-8056-9E71-B580F79B7686}"/>
          </ac:spMkLst>
        </pc:spChg>
        <pc:spChg chg="mod">
          <ac:chgData name="Rui Cao" userId="a6960595-96e6-47d6-a8d8-833995379cc8" providerId="ADAL" clId="{940CD682-0197-421F-AF09-4BE40E8914BA}" dt="2024-01-10T16:44:39.311" v="2263" actId="20577"/>
          <ac:spMkLst>
            <pc:docMk/>
            <pc:sldMk cId="3369947206" sldId="754"/>
            <ac:spMk id="3" creationId="{D18354B2-74E3-3EC4-A737-7CFE2ED05680}"/>
          </ac:spMkLst>
        </pc:spChg>
        <pc:graphicFrameChg chg="del">
          <ac:chgData name="Rui Cao" userId="a6960595-96e6-47d6-a8d8-833995379cc8" providerId="ADAL" clId="{940CD682-0197-421F-AF09-4BE40E8914BA}" dt="2024-01-10T07:59:41.131" v="1368" actId="478"/>
          <ac:graphicFrameMkLst>
            <pc:docMk/>
            <pc:sldMk cId="3369947206" sldId="754"/>
            <ac:graphicFrameMk id="7" creationId="{B68C17BC-F468-F487-CFAA-ADED9D1AB3F6}"/>
          </ac:graphicFrameMkLst>
        </pc:graphicFrameChg>
        <pc:graphicFrameChg chg="del mod">
          <ac:chgData name="Rui Cao" userId="a6960595-96e6-47d6-a8d8-833995379cc8" providerId="ADAL" clId="{940CD682-0197-421F-AF09-4BE40E8914BA}" dt="2024-01-10T08:00:20.235" v="1376" actId="21"/>
          <ac:graphicFrameMkLst>
            <pc:docMk/>
            <pc:sldMk cId="3369947206" sldId="754"/>
            <ac:graphicFrameMk id="8" creationId="{26F2BAF7-5DD0-C0DF-2CC1-D41DA17E2AA8}"/>
          </ac:graphicFrameMkLst>
        </pc:graphicFrameChg>
      </pc:sldChg>
      <pc:sldChg chg="addSp delSp modSp add mod">
        <pc:chgData name="Rui Cao" userId="a6960595-96e6-47d6-a8d8-833995379cc8" providerId="ADAL" clId="{940CD682-0197-421F-AF09-4BE40E8914BA}" dt="2024-01-10T16:43:54.604" v="2258" actId="20577"/>
        <pc:sldMkLst>
          <pc:docMk/>
          <pc:sldMk cId="127028134" sldId="755"/>
        </pc:sldMkLst>
        <pc:spChg chg="mod">
          <ac:chgData name="Rui Cao" userId="a6960595-96e6-47d6-a8d8-833995379cc8" providerId="ADAL" clId="{940CD682-0197-421F-AF09-4BE40E8914BA}" dt="2024-01-10T08:15:39.942" v="1645"/>
          <ac:spMkLst>
            <pc:docMk/>
            <pc:sldMk cId="127028134" sldId="755"/>
            <ac:spMk id="2" creationId="{8F46A8B4-0D42-8056-9E71-B580F79B7686}"/>
          </ac:spMkLst>
        </pc:spChg>
        <pc:spChg chg="del">
          <ac:chgData name="Rui Cao" userId="a6960595-96e6-47d6-a8d8-833995379cc8" providerId="ADAL" clId="{940CD682-0197-421F-AF09-4BE40E8914BA}" dt="2024-01-10T06:34:32.294" v="1338" actId="3680"/>
          <ac:spMkLst>
            <pc:docMk/>
            <pc:sldMk cId="127028134" sldId="755"/>
            <ac:spMk id="3" creationId="{D18354B2-74E3-3EC4-A737-7CFE2ED05680}"/>
          </ac:spMkLst>
        </pc:spChg>
        <pc:spChg chg="add del mod">
          <ac:chgData name="Rui Cao" userId="a6960595-96e6-47d6-a8d8-833995379cc8" providerId="ADAL" clId="{940CD682-0197-421F-AF09-4BE40E8914BA}" dt="2024-01-10T08:01:23.514" v="1411" actId="478"/>
          <ac:spMkLst>
            <pc:docMk/>
            <pc:sldMk cId="127028134" sldId="755"/>
            <ac:spMk id="10" creationId="{1555E381-9356-AF6B-57C6-B6D96A2D3C20}"/>
          </ac:spMkLst>
        </pc:spChg>
        <pc:spChg chg="add mod">
          <ac:chgData name="Rui Cao" userId="a6960595-96e6-47d6-a8d8-833995379cc8" providerId="ADAL" clId="{940CD682-0197-421F-AF09-4BE40E8914BA}" dt="2024-01-10T09:03:25.309" v="2099" actId="1036"/>
          <ac:spMkLst>
            <pc:docMk/>
            <pc:sldMk cId="127028134" sldId="755"/>
            <ac:spMk id="14" creationId="{2082D265-A14C-94B3-E051-96387DBE492D}"/>
          </ac:spMkLst>
        </pc:spChg>
        <pc:spChg chg="add mod">
          <ac:chgData name="Rui Cao" userId="a6960595-96e6-47d6-a8d8-833995379cc8" providerId="ADAL" clId="{940CD682-0197-421F-AF09-4BE40E8914BA}" dt="2024-01-10T08:20:08.545" v="1909" actId="14100"/>
          <ac:spMkLst>
            <pc:docMk/>
            <pc:sldMk cId="127028134" sldId="755"/>
            <ac:spMk id="15" creationId="{21842CEE-DA9C-8FD5-C2B1-E195CAF657AA}"/>
          </ac:spMkLst>
        </pc:spChg>
        <pc:spChg chg="add mod">
          <ac:chgData name="Rui Cao" userId="a6960595-96e6-47d6-a8d8-833995379cc8" providerId="ADAL" clId="{940CD682-0197-421F-AF09-4BE40E8914BA}" dt="2024-01-10T08:20:12.190" v="1910" actId="14100"/>
          <ac:spMkLst>
            <pc:docMk/>
            <pc:sldMk cId="127028134" sldId="755"/>
            <ac:spMk id="16" creationId="{EC927E0E-7F70-8669-14CB-14B6857434A7}"/>
          </ac:spMkLst>
        </pc:spChg>
        <pc:spChg chg="add mod">
          <ac:chgData name="Rui Cao" userId="a6960595-96e6-47d6-a8d8-833995379cc8" providerId="ADAL" clId="{940CD682-0197-421F-AF09-4BE40E8914BA}" dt="2024-01-10T16:43:54.604" v="2258" actId="20577"/>
          <ac:spMkLst>
            <pc:docMk/>
            <pc:sldMk cId="127028134" sldId="755"/>
            <ac:spMk id="17" creationId="{1172C123-4FA7-94FD-C46D-B3568D71CD95}"/>
          </ac:spMkLst>
        </pc:spChg>
        <pc:graphicFrameChg chg="add del mod ord modGraphic">
          <ac:chgData name="Rui Cao" userId="a6960595-96e6-47d6-a8d8-833995379cc8" providerId="ADAL" clId="{940CD682-0197-421F-AF09-4BE40E8914BA}" dt="2024-01-10T07:49:44.278" v="1339" actId="478"/>
          <ac:graphicFrameMkLst>
            <pc:docMk/>
            <pc:sldMk cId="127028134" sldId="755"/>
            <ac:graphicFrameMk id="7" creationId="{F47FB45D-937B-60D0-7C59-17CE46B590B8}"/>
          </ac:graphicFrameMkLst>
        </pc:graphicFrameChg>
        <pc:graphicFrameChg chg="del mod">
          <ac:chgData name="Rui Cao" userId="a6960595-96e6-47d6-a8d8-833995379cc8" providerId="ADAL" clId="{940CD682-0197-421F-AF09-4BE40E8914BA}" dt="2024-01-10T07:53:14.174" v="1349" actId="478"/>
          <ac:graphicFrameMkLst>
            <pc:docMk/>
            <pc:sldMk cId="127028134" sldId="755"/>
            <ac:graphicFrameMk id="8" creationId="{AFF49EC6-967B-C20A-01FD-F5128B351ACF}"/>
          </ac:graphicFrameMkLst>
        </pc:graphicFrameChg>
        <pc:graphicFrameChg chg="mod">
          <ac:chgData name="Rui Cao" userId="a6960595-96e6-47d6-a8d8-833995379cc8" providerId="ADAL" clId="{940CD682-0197-421F-AF09-4BE40E8914BA}" dt="2024-01-10T08:01:15.584" v="1409" actId="1076"/>
          <ac:graphicFrameMkLst>
            <pc:docMk/>
            <pc:sldMk cId="127028134" sldId="755"/>
            <ac:graphicFrameMk id="11" creationId="{36E8783A-E45F-7563-4C51-21412BFC921F}"/>
          </ac:graphicFrameMkLst>
        </pc:graphicFrameChg>
        <pc:graphicFrameChg chg="add del mod">
          <ac:chgData name="Rui Cao" userId="a6960595-96e6-47d6-a8d8-833995379cc8" providerId="ADAL" clId="{940CD682-0197-421F-AF09-4BE40E8914BA}" dt="2024-01-10T16:39:03.188" v="2140" actId="21"/>
          <ac:graphicFrameMkLst>
            <pc:docMk/>
            <pc:sldMk cId="127028134" sldId="755"/>
            <ac:graphicFrameMk id="12" creationId="{610144EA-4018-36C1-1973-44014A8F6614}"/>
          </ac:graphicFrameMkLst>
        </pc:graphicFrameChg>
        <pc:graphicFrameChg chg="add mod">
          <ac:chgData name="Rui Cao" userId="a6960595-96e6-47d6-a8d8-833995379cc8" providerId="ADAL" clId="{940CD682-0197-421F-AF09-4BE40E8914BA}" dt="2024-01-10T08:01:13.561" v="1408" actId="1076"/>
          <ac:graphicFrameMkLst>
            <pc:docMk/>
            <pc:sldMk cId="127028134" sldId="755"/>
            <ac:graphicFrameMk id="13" creationId="{8DF5E6E2-9394-2163-1ACD-51FF71AB557D}"/>
          </ac:graphicFrameMkLst>
        </pc:graphicFrameChg>
        <pc:graphicFrameChg chg="del mod">
          <ac:chgData name="Rui Cao" userId="a6960595-96e6-47d6-a8d8-833995379cc8" providerId="ADAL" clId="{940CD682-0197-421F-AF09-4BE40E8914BA}" dt="2024-01-10T16:42:34.209" v="2208" actId="478"/>
          <ac:graphicFrameMkLst>
            <pc:docMk/>
            <pc:sldMk cId="127028134" sldId="755"/>
            <ac:graphicFrameMk id="18" creationId="{C7370F89-2907-14BE-E8E7-C74A1E804E13}"/>
          </ac:graphicFrameMkLst>
        </pc:graphicFrameChg>
        <pc:graphicFrameChg chg="mod">
          <ac:chgData name="Rui Cao" userId="a6960595-96e6-47d6-a8d8-833995379cc8" providerId="ADAL" clId="{940CD682-0197-421F-AF09-4BE40E8914BA}" dt="2024-01-10T16:43:19.273" v="2213" actId="1076"/>
          <ac:graphicFrameMkLst>
            <pc:docMk/>
            <pc:sldMk cId="127028134" sldId="755"/>
            <ac:graphicFrameMk id="19" creationId="{4D62C422-A08D-D71D-9316-1E9130F2CD5A}"/>
          </ac:graphicFrameMkLst>
        </pc:graphicFrameChg>
      </pc:sldChg>
      <pc:sldChg chg="addSp delSp modSp new del mod">
        <pc:chgData name="Rui Cao" userId="a6960595-96e6-47d6-a8d8-833995379cc8" providerId="ADAL" clId="{940CD682-0197-421F-AF09-4BE40E8914BA}" dt="2024-01-10T08:19:54.358" v="1908" actId="47"/>
        <pc:sldMkLst>
          <pc:docMk/>
          <pc:sldMk cId="220607260" sldId="756"/>
        </pc:sldMkLst>
        <pc:spChg chg="add del">
          <ac:chgData name="Rui Cao" userId="a6960595-96e6-47d6-a8d8-833995379cc8" providerId="ADAL" clId="{940CD682-0197-421F-AF09-4BE40E8914BA}" dt="2024-01-10T07:53:30.500" v="1353"/>
          <ac:spMkLst>
            <pc:docMk/>
            <pc:sldMk cId="220607260" sldId="756"/>
            <ac:spMk id="3" creationId="{95CAF222-CA7C-D137-ABFB-652D419E0B74}"/>
          </ac:spMkLst>
        </pc:spChg>
        <pc:graphicFrameChg chg="add del mod">
          <ac:chgData name="Rui Cao" userId="a6960595-96e6-47d6-a8d8-833995379cc8" providerId="ADAL" clId="{940CD682-0197-421F-AF09-4BE40E8914BA}" dt="2024-01-10T07:53:30.500" v="1353"/>
          <ac:graphicFrameMkLst>
            <pc:docMk/>
            <pc:sldMk cId="220607260" sldId="756"/>
            <ac:graphicFrameMk id="7" creationId="{62868BA9-31AA-2206-3483-E1C8F831177B}"/>
          </ac:graphicFrameMkLst>
        </pc:graphicFrameChg>
        <pc:graphicFrameChg chg="del">
          <ac:chgData name="Rui Cao" userId="a6960595-96e6-47d6-a8d8-833995379cc8" providerId="ADAL" clId="{940CD682-0197-421F-AF09-4BE40E8914BA}" dt="2024-01-10T08:00:26.220" v="1379" actId="21"/>
          <ac:graphicFrameMkLst>
            <pc:docMk/>
            <pc:sldMk cId="220607260" sldId="756"/>
            <ac:graphicFrameMk id="8" creationId="{0AD1E676-8DD9-BA76-28AF-28EA9473CF65}"/>
          </ac:graphicFrameMkLst>
        </pc:graphicFrameChg>
      </pc:sldChg>
      <pc:sldChg chg="addSp delSp modSp new mod">
        <pc:chgData name="Rui Cao" userId="a6960595-96e6-47d6-a8d8-833995379cc8" providerId="ADAL" clId="{940CD682-0197-421F-AF09-4BE40E8914BA}" dt="2024-01-10T08:13:50.231" v="1557" actId="20577"/>
        <pc:sldMkLst>
          <pc:docMk/>
          <pc:sldMk cId="266416204" sldId="757"/>
        </pc:sldMkLst>
        <pc:spChg chg="mod">
          <ac:chgData name="Rui Cao" userId="a6960595-96e6-47d6-a8d8-833995379cc8" providerId="ADAL" clId="{940CD682-0197-421F-AF09-4BE40E8914BA}" dt="2024-01-10T08:13:50.231" v="1557" actId="20577"/>
          <ac:spMkLst>
            <pc:docMk/>
            <pc:sldMk cId="266416204" sldId="757"/>
            <ac:spMk id="2" creationId="{0EFEED54-EB43-EB31-A1F7-A00371FA7828}"/>
          </ac:spMkLst>
        </pc:spChg>
        <pc:spChg chg="del mod">
          <ac:chgData name="Rui Cao" userId="a6960595-96e6-47d6-a8d8-833995379cc8" providerId="ADAL" clId="{940CD682-0197-421F-AF09-4BE40E8914BA}" dt="2024-01-10T08:05:40.058" v="1442" actId="478"/>
          <ac:spMkLst>
            <pc:docMk/>
            <pc:sldMk cId="266416204" sldId="757"/>
            <ac:spMk id="3" creationId="{59458D20-EE4F-0406-E6AC-60C395D1CE3F}"/>
          </ac:spMkLst>
        </pc:spChg>
        <pc:spChg chg="add mod">
          <ac:chgData name="Rui Cao" userId="a6960595-96e6-47d6-a8d8-833995379cc8" providerId="ADAL" clId="{940CD682-0197-421F-AF09-4BE40E8914BA}" dt="2024-01-10T08:11:24.389" v="1486" actId="14100"/>
          <ac:spMkLst>
            <pc:docMk/>
            <pc:sldMk cId="266416204" sldId="757"/>
            <ac:spMk id="11" creationId="{D24513D0-5E76-7DBD-BDAD-2A1E0EB6166C}"/>
          </ac:spMkLst>
        </pc:spChg>
        <pc:spChg chg="add mod">
          <ac:chgData name="Rui Cao" userId="a6960595-96e6-47d6-a8d8-833995379cc8" providerId="ADAL" clId="{940CD682-0197-421F-AF09-4BE40E8914BA}" dt="2024-01-10T08:11:31.027" v="1489" actId="1076"/>
          <ac:spMkLst>
            <pc:docMk/>
            <pc:sldMk cId="266416204" sldId="757"/>
            <ac:spMk id="12" creationId="{4D8ECB48-339B-70DB-FD72-10539A98F449}"/>
          </ac:spMkLst>
        </pc:spChg>
        <pc:graphicFrameChg chg="del mod">
          <ac:chgData name="Rui Cao" userId="a6960595-96e6-47d6-a8d8-833995379cc8" providerId="ADAL" clId="{940CD682-0197-421F-AF09-4BE40E8914BA}" dt="2024-01-10T08:07:23.379" v="1448" actId="478"/>
          <ac:graphicFrameMkLst>
            <pc:docMk/>
            <pc:sldMk cId="266416204" sldId="757"/>
            <ac:graphicFrameMk id="7" creationId="{3AD1E039-ED04-5B5A-C56C-77D322B6263D}"/>
          </ac:graphicFrameMkLst>
        </pc:graphicFrameChg>
        <pc:graphicFrameChg chg="del mod">
          <ac:chgData name="Rui Cao" userId="a6960595-96e6-47d6-a8d8-833995379cc8" providerId="ADAL" clId="{940CD682-0197-421F-AF09-4BE40E8914BA}" dt="2024-01-10T08:07:21.015" v="1446" actId="478"/>
          <ac:graphicFrameMkLst>
            <pc:docMk/>
            <pc:sldMk cId="266416204" sldId="757"/>
            <ac:graphicFrameMk id="8" creationId="{EF74104D-4D26-FA88-D36A-974E63768929}"/>
          </ac:graphicFrameMkLst>
        </pc:graphicFrameChg>
        <pc:graphicFrameChg chg="mod">
          <ac:chgData name="Rui Cao" userId="a6960595-96e6-47d6-a8d8-833995379cc8" providerId="ADAL" clId="{940CD682-0197-421F-AF09-4BE40E8914BA}" dt="2024-01-10T08:08:18.163" v="1457" actId="1076"/>
          <ac:graphicFrameMkLst>
            <pc:docMk/>
            <pc:sldMk cId="266416204" sldId="757"/>
            <ac:graphicFrameMk id="9" creationId="{D237ABFA-E4C1-0341-8065-A1E6C8D98F8D}"/>
          </ac:graphicFrameMkLst>
        </pc:graphicFrameChg>
        <pc:graphicFrameChg chg="mod">
          <ac:chgData name="Rui Cao" userId="a6960595-96e6-47d6-a8d8-833995379cc8" providerId="ADAL" clId="{940CD682-0197-421F-AF09-4BE40E8914BA}" dt="2024-01-10T08:11:26.898" v="1488" actId="1076"/>
          <ac:graphicFrameMkLst>
            <pc:docMk/>
            <pc:sldMk cId="266416204" sldId="757"/>
            <ac:graphicFrameMk id="10" creationId="{A3906CF6-AE7F-C3E9-2B00-9F48F3094EF2}"/>
          </ac:graphicFrameMkLst>
        </pc:graphicFrameChg>
      </pc:sldChg>
      <pc:sldChg chg="addSp delSp modSp new mod">
        <pc:chgData name="Rui Cao" userId="a6960595-96e6-47d6-a8d8-833995379cc8" providerId="ADAL" clId="{940CD682-0197-421F-AF09-4BE40E8914BA}" dt="2024-01-10T16:44:13.869" v="2259" actId="14100"/>
        <pc:sldMkLst>
          <pc:docMk/>
          <pc:sldMk cId="3638751525" sldId="758"/>
        </pc:sldMkLst>
        <pc:spChg chg="mod">
          <ac:chgData name="Rui Cao" userId="a6960595-96e6-47d6-a8d8-833995379cc8" providerId="ADAL" clId="{940CD682-0197-421F-AF09-4BE40E8914BA}" dt="2024-01-10T08:13:53.872" v="1561" actId="20577"/>
          <ac:spMkLst>
            <pc:docMk/>
            <pc:sldMk cId="3638751525" sldId="758"/>
            <ac:spMk id="2" creationId="{E1C4D537-1A8C-AAA9-4C11-C5FC238D7C37}"/>
          </ac:spMkLst>
        </pc:spChg>
        <pc:spChg chg="del">
          <ac:chgData name="Rui Cao" userId="a6960595-96e6-47d6-a8d8-833995379cc8" providerId="ADAL" clId="{940CD682-0197-421F-AF09-4BE40E8914BA}" dt="2024-01-10T08:10:21.540" v="1479" actId="478"/>
          <ac:spMkLst>
            <pc:docMk/>
            <pc:sldMk cId="3638751525" sldId="758"/>
            <ac:spMk id="3" creationId="{F75B79DD-8773-52CE-8EB5-D550C0B18DF4}"/>
          </ac:spMkLst>
        </pc:spChg>
        <pc:spChg chg="add mod">
          <ac:chgData name="Rui Cao" userId="a6960595-96e6-47d6-a8d8-833995379cc8" providerId="ADAL" clId="{940CD682-0197-421F-AF09-4BE40E8914BA}" dt="2024-01-10T16:44:13.869" v="2259" actId="14100"/>
          <ac:spMkLst>
            <pc:docMk/>
            <pc:sldMk cId="3638751525" sldId="758"/>
            <ac:spMk id="8" creationId="{8C33C99B-BEA1-FDD3-1A8F-29FB204C9713}"/>
          </ac:spMkLst>
        </pc:spChg>
        <pc:graphicFrameChg chg="del mod">
          <ac:chgData name="Rui Cao" userId="a6960595-96e6-47d6-a8d8-833995379cc8" providerId="ADAL" clId="{940CD682-0197-421F-AF09-4BE40E8914BA}" dt="2024-01-10T16:36:56.157" v="2113" actId="21"/>
          <ac:graphicFrameMkLst>
            <pc:docMk/>
            <pc:sldMk cId="3638751525" sldId="758"/>
            <ac:graphicFrameMk id="7" creationId="{A0941764-66D7-061B-2C31-0670A34C2D5D}"/>
          </ac:graphicFrameMkLst>
        </pc:graphicFrameChg>
        <pc:graphicFrameChg chg="del mod">
          <ac:chgData name="Rui Cao" userId="a6960595-96e6-47d6-a8d8-833995379cc8" providerId="ADAL" clId="{940CD682-0197-421F-AF09-4BE40E8914BA}" dt="2024-01-10T16:36:35.669" v="2108" actId="478"/>
          <ac:graphicFrameMkLst>
            <pc:docMk/>
            <pc:sldMk cId="3638751525" sldId="758"/>
            <ac:graphicFrameMk id="9" creationId="{C452F049-3681-CA97-C569-DEE0EF04306E}"/>
          </ac:graphicFrameMkLst>
        </pc:graphicFrameChg>
        <pc:graphicFrameChg chg="mod">
          <ac:chgData name="Rui Cao" userId="a6960595-96e6-47d6-a8d8-833995379cc8" providerId="ADAL" clId="{940CD682-0197-421F-AF09-4BE40E8914BA}" dt="2024-01-10T16:36:43.396" v="2111" actId="1076"/>
          <ac:graphicFrameMkLst>
            <pc:docMk/>
            <pc:sldMk cId="3638751525" sldId="758"/>
            <ac:graphicFrameMk id="10" creationId="{D4CE6ED8-351D-D4CB-A229-E1DB10390CB1}"/>
          </ac:graphicFrameMkLst>
        </pc:graphicFrameChg>
      </pc:sldChg>
      <pc:sldChg chg="modSp add mod ord">
        <pc:chgData name="Rui Cao" userId="a6960595-96e6-47d6-a8d8-833995379cc8" providerId="ADAL" clId="{940CD682-0197-421F-AF09-4BE40E8914BA}" dt="2024-01-10T22:51:52.293" v="2285" actId="20577"/>
        <pc:sldMkLst>
          <pc:docMk/>
          <pc:sldMk cId="3159900343" sldId="759"/>
        </pc:sldMkLst>
        <pc:spChg chg="mod">
          <ac:chgData name="Rui Cao" userId="a6960595-96e6-47d6-a8d8-833995379cc8" providerId="ADAL" clId="{940CD682-0197-421F-AF09-4BE40E8914BA}" dt="2024-01-10T08:21:21.227" v="1916" actId="20577"/>
          <ac:spMkLst>
            <pc:docMk/>
            <pc:sldMk cId="3159900343" sldId="759"/>
            <ac:spMk id="2" creationId="{F5E2EC1B-5750-FD29-6932-672FBF80DE6C}"/>
          </ac:spMkLst>
        </pc:spChg>
        <pc:spChg chg="mod">
          <ac:chgData name="Rui Cao" userId="a6960595-96e6-47d6-a8d8-833995379cc8" providerId="ADAL" clId="{940CD682-0197-421F-AF09-4BE40E8914BA}" dt="2024-01-10T22:51:52.293" v="2285" actId="20577"/>
          <ac:spMkLst>
            <pc:docMk/>
            <pc:sldMk cId="3159900343" sldId="759"/>
            <ac:spMk id="3" creationId="{A58E5D1E-6D45-5920-C6F0-71FE5174D323}"/>
          </ac:spMkLst>
        </pc:spChg>
      </pc:sldChg>
      <pc:sldChg chg="modSp new mod">
        <pc:chgData name="Rui Cao" userId="a6960595-96e6-47d6-a8d8-833995379cc8" providerId="ADAL" clId="{940CD682-0197-421F-AF09-4BE40E8914BA}" dt="2024-01-10T16:37:01.382" v="2122" actId="20577"/>
        <pc:sldMkLst>
          <pc:docMk/>
          <pc:sldMk cId="3395150989" sldId="760"/>
        </pc:sldMkLst>
        <pc:spChg chg="mod">
          <ac:chgData name="Rui Cao" userId="a6960595-96e6-47d6-a8d8-833995379cc8" providerId="ADAL" clId="{940CD682-0197-421F-AF09-4BE40E8914BA}" dt="2024-01-10T16:37:01.382" v="2122" actId="20577"/>
          <ac:spMkLst>
            <pc:docMk/>
            <pc:sldMk cId="3395150989" sldId="760"/>
            <ac:spMk id="2" creationId="{64EEA371-CA34-8089-6B99-B45D7D2316EB}"/>
          </ac:spMkLst>
        </pc:spChg>
      </pc:sldChg>
      <pc:sldChg chg="addSp modSp new mod">
        <pc:chgData name="Rui Cao" userId="a6960595-96e6-47d6-a8d8-833995379cc8" providerId="ADAL" clId="{940CD682-0197-421F-AF09-4BE40E8914BA}" dt="2024-01-10T16:42:15.448" v="2193" actId="20577"/>
        <pc:sldMkLst>
          <pc:docMk/>
          <pc:sldMk cId="4281286834" sldId="761"/>
        </pc:sldMkLst>
        <pc:spChg chg="mod">
          <ac:chgData name="Rui Cao" userId="a6960595-96e6-47d6-a8d8-833995379cc8" providerId="ADAL" clId="{940CD682-0197-421F-AF09-4BE40E8914BA}" dt="2024-01-10T16:42:15.448" v="2193" actId="20577"/>
          <ac:spMkLst>
            <pc:docMk/>
            <pc:sldMk cId="4281286834" sldId="761"/>
            <ac:spMk id="2" creationId="{5C82347F-EB42-0F1D-F4DF-6F85E155B9A0}"/>
          </ac:spMkLst>
        </pc:spChg>
        <pc:graphicFrameChg chg="add mod">
          <ac:chgData name="Rui Cao" userId="a6960595-96e6-47d6-a8d8-833995379cc8" providerId="ADAL" clId="{940CD682-0197-421F-AF09-4BE40E8914BA}" dt="2024-01-10T16:37:08.689" v="2126"/>
          <ac:graphicFrameMkLst>
            <pc:docMk/>
            <pc:sldMk cId="4281286834" sldId="761"/>
            <ac:graphicFrameMk id="7" creationId="{C67C20EB-D740-7AE2-B300-F787686EB41D}"/>
          </ac:graphicFrameMkLst>
        </pc:graphicFrameChg>
        <pc:graphicFrameChg chg="mod">
          <ac:chgData name="Rui Cao" userId="a6960595-96e6-47d6-a8d8-833995379cc8" providerId="ADAL" clId="{940CD682-0197-421F-AF09-4BE40E8914BA}" dt="2024-01-10T16:37:27.383" v="2127" actId="1076"/>
          <ac:graphicFrameMkLst>
            <pc:docMk/>
            <pc:sldMk cId="4281286834" sldId="761"/>
            <ac:graphicFrameMk id="8" creationId="{C0788C45-81C9-CEB5-90D7-9EC2367DB393}"/>
          </ac:graphicFrameMkLst>
        </pc:graphicFrameChg>
      </pc:sldChg>
      <pc:sldChg chg="addSp modSp new mod">
        <pc:chgData name="Rui Cao" userId="a6960595-96e6-47d6-a8d8-833995379cc8" providerId="ADAL" clId="{940CD682-0197-421F-AF09-4BE40E8914BA}" dt="2024-01-10T16:42:27.921" v="2207"/>
        <pc:sldMkLst>
          <pc:docMk/>
          <pc:sldMk cId="1810490368" sldId="762"/>
        </pc:sldMkLst>
        <pc:spChg chg="mod">
          <ac:chgData name="Rui Cao" userId="a6960595-96e6-47d6-a8d8-833995379cc8" providerId="ADAL" clId="{940CD682-0197-421F-AF09-4BE40E8914BA}" dt="2024-01-10T16:42:27.921" v="2207"/>
          <ac:spMkLst>
            <pc:docMk/>
            <pc:sldMk cId="1810490368" sldId="762"/>
            <ac:spMk id="2" creationId="{6E50AC76-25A0-5FDB-CAB3-AD019E3E64B7}"/>
          </ac:spMkLst>
        </pc:spChg>
        <pc:graphicFrameChg chg="add mod">
          <ac:chgData name="Rui Cao" userId="a6960595-96e6-47d6-a8d8-833995379cc8" providerId="ADAL" clId="{940CD682-0197-421F-AF09-4BE40E8914BA}" dt="2024-01-10T16:41:55.181" v="2153" actId="1076"/>
          <ac:graphicFrameMkLst>
            <pc:docMk/>
            <pc:sldMk cId="1810490368" sldId="762"/>
            <ac:graphicFrameMk id="7" creationId="{7EB96565-1568-D468-4F01-B7956ED4C302}"/>
          </ac:graphicFrameMkLst>
        </pc:graphicFrameChg>
        <pc:graphicFrameChg chg="mod">
          <ac:chgData name="Rui Cao" userId="a6960595-96e6-47d6-a8d8-833995379cc8" providerId="ADAL" clId="{940CD682-0197-421F-AF09-4BE40E8914BA}" dt="2024-01-10T16:41:53.332" v="2152" actId="1076"/>
          <ac:graphicFrameMkLst>
            <pc:docMk/>
            <pc:sldMk cId="1810490368" sldId="762"/>
            <ac:graphicFrameMk id="8" creationId="{742FF7B5-5E40-2F1A-98AB-CF38B56CA377}"/>
          </ac:graphicFrameMkLst>
        </pc:graphicFrameChg>
      </pc:sldChg>
    </pc:docChg>
  </pc:docChgLst>
  <pc:docChgLst>
    <pc:chgData name="Rui Cao" userId="a6960595-96e6-47d6-a8d8-833995379cc8" providerId="ADAL" clId="{70E41DE0-A07E-4080-99E5-91A985619C8F}"/>
    <pc:docChg chg="undo custSel addSld modSld sldOrd">
      <pc:chgData name="Rui Cao" userId="a6960595-96e6-47d6-a8d8-833995379cc8" providerId="ADAL" clId="{70E41DE0-A07E-4080-99E5-91A985619C8F}" dt="2023-09-08T19:05:53.467" v="480" actId="1076"/>
      <pc:docMkLst>
        <pc:docMk/>
      </pc:docMkLst>
      <pc:sldChg chg="modSp mod">
        <pc:chgData name="Rui Cao" userId="a6960595-96e6-47d6-a8d8-833995379cc8" providerId="ADAL" clId="{70E41DE0-A07E-4080-99E5-91A985619C8F}" dt="2023-09-08T05:22:23.953" v="415" actId="20577"/>
        <pc:sldMkLst>
          <pc:docMk/>
          <pc:sldMk cId="4238932453" sldId="339"/>
        </pc:sldMkLst>
        <pc:spChg chg="mod">
          <ac:chgData name="Rui Cao" userId="a6960595-96e6-47d6-a8d8-833995379cc8" providerId="ADAL" clId="{70E41DE0-A07E-4080-99E5-91A985619C8F}" dt="2023-09-08T05:22:23.953" v="415" actId="20577"/>
          <ac:spMkLst>
            <pc:docMk/>
            <pc:sldMk cId="4238932453" sldId="339"/>
            <ac:spMk id="3" creationId="{00000000-0000-0000-0000-000000000000}"/>
          </ac:spMkLst>
        </pc:spChg>
      </pc:sldChg>
      <pc:sldChg chg="addSp delSp modSp mod modClrScheme chgLayout">
        <pc:chgData name="Rui Cao" userId="a6960595-96e6-47d6-a8d8-833995379cc8" providerId="ADAL" clId="{70E41DE0-A07E-4080-99E5-91A985619C8F}" dt="2023-09-08T05:16:02.305" v="359" actId="20577"/>
        <pc:sldMkLst>
          <pc:docMk/>
          <pc:sldMk cId="1963397786" sldId="699"/>
        </pc:sldMkLst>
        <pc:spChg chg="mod">
          <ac:chgData name="Rui Cao" userId="a6960595-96e6-47d6-a8d8-833995379cc8" providerId="ADAL" clId="{70E41DE0-A07E-4080-99E5-91A985619C8F}" dt="2023-09-08T05:15:37.629" v="353" actId="26606"/>
          <ac:spMkLst>
            <pc:docMk/>
            <pc:sldMk cId="1963397786" sldId="699"/>
            <ac:spMk id="2" creationId="{D7BDAE69-1384-6BAC-067E-DC811C6AFEC6}"/>
          </ac:spMkLst>
        </pc:spChg>
        <pc:spChg chg="mod">
          <ac:chgData name="Rui Cao" userId="a6960595-96e6-47d6-a8d8-833995379cc8" providerId="ADAL" clId="{70E41DE0-A07E-4080-99E5-91A985619C8F}" dt="2023-09-08T05:16:02.305" v="359" actId="20577"/>
          <ac:spMkLst>
            <pc:docMk/>
            <pc:sldMk cId="1963397786" sldId="699"/>
            <ac:spMk id="3" creationId="{B4216F4A-93A4-79E6-4D54-95B764EFCB60}"/>
          </ac:spMkLst>
        </pc:spChg>
        <pc:spChg chg="mod">
          <ac:chgData name="Rui Cao" userId="a6960595-96e6-47d6-a8d8-833995379cc8" providerId="ADAL" clId="{70E41DE0-A07E-4080-99E5-91A985619C8F}" dt="2023-09-08T05:15:37.629" v="353" actId="26606"/>
          <ac:spMkLst>
            <pc:docMk/>
            <pc:sldMk cId="1963397786" sldId="699"/>
            <ac:spMk id="4" creationId="{D3D66F8B-63AB-4F9F-43F4-1C96533C18F2}"/>
          </ac:spMkLst>
        </pc:spChg>
        <pc:spChg chg="mod ord">
          <ac:chgData name="Rui Cao" userId="a6960595-96e6-47d6-a8d8-833995379cc8" providerId="ADAL" clId="{70E41DE0-A07E-4080-99E5-91A985619C8F}" dt="2023-09-08T05:15:37.629" v="353" actId="26606"/>
          <ac:spMkLst>
            <pc:docMk/>
            <pc:sldMk cId="1963397786" sldId="699"/>
            <ac:spMk id="5" creationId="{F1F61E12-1ABC-2A34-BD50-8B3160C701DA}"/>
          </ac:spMkLst>
        </pc:spChg>
        <pc:spChg chg="mod">
          <ac:chgData name="Rui Cao" userId="a6960595-96e6-47d6-a8d8-833995379cc8" providerId="ADAL" clId="{70E41DE0-A07E-4080-99E5-91A985619C8F}" dt="2023-09-08T05:15:37.629" v="353" actId="26606"/>
          <ac:spMkLst>
            <pc:docMk/>
            <pc:sldMk cId="1963397786" sldId="699"/>
            <ac:spMk id="6" creationId="{47170800-8CBA-4FC6-5177-5B3CBC36648D}"/>
          </ac:spMkLst>
        </pc:spChg>
        <pc:picChg chg="del">
          <ac:chgData name="Rui Cao" userId="a6960595-96e6-47d6-a8d8-833995379cc8" providerId="ADAL" clId="{70E41DE0-A07E-4080-99E5-91A985619C8F}" dt="2023-09-08T05:15:31.046" v="350" actId="478"/>
          <ac:picMkLst>
            <pc:docMk/>
            <pc:sldMk cId="1963397786" sldId="699"/>
            <ac:picMk id="8" creationId="{82910698-0C29-9898-EA51-C37F5A1B4040}"/>
          </ac:picMkLst>
        </pc:picChg>
        <pc:picChg chg="add mod ord">
          <ac:chgData name="Rui Cao" userId="a6960595-96e6-47d6-a8d8-833995379cc8" providerId="ADAL" clId="{70E41DE0-A07E-4080-99E5-91A985619C8F}" dt="2023-09-08T05:15:37.629" v="353" actId="26606"/>
          <ac:picMkLst>
            <pc:docMk/>
            <pc:sldMk cId="1963397786" sldId="699"/>
            <ac:picMk id="9" creationId="{17A1DAF0-2BC7-7B39-BCA2-CA8F225875B4}"/>
          </ac:picMkLst>
        </pc:picChg>
      </pc:sldChg>
      <pc:sldChg chg="addSp delSp modSp mod">
        <pc:chgData name="Rui Cao" userId="a6960595-96e6-47d6-a8d8-833995379cc8" providerId="ADAL" clId="{70E41DE0-A07E-4080-99E5-91A985619C8F}" dt="2023-09-08T18:32:13.392" v="461" actId="1076"/>
        <pc:sldMkLst>
          <pc:docMk/>
          <pc:sldMk cId="1702768434" sldId="722"/>
        </pc:sldMkLst>
        <pc:spChg chg="mod">
          <ac:chgData name="Rui Cao" userId="a6960595-96e6-47d6-a8d8-833995379cc8" providerId="ADAL" clId="{70E41DE0-A07E-4080-99E5-91A985619C8F}" dt="2023-09-08T18:32:08.551" v="460" actId="20577"/>
          <ac:spMkLst>
            <pc:docMk/>
            <pc:sldMk cId="1702768434" sldId="722"/>
            <ac:spMk id="3" creationId="{6DA463BE-1410-23F4-5573-F8540FE1ACDB}"/>
          </ac:spMkLst>
        </pc:spChg>
        <pc:spChg chg="add mod">
          <ac:chgData name="Rui Cao" userId="a6960595-96e6-47d6-a8d8-833995379cc8" providerId="ADAL" clId="{70E41DE0-A07E-4080-99E5-91A985619C8F}" dt="2023-09-08T18:32:13.392" v="461" actId="1076"/>
          <ac:spMkLst>
            <pc:docMk/>
            <pc:sldMk cId="1702768434" sldId="722"/>
            <ac:spMk id="7" creationId="{F09E8CD6-DEE9-4BCD-26BB-EDA8DAA6BECA}"/>
          </ac:spMkLst>
        </pc:spChg>
        <pc:spChg chg="mod topLvl">
          <ac:chgData name="Rui Cao" userId="a6960595-96e6-47d6-a8d8-833995379cc8" providerId="ADAL" clId="{70E41DE0-A07E-4080-99E5-91A985619C8F}" dt="2023-09-08T18:31:47.120" v="456" actId="1076"/>
          <ac:spMkLst>
            <pc:docMk/>
            <pc:sldMk cId="1702768434" sldId="722"/>
            <ac:spMk id="9" creationId="{57CDA923-8ED5-99FE-8850-66AB122488E5}"/>
          </ac:spMkLst>
        </pc:spChg>
        <pc:spChg chg="mod topLvl">
          <ac:chgData name="Rui Cao" userId="a6960595-96e6-47d6-a8d8-833995379cc8" providerId="ADAL" clId="{70E41DE0-A07E-4080-99E5-91A985619C8F}" dt="2023-09-08T18:31:56.974" v="458" actId="1076"/>
          <ac:spMkLst>
            <pc:docMk/>
            <pc:sldMk cId="1702768434" sldId="722"/>
            <ac:spMk id="12" creationId="{19D2845D-848E-063D-A477-86A63B7BEE00}"/>
          </ac:spMkLst>
        </pc:spChg>
        <pc:grpChg chg="add del">
          <ac:chgData name="Rui Cao" userId="a6960595-96e6-47d6-a8d8-833995379cc8" providerId="ADAL" clId="{70E41DE0-A07E-4080-99E5-91A985619C8F}" dt="2023-09-08T18:30:46.961" v="440" actId="165"/>
          <ac:grpSpMkLst>
            <pc:docMk/>
            <pc:sldMk cId="1702768434" sldId="722"/>
            <ac:grpSpMk id="14" creationId="{EFCD0336-E6D5-A78C-B235-969FDCFB3654}"/>
          </ac:grpSpMkLst>
        </pc:grpChg>
        <pc:picChg chg="del mod topLvl">
          <ac:chgData name="Rui Cao" userId="a6960595-96e6-47d6-a8d8-833995379cc8" providerId="ADAL" clId="{70E41DE0-A07E-4080-99E5-91A985619C8F}" dt="2023-09-08T18:30:48.352" v="441" actId="478"/>
          <ac:picMkLst>
            <pc:docMk/>
            <pc:sldMk cId="1702768434" sldId="722"/>
            <ac:picMk id="8" creationId="{EDEE93AA-D74A-24BB-31B0-844ADD345BD9}"/>
          </ac:picMkLst>
        </pc:picChg>
        <pc:picChg chg="add del">
          <ac:chgData name="Rui Cao" userId="a6960595-96e6-47d6-a8d8-833995379cc8" providerId="ADAL" clId="{70E41DE0-A07E-4080-99E5-91A985619C8F}" dt="2023-09-08T18:30:40.419" v="438" actId="22"/>
          <ac:picMkLst>
            <pc:docMk/>
            <pc:sldMk cId="1702768434" sldId="722"/>
            <ac:picMk id="11" creationId="{BC369A66-64F2-7E63-56E1-0F6ECFD5C72D}"/>
          </ac:picMkLst>
        </pc:picChg>
        <pc:picChg chg="add mod ord">
          <ac:chgData name="Rui Cao" userId="a6960595-96e6-47d6-a8d8-833995379cc8" providerId="ADAL" clId="{70E41DE0-A07E-4080-99E5-91A985619C8F}" dt="2023-09-08T18:31:33.171" v="453" actId="14100"/>
          <ac:picMkLst>
            <pc:docMk/>
            <pc:sldMk cId="1702768434" sldId="722"/>
            <ac:picMk id="15" creationId="{616C8CE0-62EA-179B-4842-B2B321D98A14}"/>
          </ac:picMkLst>
        </pc:picChg>
      </pc:sldChg>
      <pc:sldChg chg="addSp delSp modSp mod">
        <pc:chgData name="Rui Cao" userId="a6960595-96e6-47d6-a8d8-833995379cc8" providerId="ADAL" clId="{70E41DE0-A07E-4080-99E5-91A985619C8F}" dt="2023-09-08T05:09:28.188" v="343" actId="1076"/>
        <pc:sldMkLst>
          <pc:docMk/>
          <pc:sldMk cId="2298674225" sldId="725"/>
        </pc:sldMkLst>
        <pc:spChg chg="mod">
          <ac:chgData name="Rui Cao" userId="a6960595-96e6-47d6-a8d8-833995379cc8" providerId="ADAL" clId="{70E41DE0-A07E-4080-99E5-91A985619C8F}" dt="2023-09-08T05:08:27.062" v="340" actId="20577"/>
          <ac:spMkLst>
            <pc:docMk/>
            <pc:sldMk cId="2298674225" sldId="725"/>
            <ac:spMk id="2" creationId="{90C857A6-0C8E-7B9A-BED2-DC05C417435B}"/>
          </ac:spMkLst>
        </pc:spChg>
        <pc:picChg chg="add mod">
          <ac:chgData name="Rui Cao" userId="a6960595-96e6-47d6-a8d8-833995379cc8" providerId="ADAL" clId="{70E41DE0-A07E-4080-99E5-91A985619C8F}" dt="2023-09-08T05:09:28.188" v="343" actId="1076"/>
          <ac:picMkLst>
            <pc:docMk/>
            <pc:sldMk cId="2298674225" sldId="725"/>
            <ac:picMk id="8" creationId="{A0CD1F40-F277-E272-03FB-DFAA83D240F5}"/>
          </ac:picMkLst>
        </pc:picChg>
        <pc:picChg chg="del">
          <ac:chgData name="Rui Cao" userId="a6960595-96e6-47d6-a8d8-833995379cc8" providerId="ADAL" clId="{70E41DE0-A07E-4080-99E5-91A985619C8F}" dt="2023-09-08T05:09:12.349" v="341" actId="478"/>
          <ac:picMkLst>
            <pc:docMk/>
            <pc:sldMk cId="2298674225" sldId="725"/>
            <ac:picMk id="15" creationId="{B3A794BB-9812-B24D-D9FD-71727CE06666}"/>
          </ac:picMkLst>
        </pc:picChg>
      </pc:sldChg>
      <pc:sldChg chg="modSp mod">
        <pc:chgData name="Rui Cao" userId="a6960595-96e6-47d6-a8d8-833995379cc8" providerId="ADAL" clId="{70E41DE0-A07E-4080-99E5-91A985619C8F}" dt="2023-09-08T04:49:40.484" v="222" actId="20577"/>
        <pc:sldMkLst>
          <pc:docMk/>
          <pc:sldMk cId="2891383331" sldId="726"/>
        </pc:sldMkLst>
        <pc:spChg chg="mod">
          <ac:chgData name="Rui Cao" userId="a6960595-96e6-47d6-a8d8-833995379cc8" providerId="ADAL" clId="{70E41DE0-A07E-4080-99E5-91A985619C8F}" dt="2023-09-08T04:30:24.289" v="15" actId="20577"/>
          <ac:spMkLst>
            <pc:docMk/>
            <pc:sldMk cId="2891383331" sldId="726"/>
            <ac:spMk id="2" creationId="{90C857A6-0C8E-7B9A-BED2-DC05C417435B}"/>
          </ac:spMkLst>
        </pc:spChg>
        <pc:spChg chg="mod">
          <ac:chgData name="Rui Cao" userId="a6960595-96e6-47d6-a8d8-833995379cc8" providerId="ADAL" clId="{70E41DE0-A07E-4080-99E5-91A985619C8F}" dt="2023-09-08T04:49:40.484" v="222" actId="20577"/>
          <ac:spMkLst>
            <pc:docMk/>
            <pc:sldMk cId="2891383331" sldId="726"/>
            <ac:spMk id="3" creationId="{740C6818-0ED2-222E-276F-7606BFF1BE83}"/>
          </ac:spMkLst>
        </pc:spChg>
        <pc:picChg chg="mod">
          <ac:chgData name="Rui Cao" userId="a6960595-96e6-47d6-a8d8-833995379cc8" providerId="ADAL" clId="{70E41DE0-A07E-4080-99E5-91A985619C8F}" dt="2023-09-08T04:30:29.902" v="16" actId="1036"/>
          <ac:picMkLst>
            <pc:docMk/>
            <pc:sldMk cId="2891383331" sldId="726"/>
            <ac:picMk id="19" creationId="{C4483C53-6248-50DC-90ED-38624EF3BACD}"/>
          </ac:picMkLst>
        </pc:picChg>
      </pc:sldChg>
      <pc:sldChg chg="addSp delSp modSp new mod ord">
        <pc:chgData name="Rui Cao" userId="a6960595-96e6-47d6-a8d8-833995379cc8" providerId="ADAL" clId="{70E41DE0-A07E-4080-99E5-91A985619C8F}" dt="2023-09-08T05:12:12.386" v="347"/>
        <pc:sldMkLst>
          <pc:docMk/>
          <pc:sldMk cId="3523079121" sldId="732"/>
        </pc:sldMkLst>
        <pc:spChg chg="mod">
          <ac:chgData name="Rui Cao" userId="a6960595-96e6-47d6-a8d8-833995379cc8" providerId="ADAL" clId="{70E41DE0-A07E-4080-99E5-91A985619C8F}" dt="2023-09-08T04:30:49.539" v="59" actId="20577"/>
          <ac:spMkLst>
            <pc:docMk/>
            <pc:sldMk cId="3523079121" sldId="732"/>
            <ac:spMk id="2" creationId="{B1B83EF0-9643-C4C7-D744-CD38CBB7F7E5}"/>
          </ac:spMkLst>
        </pc:spChg>
        <pc:spChg chg="mod">
          <ac:chgData name="Rui Cao" userId="a6960595-96e6-47d6-a8d8-833995379cc8" providerId="ADAL" clId="{70E41DE0-A07E-4080-99E5-91A985619C8F}" dt="2023-09-08T04:50:57.085" v="258" actId="1035"/>
          <ac:spMkLst>
            <pc:docMk/>
            <pc:sldMk cId="3523079121" sldId="732"/>
            <ac:spMk id="3" creationId="{74CD7E05-7A43-5DC9-D3B6-8325FD3E571A}"/>
          </ac:spMkLst>
        </pc:spChg>
        <pc:picChg chg="add del mod">
          <ac:chgData name="Rui Cao" userId="a6960595-96e6-47d6-a8d8-833995379cc8" providerId="ADAL" clId="{70E41DE0-A07E-4080-99E5-91A985619C8F}" dt="2023-09-08T04:58:12.702" v="336" actId="478"/>
          <ac:picMkLst>
            <pc:docMk/>
            <pc:sldMk cId="3523079121" sldId="732"/>
            <ac:picMk id="8" creationId="{C5189714-45A9-C6A1-7251-37B04B0502EB}"/>
          </ac:picMkLst>
        </pc:picChg>
        <pc:picChg chg="add">
          <ac:chgData name="Rui Cao" userId="a6960595-96e6-47d6-a8d8-833995379cc8" providerId="ADAL" clId="{70E41DE0-A07E-4080-99E5-91A985619C8F}" dt="2023-09-08T04:58:14.372" v="337" actId="22"/>
          <ac:picMkLst>
            <pc:docMk/>
            <pc:sldMk cId="3523079121" sldId="732"/>
            <ac:picMk id="10" creationId="{C75DC525-1D06-EBF0-9315-7A6561148CFA}"/>
          </ac:picMkLst>
        </pc:picChg>
      </pc:sldChg>
      <pc:sldChg chg="addSp delSp modSp add mod">
        <pc:chgData name="Rui Cao" userId="a6960595-96e6-47d6-a8d8-833995379cc8" providerId="ADAL" clId="{70E41DE0-A07E-4080-99E5-91A985619C8F}" dt="2023-09-08T19:05:15.235" v="467" actId="20577"/>
        <pc:sldMkLst>
          <pc:docMk/>
          <pc:sldMk cId="3553457068" sldId="733"/>
        </pc:sldMkLst>
        <pc:spChg chg="mod">
          <ac:chgData name="Rui Cao" userId="a6960595-96e6-47d6-a8d8-833995379cc8" providerId="ADAL" clId="{70E41DE0-A07E-4080-99E5-91A985619C8F}" dt="2023-09-08T18:32:53.985" v="462" actId="20577"/>
          <ac:spMkLst>
            <pc:docMk/>
            <pc:sldMk cId="3553457068" sldId="733"/>
            <ac:spMk id="2" creationId="{90C857A6-0C8E-7B9A-BED2-DC05C417435B}"/>
          </ac:spMkLst>
        </pc:spChg>
        <pc:spChg chg="mod">
          <ac:chgData name="Rui Cao" userId="a6960595-96e6-47d6-a8d8-833995379cc8" providerId="ADAL" clId="{70E41DE0-A07E-4080-99E5-91A985619C8F}" dt="2023-09-08T19:05:15.235" v="467" actId="20577"/>
          <ac:spMkLst>
            <pc:docMk/>
            <pc:sldMk cId="3553457068" sldId="733"/>
            <ac:spMk id="3" creationId="{740C6818-0ED2-222E-276F-7606BFF1BE83}"/>
          </ac:spMkLst>
        </pc:spChg>
        <pc:picChg chg="add del mod">
          <ac:chgData name="Rui Cao" userId="a6960595-96e6-47d6-a8d8-833995379cc8" providerId="ADAL" clId="{70E41DE0-A07E-4080-99E5-91A985619C8F}" dt="2023-09-08T04:56:09.704" v="330" actId="478"/>
          <ac:picMkLst>
            <pc:docMk/>
            <pc:sldMk cId="3553457068" sldId="733"/>
            <ac:picMk id="8" creationId="{D564A751-93AC-FA0B-C971-36895406F59B}"/>
          </ac:picMkLst>
        </pc:picChg>
        <pc:picChg chg="add del mod">
          <ac:chgData name="Rui Cao" userId="a6960595-96e6-47d6-a8d8-833995379cc8" providerId="ADAL" clId="{70E41DE0-A07E-4080-99E5-91A985619C8F}" dt="2023-09-08T18:32:59.398" v="463" actId="478"/>
          <ac:picMkLst>
            <pc:docMk/>
            <pc:sldMk cId="3553457068" sldId="733"/>
            <ac:picMk id="10" creationId="{DCA11E4F-DB54-AF97-38B0-5D454B7FDE5F}"/>
          </ac:picMkLst>
        </pc:picChg>
        <pc:picChg chg="add mod">
          <ac:chgData name="Rui Cao" userId="a6960595-96e6-47d6-a8d8-833995379cc8" providerId="ADAL" clId="{70E41DE0-A07E-4080-99E5-91A985619C8F}" dt="2023-09-08T19:04:37.652" v="465" actId="1076"/>
          <ac:picMkLst>
            <pc:docMk/>
            <pc:sldMk cId="3553457068" sldId="733"/>
            <ac:picMk id="12" creationId="{A8E18463-CAB2-D8ED-D08A-22FA40DC37A9}"/>
          </ac:picMkLst>
        </pc:picChg>
        <pc:picChg chg="del">
          <ac:chgData name="Rui Cao" userId="a6960595-96e6-47d6-a8d8-833995379cc8" providerId="ADAL" clId="{70E41DE0-A07E-4080-99E5-91A985619C8F}" dt="2023-09-08T04:54:49.115" v="327" actId="478"/>
          <ac:picMkLst>
            <pc:docMk/>
            <pc:sldMk cId="3553457068" sldId="733"/>
            <ac:picMk id="23" creationId="{E8C64558-455E-8E8E-9092-39CCB969CB36}"/>
          </ac:picMkLst>
        </pc:picChg>
      </pc:sldChg>
      <pc:sldChg chg="addSp delSp modSp add mod ord">
        <pc:chgData name="Rui Cao" userId="a6960595-96e6-47d6-a8d8-833995379cc8" providerId="ADAL" clId="{70E41DE0-A07E-4080-99E5-91A985619C8F}" dt="2023-09-08T19:05:53.467" v="480" actId="1076"/>
        <pc:sldMkLst>
          <pc:docMk/>
          <pc:sldMk cId="604663089" sldId="734"/>
        </pc:sldMkLst>
        <pc:spChg chg="mod">
          <ac:chgData name="Rui Cao" userId="a6960595-96e6-47d6-a8d8-833995379cc8" providerId="ADAL" clId="{70E41DE0-A07E-4080-99E5-91A985619C8F}" dt="2023-09-08T18:30:27.813" v="435" actId="20577"/>
          <ac:spMkLst>
            <pc:docMk/>
            <pc:sldMk cId="604663089" sldId="734"/>
            <ac:spMk id="2" creationId="{F09475CB-AE2D-8FAE-A265-ACF1965E0ADB}"/>
          </ac:spMkLst>
        </pc:spChg>
        <pc:spChg chg="del">
          <ac:chgData name="Rui Cao" userId="a6960595-96e6-47d6-a8d8-833995379cc8" providerId="ADAL" clId="{70E41DE0-A07E-4080-99E5-91A985619C8F}" dt="2023-09-08T19:05:37.870" v="474" actId="478"/>
          <ac:spMkLst>
            <pc:docMk/>
            <pc:sldMk cId="604663089" sldId="734"/>
            <ac:spMk id="3" creationId="{6DA463BE-1410-23F4-5573-F8540FE1ACDB}"/>
          </ac:spMkLst>
        </pc:spChg>
        <pc:spChg chg="del">
          <ac:chgData name="Rui Cao" userId="a6960595-96e6-47d6-a8d8-833995379cc8" providerId="ADAL" clId="{70E41DE0-A07E-4080-99E5-91A985619C8F}" dt="2023-09-08T19:05:45.368" v="477" actId="478"/>
          <ac:spMkLst>
            <pc:docMk/>
            <pc:sldMk cId="604663089" sldId="734"/>
            <ac:spMk id="7" creationId="{F09E8CD6-DEE9-4BCD-26BB-EDA8DAA6BECA}"/>
          </ac:spMkLst>
        </pc:spChg>
        <pc:spChg chg="del topLvl">
          <ac:chgData name="Rui Cao" userId="a6960595-96e6-47d6-a8d8-833995379cc8" providerId="ADAL" clId="{70E41DE0-A07E-4080-99E5-91A985619C8F}" dt="2023-09-08T19:05:48.923" v="479" actId="478"/>
          <ac:spMkLst>
            <pc:docMk/>
            <pc:sldMk cId="604663089" sldId="734"/>
            <ac:spMk id="9" creationId="{57CDA923-8ED5-99FE-8850-66AB122488E5}"/>
          </ac:spMkLst>
        </pc:spChg>
        <pc:spChg chg="add del mod">
          <ac:chgData name="Rui Cao" userId="a6960595-96e6-47d6-a8d8-833995379cc8" providerId="ADAL" clId="{70E41DE0-A07E-4080-99E5-91A985619C8F}" dt="2023-09-08T19:05:41.963" v="475" actId="478"/>
          <ac:spMkLst>
            <pc:docMk/>
            <pc:sldMk cId="604663089" sldId="734"/>
            <ac:spMk id="11" creationId="{F7FAB1DA-E18E-7AF8-E8D8-03E2DEB0D958}"/>
          </ac:spMkLst>
        </pc:spChg>
        <pc:spChg chg="del">
          <ac:chgData name="Rui Cao" userId="a6960595-96e6-47d6-a8d8-833995379cc8" providerId="ADAL" clId="{70E41DE0-A07E-4080-99E5-91A985619C8F}" dt="2023-09-08T19:05:47.145" v="478" actId="478"/>
          <ac:spMkLst>
            <pc:docMk/>
            <pc:sldMk cId="604663089" sldId="734"/>
            <ac:spMk id="12" creationId="{19D2845D-848E-063D-A477-86A63B7BEE00}"/>
          </ac:spMkLst>
        </pc:spChg>
        <pc:grpChg chg="del mod">
          <ac:chgData name="Rui Cao" userId="a6960595-96e6-47d6-a8d8-833995379cc8" providerId="ADAL" clId="{70E41DE0-A07E-4080-99E5-91A985619C8F}" dt="2023-09-08T19:05:48.923" v="479" actId="478"/>
          <ac:grpSpMkLst>
            <pc:docMk/>
            <pc:sldMk cId="604663089" sldId="734"/>
            <ac:grpSpMk id="14" creationId="{EFCD0336-E6D5-A78C-B235-969FDCFB3654}"/>
          </ac:grpSpMkLst>
        </pc:grpChg>
        <pc:picChg chg="mod topLvl">
          <ac:chgData name="Rui Cao" userId="a6960595-96e6-47d6-a8d8-833995379cc8" providerId="ADAL" clId="{70E41DE0-A07E-4080-99E5-91A985619C8F}" dt="2023-09-08T19:05:53.467" v="480" actId="1076"/>
          <ac:picMkLst>
            <pc:docMk/>
            <pc:sldMk cId="604663089" sldId="734"/>
            <ac:picMk id="8" creationId="{EDEE93AA-D74A-24BB-31B0-844ADD345BD9}"/>
          </ac:picMkLst>
        </pc:picChg>
      </pc:sldChg>
    </pc:docChg>
  </pc:docChgLst>
  <pc:docChgLst>
    <pc:chgData name="Rui Cao" userId="a6960595-96e6-47d6-a8d8-833995379cc8" providerId="ADAL" clId="{E6AE08F8-5007-4706-9F36-ED3282F736A5}"/>
    <pc:docChg chg="undo redo custSel addSld delSld modSld sldOrd">
      <pc:chgData name="Rui Cao" userId="a6960595-96e6-47d6-a8d8-833995379cc8" providerId="ADAL" clId="{E6AE08F8-5007-4706-9F36-ED3282F736A5}" dt="2024-03-09T19:07:41.427" v="4099" actId="20577"/>
      <pc:docMkLst>
        <pc:docMk/>
      </pc:docMkLst>
      <pc:sldChg chg="modSp mod ord">
        <pc:chgData name="Rui Cao" userId="a6960595-96e6-47d6-a8d8-833995379cc8" providerId="ADAL" clId="{E6AE08F8-5007-4706-9F36-ED3282F736A5}" dt="2024-03-09T07:33:30.566" v="3071" actId="14100"/>
        <pc:sldMkLst>
          <pc:docMk/>
          <pc:sldMk cId="768862332" sldId="692"/>
        </pc:sldMkLst>
        <pc:spChg chg="mod">
          <ac:chgData name="Rui Cao" userId="a6960595-96e6-47d6-a8d8-833995379cc8" providerId="ADAL" clId="{E6AE08F8-5007-4706-9F36-ED3282F736A5}" dt="2024-03-09T07:33:30.566" v="3071" actId="14100"/>
          <ac:spMkLst>
            <pc:docMk/>
            <pc:sldMk cId="768862332" sldId="692"/>
            <ac:spMk id="3" creationId="{DB1BC69E-A2F6-4BEA-8BC0-5E02CECB25CF}"/>
          </ac:spMkLst>
        </pc:spChg>
      </pc:sldChg>
      <pc:sldChg chg="add del">
        <pc:chgData name="Rui Cao" userId="a6960595-96e6-47d6-a8d8-833995379cc8" providerId="ADAL" clId="{E6AE08F8-5007-4706-9F36-ED3282F736A5}" dt="2024-03-09T00:58:34.328" v="70" actId="47"/>
        <pc:sldMkLst>
          <pc:docMk/>
          <pc:sldMk cId="1963397786" sldId="699"/>
        </pc:sldMkLst>
      </pc:sldChg>
      <pc:sldChg chg="addSp delSp modSp add mod">
        <pc:chgData name="Rui Cao" userId="a6960595-96e6-47d6-a8d8-833995379cc8" providerId="ADAL" clId="{E6AE08F8-5007-4706-9F36-ED3282F736A5}" dt="2024-03-09T18:25:08.163" v="3723" actId="20577"/>
        <pc:sldMkLst>
          <pc:docMk/>
          <pc:sldMk cId="2202792869" sldId="719"/>
        </pc:sldMkLst>
        <pc:spChg chg="mod">
          <ac:chgData name="Rui Cao" userId="a6960595-96e6-47d6-a8d8-833995379cc8" providerId="ADAL" clId="{E6AE08F8-5007-4706-9F36-ED3282F736A5}" dt="2024-03-09T18:19:14.887" v="3633" actId="20577"/>
          <ac:spMkLst>
            <pc:docMk/>
            <pc:sldMk cId="2202792869" sldId="719"/>
            <ac:spMk id="2" creationId="{8948CD9F-215D-1BC5-6E28-C2925608F1CB}"/>
          </ac:spMkLst>
        </pc:spChg>
        <pc:spChg chg="mod">
          <ac:chgData name="Rui Cao" userId="a6960595-96e6-47d6-a8d8-833995379cc8" providerId="ADAL" clId="{E6AE08F8-5007-4706-9F36-ED3282F736A5}" dt="2024-03-09T18:25:08.163" v="3723" actId="20577"/>
          <ac:spMkLst>
            <pc:docMk/>
            <pc:sldMk cId="2202792869" sldId="719"/>
            <ac:spMk id="3" creationId="{4A393291-BE37-E09E-0B02-C953ECC28551}"/>
          </ac:spMkLst>
        </pc:spChg>
        <pc:picChg chg="add del mod">
          <ac:chgData name="Rui Cao" userId="a6960595-96e6-47d6-a8d8-833995379cc8" providerId="ADAL" clId="{E6AE08F8-5007-4706-9F36-ED3282F736A5}" dt="2024-03-09T18:13:56.961" v="3607" actId="478"/>
          <ac:picMkLst>
            <pc:docMk/>
            <pc:sldMk cId="2202792869" sldId="719"/>
            <ac:picMk id="8" creationId="{CF40C25B-ED69-8232-6C50-20CC4C706086}"/>
          </ac:picMkLst>
        </pc:picChg>
        <pc:picChg chg="add mod">
          <ac:chgData name="Rui Cao" userId="a6960595-96e6-47d6-a8d8-833995379cc8" providerId="ADAL" clId="{E6AE08F8-5007-4706-9F36-ED3282F736A5}" dt="2024-03-09T18:14:21.470" v="3628" actId="1038"/>
          <ac:picMkLst>
            <pc:docMk/>
            <pc:sldMk cId="2202792869" sldId="719"/>
            <ac:picMk id="10" creationId="{D0DC15DE-709E-3468-2C8F-055092F5239B}"/>
          </ac:picMkLst>
        </pc:picChg>
        <pc:picChg chg="add mod">
          <ac:chgData name="Rui Cao" userId="a6960595-96e6-47d6-a8d8-833995379cc8" providerId="ADAL" clId="{E6AE08F8-5007-4706-9F36-ED3282F736A5}" dt="2024-03-09T18:14:21.470" v="3628" actId="1038"/>
          <ac:picMkLst>
            <pc:docMk/>
            <pc:sldMk cId="2202792869" sldId="719"/>
            <ac:picMk id="12" creationId="{136606CF-10AB-5F2F-08C0-026B3BE9E710}"/>
          </ac:picMkLst>
        </pc:picChg>
        <pc:picChg chg="del">
          <ac:chgData name="Rui Cao" userId="a6960595-96e6-47d6-a8d8-833995379cc8" providerId="ADAL" clId="{E6AE08F8-5007-4706-9F36-ED3282F736A5}" dt="2024-03-09T18:04:10.461" v="3415" actId="478"/>
          <ac:picMkLst>
            <pc:docMk/>
            <pc:sldMk cId="2202792869" sldId="719"/>
            <ac:picMk id="15" creationId="{875B9FCF-C4D4-66A0-A38B-E8BA9269C268}"/>
          </ac:picMkLst>
        </pc:picChg>
      </pc:sldChg>
      <pc:sldChg chg="add del">
        <pc:chgData name="Rui Cao" userId="a6960595-96e6-47d6-a8d8-833995379cc8" providerId="ADAL" clId="{E6AE08F8-5007-4706-9F36-ED3282F736A5}" dt="2024-03-09T07:20:44.800" v="2648" actId="47"/>
        <pc:sldMkLst>
          <pc:docMk/>
          <pc:sldMk cId="2891383331" sldId="726"/>
        </pc:sldMkLst>
      </pc:sldChg>
      <pc:sldChg chg="add del">
        <pc:chgData name="Rui Cao" userId="a6960595-96e6-47d6-a8d8-833995379cc8" providerId="ADAL" clId="{E6AE08F8-5007-4706-9F36-ED3282F736A5}" dt="2024-03-09T07:20:45.432" v="2649" actId="47"/>
        <pc:sldMkLst>
          <pc:docMk/>
          <pc:sldMk cId="410102472" sldId="741"/>
        </pc:sldMkLst>
      </pc:sldChg>
      <pc:sldChg chg="del">
        <pc:chgData name="Rui Cao" userId="a6960595-96e6-47d6-a8d8-833995379cc8" providerId="ADAL" clId="{E6AE08F8-5007-4706-9F36-ED3282F736A5}" dt="2024-03-09T07:07:54.663" v="2200" actId="47"/>
        <pc:sldMkLst>
          <pc:docMk/>
          <pc:sldMk cId="1984438568" sldId="750"/>
        </pc:sldMkLst>
      </pc:sldChg>
      <pc:sldChg chg="del ord">
        <pc:chgData name="Rui Cao" userId="a6960595-96e6-47d6-a8d8-833995379cc8" providerId="ADAL" clId="{E6AE08F8-5007-4706-9F36-ED3282F736A5}" dt="2024-03-09T05:11:54.948" v="332" actId="47"/>
        <pc:sldMkLst>
          <pc:docMk/>
          <pc:sldMk cId="2335674182" sldId="753"/>
        </pc:sldMkLst>
      </pc:sldChg>
      <pc:sldChg chg="addSp delSp modSp mod ord">
        <pc:chgData name="Rui Cao" userId="a6960595-96e6-47d6-a8d8-833995379cc8" providerId="ADAL" clId="{E6AE08F8-5007-4706-9F36-ED3282F736A5}" dt="2024-03-09T07:25:11.388" v="2793" actId="20577"/>
        <pc:sldMkLst>
          <pc:docMk/>
          <pc:sldMk cId="3369947206" sldId="754"/>
        </pc:sldMkLst>
        <pc:spChg chg="mod">
          <ac:chgData name="Rui Cao" userId="a6960595-96e6-47d6-a8d8-833995379cc8" providerId="ADAL" clId="{E6AE08F8-5007-4706-9F36-ED3282F736A5}" dt="2024-03-09T07:25:11.388" v="2793" actId="20577"/>
          <ac:spMkLst>
            <pc:docMk/>
            <pc:sldMk cId="3369947206" sldId="754"/>
            <ac:spMk id="3" creationId="{D18354B2-74E3-3EC4-A737-7CFE2ED05680}"/>
          </ac:spMkLst>
        </pc:spChg>
        <pc:graphicFrameChg chg="add mod">
          <ac:chgData name="Rui Cao" userId="a6960595-96e6-47d6-a8d8-833995379cc8" providerId="ADAL" clId="{E6AE08F8-5007-4706-9F36-ED3282F736A5}" dt="2024-03-09T07:22:02.004" v="2659" actId="1076"/>
          <ac:graphicFrameMkLst>
            <pc:docMk/>
            <pc:sldMk cId="3369947206" sldId="754"/>
            <ac:graphicFrameMk id="7" creationId="{798D15E8-6EB1-761F-315C-89A4C4F0DBDC}"/>
          </ac:graphicFrameMkLst>
        </pc:graphicFrameChg>
        <pc:graphicFrameChg chg="del mod modGraphic">
          <ac:chgData name="Rui Cao" userId="a6960595-96e6-47d6-a8d8-833995379cc8" providerId="ADAL" clId="{E6AE08F8-5007-4706-9F36-ED3282F736A5}" dt="2024-03-09T06:36:09.433" v="1542" actId="478"/>
          <ac:graphicFrameMkLst>
            <pc:docMk/>
            <pc:sldMk cId="3369947206" sldId="754"/>
            <ac:graphicFrameMk id="9" creationId="{AF2E8C1A-1041-C327-80DE-C276D0084172}"/>
          </ac:graphicFrameMkLst>
        </pc:graphicFrameChg>
      </pc:sldChg>
      <pc:sldChg chg="addSp delSp modSp mod">
        <pc:chgData name="Rui Cao" userId="a6960595-96e6-47d6-a8d8-833995379cc8" providerId="ADAL" clId="{E6AE08F8-5007-4706-9F36-ED3282F736A5}" dt="2024-03-09T07:31:05.913" v="3013" actId="20577"/>
        <pc:sldMkLst>
          <pc:docMk/>
          <pc:sldMk cId="3159900343" sldId="759"/>
        </pc:sldMkLst>
        <pc:spChg chg="mod">
          <ac:chgData name="Rui Cao" userId="a6960595-96e6-47d6-a8d8-833995379cc8" providerId="ADAL" clId="{E6AE08F8-5007-4706-9F36-ED3282F736A5}" dt="2024-03-09T07:31:05.913" v="3013" actId="20577"/>
          <ac:spMkLst>
            <pc:docMk/>
            <pc:sldMk cId="3159900343" sldId="759"/>
            <ac:spMk id="3" creationId="{A58E5D1E-6D45-5920-C6F0-71FE5174D323}"/>
          </ac:spMkLst>
        </pc:spChg>
        <pc:graphicFrameChg chg="del">
          <ac:chgData name="Rui Cao" userId="a6960595-96e6-47d6-a8d8-833995379cc8" providerId="ADAL" clId="{E6AE08F8-5007-4706-9F36-ED3282F736A5}" dt="2024-03-09T07:28:07.319" v="2878" actId="478"/>
          <ac:graphicFrameMkLst>
            <pc:docMk/>
            <pc:sldMk cId="3159900343" sldId="759"/>
            <ac:graphicFrameMk id="7" creationId="{4D2D7DE1-E3E6-EA3F-758C-5B55386EBB31}"/>
          </ac:graphicFrameMkLst>
        </pc:graphicFrameChg>
        <pc:graphicFrameChg chg="add del mod">
          <ac:chgData name="Rui Cao" userId="a6960595-96e6-47d6-a8d8-833995379cc8" providerId="ADAL" clId="{E6AE08F8-5007-4706-9F36-ED3282F736A5}" dt="2024-03-09T07:30:16.156" v="2999" actId="478"/>
          <ac:graphicFrameMkLst>
            <pc:docMk/>
            <pc:sldMk cId="3159900343" sldId="759"/>
            <ac:graphicFrameMk id="8" creationId="{0F19AC22-5EE9-95CE-B9F0-8CBF5BB420F2}"/>
          </ac:graphicFrameMkLst>
        </pc:graphicFrameChg>
      </pc:sldChg>
      <pc:sldChg chg="modSp mod">
        <pc:chgData name="Rui Cao" userId="a6960595-96e6-47d6-a8d8-833995379cc8" providerId="ADAL" clId="{E6AE08F8-5007-4706-9F36-ED3282F736A5}" dt="2024-03-09T07:19:16.637" v="2553" actId="14100"/>
        <pc:sldMkLst>
          <pc:docMk/>
          <pc:sldMk cId="3416661219" sldId="763"/>
        </pc:sldMkLst>
        <pc:spChg chg="mod">
          <ac:chgData name="Rui Cao" userId="a6960595-96e6-47d6-a8d8-833995379cc8" providerId="ADAL" clId="{E6AE08F8-5007-4706-9F36-ED3282F736A5}" dt="2024-03-09T07:19:16.637" v="2553" actId="14100"/>
          <ac:spMkLst>
            <pc:docMk/>
            <pc:sldMk cId="3416661219" sldId="763"/>
            <ac:spMk id="3" creationId="{329C8A9E-FFE7-8317-5896-33E5999DDAE8}"/>
          </ac:spMkLst>
        </pc:spChg>
      </pc:sldChg>
      <pc:sldChg chg="modSp mod">
        <pc:chgData name="Rui Cao" userId="a6960595-96e6-47d6-a8d8-833995379cc8" providerId="ADAL" clId="{E6AE08F8-5007-4706-9F36-ED3282F736A5}" dt="2024-03-09T07:20:17.449" v="2647" actId="20577"/>
        <pc:sldMkLst>
          <pc:docMk/>
          <pc:sldMk cId="682731512" sldId="765"/>
        </pc:sldMkLst>
        <pc:spChg chg="mod">
          <ac:chgData name="Rui Cao" userId="a6960595-96e6-47d6-a8d8-833995379cc8" providerId="ADAL" clId="{E6AE08F8-5007-4706-9F36-ED3282F736A5}" dt="2024-03-09T07:20:17.449" v="2647" actId="20577"/>
          <ac:spMkLst>
            <pc:docMk/>
            <pc:sldMk cId="682731512" sldId="765"/>
            <ac:spMk id="3" creationId="{329C8A9E-FFE7-8317-5896-33E5999DDAE8}"/>
          </ac:spMkLst>
        </pc:spChg>
        <pc:spChg chg="mod">
          <ac:chgData name="Rui Cao" userId="a6960595-96e6-47d6-a8d8-833995379cc8" providerId="ADAL" clId="{E6AE08F8-5007-4706-9F36-ED3282F736A5}" dt="2024-03-09T07:08:35.192" v="2203" actId="14100"/>
          <ac:spMkLst>
            <pc:docMk/>
            <pc:sldMk cId="682731512" sldId="765"/>
            <ac:spMk id="9" creationId="{437B1831-9C9A-0B6C-AA2A-26A1F902F109}"/>
          </ac:spMkLst>
        </pc:spChg>
      </pc:sldChg>
      <pc:sldChg chg="modSp mod">
        <pc:chgData name="Rui Cao" userId="a6960595-96e6-47d6-a8d8-833995379cc8" providerId="ADAL" clId="{E6AE08F8-5007-4706-9F36-ED3282F736A5}" dt="2024-03-09T07:15:43.045" v="2437" actId="20577"/>
        <pc:sldMkLst>
          <pc:docMk/>
          <pc:sldMk cId="2932396539" sldId="768"/>
        </pc:sldMkLst>
        <pc:spChg chg="mod">
          <ac:chgData name="Rui Cao" userId="a6960595-96e6-47d6-a8d8-833995379cc8" providerId="ADAL" clId="{E6AE08F8-5007-4706-9F36-ED3282F736A5}" dt="2024-03-09T07:15:43.045" v="2437" actId="20577"/>
          <ac:spMkLst>
            <pc:docMk/>
            <pc:sldMk cId="2932396539" sldId="768"/>
            <ac:spMk id="3" creationId="{105B1ECC-61E0-6E5A-E755-CF268D1515BC}"/>
          </ac:spMkLst>
        </pc:spChg>
      </pc:sldChg>
      <pc:sldChg chg="addSp delSp modSp mod ord">
        <pc:chgData name="Rui Cao" userId="a6960595-96e6-47d6-a8d8-833995379cc8" providerId="ADAL" clId="{E6AE08F8-5007-4706-9F36-ED3282F736A5}" dt="2024-03-09T18:25:50.520" v="3838" actId="20577"/>
        <pc:sldMkLst>
          <pc:docMk/>
          <pc:sldMk cId="3289767698" sldId="772"/>
        </pc:sldMkLst>
        <pc:spChg chg="mod">
          <ac:chgData name="Rui Cao" userId="a6960595-96e6-47d6-a8d8-833995379cc8" providerId="ADAL" clId="{E6AE08F8-5007-4706-9F36-ED3282F736A5}" dt="2024-03-09T06:53:21.300" v="1839" actId="20577"/>
          <ac:spMkLst>
            <pc:docMk/>
            <pc:sldMk cId="3289767698" sldId="772"/>
            <ac:spMk id="2" creationId="{DB95AFCA-640E-D158-CC28-4AAB5D590A81}"/>
          </ac:spMkLst>
        </pc:spChg>
        <pc:spChg chg="mod">
          <ac:chgData name="Rui Cao" userId="a6960595-96e6-47d6-a8d8-833995379cc8" providerId="ADAL" clId="{E6AE08F8-5007-4706-9F36-ED3282F736A5}" dt="2024-03-09T18:25:50.520" v="3838" actId="20577"/>
          <ac:spMkLst>
            <pc:docMk/>
            <pc:sldMk cId="3289767698" sldId="772"/>
            <ac:spMk id="3" creationId="{9EA88C55-BB5E-23EA-A2E3-3417A56EB2AA}"/>
          </ac:spMkLst>
        </pc:spChg>
        <pc:picChg chg="add mod">
          <ac:chgData name="Rui Cao" userId="a6960595-96e6-47d6-a8d8-833995379cc8" providerId="ADAL" clId="{E6AE08F8-5007-4706-9F36-ED3282F736A5}" dt="2024-03-09T05:52:32.857" v="563" actId="1076"/>
          <ac:picMkLst>
            <pc:docMk/>
            <pc:sldMk cId="3289767698" sldId="772"/>
            <ac:picMk id="8" creationId="{3BF8AE6C-851F-BBF2-946F-CEDDB4BC71DE}"/>
          </ac:picMkLst>
        </pc:picChg>
        <pc:picChg chg="add del mod">
          <ac:chgData name="Rui Cao" userId="a6960595-96e6-47d6-a8d8-833995379cc8" providerId="ADAL" clId="{E6AE08F8-5007-4706-9F36-ED3282F736A5}" dt="2024-03-09T05:52:03.805" v="554" actId="478"/>
          <ac:picMkLst>
            <pc:docMk/>
            <pc:sldMk cId="3289767698" sldId="772"/>
            <ac:picMk id="10" creationId="{4A345FAD-C6AC-462B-9F21-06741CCBB4F1}"/>
          </ac:picMkLst>
        </pc:picChg>
        <pc:picChg chg="del">
          <ac:chgData name="Rui Cao" userId="a6960595-96e6-47d6-a8d8-833995379cc8" providerId="ADAL" clId="{E6AE08F8-5007-4706-9F36-ED3282F736A5}" dt="2024-03-09T05:48:14.317" v="545" actId="478"/>
          <ac:picMkLst>
            <pc:docMk/>
            <pc:sldMk cId="3289767698" sldId="772"/>
            <ac:picMk id="12" creationId="{2FFD9EAA-3EF6-4D31-AED6-5E07D7F45777}"/>
          </ac:picMkLst>
        </pc:picChg>
        <pc:picChg chg="add mod">
          <ac:chgData name="Rui Cao" userId="a6960595-96e6-47d6-a8d8-833995379cc8" providerId="ADAL" clId="{E6AE08F8-5007-4706-9F36-ED3282F736A5}" dt="2024-03-09T05:52:29.169" v="561" actId="1076"/>
          <ac:picMkLst>
            <pc:docMk/>
            <pc:sldMk cId="3289767698" sldId="772"/>
            <ac:picMk id="13" creationId="{2C3E5123-335A-0ED5-F9AC-B0013D09EBF5}"/>
          </ac:picMkLst>
        </pc:picChg>
        <pc:picChg chg="del">
          <ac:chgData name="Rui Cao" userId="a6960595-96e6-47d6-a8d8-833995379cc8" providerId="ADAL" clId="{E6AE08F8-5007-4706-9F36-ED3282F736A5}" dt="2024-03-09T05:51:56.154" v="548" actId="478"/>
          <ac:picMkLst>
            <pc:docMk/>
            <pc:sldMk cId="3289767698" sldId="772"/>
            <ac:picMk id="14" creationId="{B8F9E883-3E9E-97F2-2BA0-0102FA2D3080}"/>
          </ac:picMkLst>
        </pc:picChg>
      </pc:sldChg>
      <pc:sldChg chg="addSp delSp modSp del mod ord">
        <pc:chgData name="Rui Cao" userId="a6960595-96e6-47d6-a8d8-833995379cc8" providerId="ADAL" clId="{E6AE08F8-5007-4706-9F36-ED3282F736A5}" dt="2024-03-09T07:39:01.185" v="3274" actId="47"/>
        <pc:sldMkLst>
          <pc:docMk/>
          <pc:sldMk cId="853192906" sldId="774"/>
        </pc:sldMkLst>
        <pc:spChg chg="del">
          <ac:chgData name="Rui Cao" userId="a6960595-96e6-47d6-a8d8-833995379cc8" providerId="ADAL" clId="{E6AE08F8-5007-4706-9F36-ED3282F736A5}" dt="2024-03-09T06:03:00.594" v="573" actId="478"/>
          <ac:spMkLst>
            <pc:docMk/>
            <pc:sldMk cId="853192906" sldId="774"/>
            <ac:spMk id="8" creationId="{5774DAAF-498B-BB1F-71EE-44AC45B5D18E}"/>
          </ac:spMkLst>
        </pc:spChg>
        <pc:spChg chg="del">
          <ac:chgData name="Rui Cao" userId="a6960595-96e6-47d6-a8d8-833995379cc8" providerId="ADAL" clId="{E6AE08F8-5007-4706-9F36-ED3282F736A5}" dt="2024-03-09T06:03:00.594" v="573" actId="478"/>
          <ac:spMkLst>
            <pc:docMk/>
            <pc:sldMk cId="853192906" sldId="774"/>
            <ac:spMk id="11" creationId="{26815268-43F1-BA78-3251-E4AFA7C9DA8A}"/>
          </ac:spMkLst>
        </pc:spChg>
        <pc:spChg chg="mod">
          <ac:chgData name="Rui Cao" userId="a6960595-96e6-47d6-a8d8-833995379cc8" providerId="ADAL" clId="{E6AE08F8-5007-4706-9F36-ED3282F736A5}" dt="2024-03-09T06:05:23.344" v="645" actId="1076"/>
          <ac:spMkLst>
            <pc:docMk/>
            <pc:sldMk cId="853192906" sldId="774"/>
            <ac:spMk id="12" creationId="{E3E1793D-0C8F-3334-6233-3FE802BFB26E}"/>
          </ac:spMkLst>
        </pc:spChg>
        <pc:spChg chg="mod">
          <ac:chgData name="Rui Cao" userId="a6960595-96e6-47d6-a8d8-833995379cc8" providerId="ADAL" clId="{E6AE08F8-5007-4706-9F36-ED3282F736A5}" dt="2024-03-09T06:04:10.120" v="618" actId="14100"/>
          <ac:spMkLst>
            <pc:docMk/>
            <pc:sldMk cId="853192906" sldId="774"/>
            <ac:spMk id="14" creationId="{B6ADAA21-9D1F-1786-DDF5-4D459FE20F7D}"/>
          </ac:spMkLst>
        </pc:spChg>
        <pc:spChg chg="add del mod">
          <ac:chgData name="Rui Cao" userId="a6960595-96e6-47d6-a8d8-833995379cc8" providerId="ADAL" clId="{E6AE08F8-5007-4706-9F36-ED3282F736A5}" dt="2024-03-09T06:00:41.597" v="569" actId="478"/>
          <ac:spMkLst>
            <pc:docMk/>
            <pc:sldMk cId="853192906" sldId="774"/>
            <ac:spMk id="15" creationId="{95F6F741-8048-2B44-4643-8B78B82E2A7E}"/>
          </ac:spMkLst>
        </pc:spChg>
        <pc:spChg chg="add mod">
          <ac:chgData name="Rui Cao" userId="a6960595-96e6-47d6-a8d8-833995379cc8" providerId="ADAL" clId="{E6AE08F8-5007-4706-9F36-ED3282F736A5}" dt="2024-03-09T06:04:20.391" v="620" actId="1076"/>
          <ac:spMkLst>
            <pc:docMk/>
            <pc:sldMk cId="853192906" sldId="774"/>
            <ac:spMk id="16" creationId="{A056EF29-5066-4B04-AC6D-D41E3933F45A}"/>
          </ac:spMkLst>
        </pc:spChg>
        <pc:spChg chg="add mod">
          <ac:chgData name="Rui Cao" userId="a6960595-96e6-47d6-a8d8-833995379cc8" providerId="ADAL" clId="{E6AE08F8-5007-4706-9F36-ED3282F736A5}" dt="2024-03-09T06:04:24.102" v="621" actId="1076"/>
          <ac:spMkLst>
            <pc:docMk/>
            <pc:sldMk cId="853192906" sldId="774"/>
            <ac:spMk id="17" creationId="{125DF896-9684-C62E-D321-74E8374B4C9C}"/>
          </ac:spMkLst>
        </pc:spChg>
        <pc:spChg chg="mod">
          <ac:chgData name="Rui Cao" userId="a6960595-96e6-47d6-a8d8-833995379cc8" providerId="ADAL" clId="{E6AE08F8-5007-4706-9F36-ED3282F736A5}" dt="2024-03-09T06:03:05.466" v="574" actId="1076"/>
          <ac:spMkLst>
            <pc:docMk/>
            <pc:sldMk cId="853192906" sldId="774"/>
            <ac:spMk id="25" creationId="{08DF2D49-E88C-7935-ADAB-226E281170C6}"/>
          </ac:spMkLst>
        </pc:spChg>
        <pc:spChg chg="mod">
          <ac:chgData name="Rui Cao" userId="a6960595-96e6-47d6-a8d8-833995379cc8" providerId="ADAL" clId="{E6AE08F8-5007-4706-9F36-ED3282F736A5}" dt="2024-03-09T06:03:36.297" v="601" actId="1036"/>
          <ac:spMkLst>
            <pc:docMk/>
            <pc:sldMk cId="853192906" sldId="774"/>
            <ac:spMk id="26" creationId="{5263AEDD-A768-901F-397F-825BC80C4130}"/>
          </ac:spMkLst>
        </pc:spChg>
        <pc:spChg chg="mod">
          <ac:chgData name="Rui Cao" userId="a6960595-96e6-47d6-a8d8-833995379cc8" providerId="ADAL" clId="{E6AE08F8-5007-4706-9F36-ED3282F736A5}" dt="2024-03-09T06:04:05.380" v="617" actId="1076"/>
          <ac:spMkLst>
            <pc:docMk/>
            <pc:sldMk cId="853192906" sldId="774"/>
            <ac:spMk id="30" creationId="{A7B7F709-2CC5-F1FA-3490-45D9742A431A}"/>
          </ac:spMkLst>
        </pc:spChg>
        <pc:spChg chg="mod">
          <ac:chgData name="Rui Cao" userId="a6960595-96e6-47d6-a8d8-833995379cc8" providerId="ADAL" clId="{E6AE08F8-5007-4706-9F36-ED3282F736A5}" dt="2024-03-09T06:03:46.992" v="613" actId="1038"/>
          <ac:spMkLst>
            <pc:docMk/>
            <pc:sldMk cId="853192906" sldId="774"/>
            <ac:spMk id="36" creationId="{E9815CDD-D119-89F8-2F58-58D09B716D27}"/>
          </ac:spMkLst>
        </pc:spChg>
        <pc:spChg chg="del">
          <ac:chgData name="Rui Cao" userId="a6960595-96e6-47d6-a8d8-833995379cc8" providerId="ADAL" clId="{E6AE08F8-5007-4706-9F36-ED3282F736A5}" dt="2024-03-09T06:00:38.097" v="568" actId="478"/>
          <ac:spMkLst>
            <pc:docMk/>
            <pc:sldMk cId="853192906" sldId="774"/>
            <ac:spMk id="37" creationId="{3EB7F141-B9E2-2649-6E52-A0539F8C9715}"/>
          </ac:spMkLst>
        </pc:spChg>
        <pc:graphicFrameChg chg="mod modGraphic">
          <ac:chgData name="Rui Cao" userId="a6960595-96e6-47d6-a8d8-833995379cc8" providerId="ADAL" clId="{E6AE08F8-5007-4706-9F36-ED3282F736A5}" dt="2024-03-09T06:05:18.935" v="644" actId="14100"/>
          <ac:graphicFrameMkLst>
            <pc:docMk/>
            <pc:sldMk cId="853192906" sldId="774"/>
            <ac:graphicFrameMk id="3" creationId="{513F0165-4BE0-CE02-FC7E-FE0DEA5455CA}"/>
          </ac:graphicFrameMkLst>
        </pc:graphicFrameChg>
        <pc:graphicFrameChg chg="mod">
          <ac:chgData name="Rui Cao" userId="a6960595-96e6-47d6-a8d8-833995379cc8" providerId="ADAL" clId="{E6AE08F8-5007-4706-9F36-ED3282F736A5}" dt="2024-03-09T06:03:59.570" v="615" actId="1076"/>
          <ac:graphicFrameMkLst>
            <pc:docMk/>
            <pc:sldMk cId="853192906" sldId="774"/>
            <ac:graphicFrameMk id="7" creationId="{556BEA65-85DF-4BC0-30AC-795CB414F994}"/>
          </ac:graphicFrameMkLst>
        </pc:graphicFrameChg>
        <pc:graphicFrameChg chg="del modGraphic">
          <ac:chgData name="Rui Cao" userId="a6960595-96e6-47d6-a8d8-833995379cc8" providerId="ADAL" clId="{E6AE08F8-5007-4706-9F36-ED3282F736A5}" dt="2024-03-09T06:03:00.594" v="573" actId="478"/>
          <ac:graphicFrameMkLst>
            <pc:docMk/>
            <pc:sldMk cId="853192906" sldId="774"/>
            <ac:graphicFrameMk id="9" creationId="{182F177C-C94F-9728-5001-E199C45DA44C}"/>
          </ac:graphicFrameMkLst>
        </pc:graphicFrameChg>
        <pc:graphicFrameChg chg="del">
          <ac:chgData name="Rui Cao" userId="a6960595-96e6-47d6-a8d8-833995379cc8" providerId="ADAL" clId="{E6AE08F8-5007-4706-9F36-ED3282F736A5}" dt="2024-03-09T06:03:00.594" v="573" actId="478"/>
          <ac:graphicFrameMkLst>
            <pc:docMk/>
            <pc:sldMk cId="853192906" sldId="774"/>
            <ac:graphicFrameMk id="10" creationId="{2BD186FD-5A0B-298E-D554-CE24B9F362F9}"/>
          </ac:graphicFrameMkLst>
        </pc:graphicFrameChg>
        <pc:graphicFrameChg chg="mod modGraphic">
          <ac:chgData name="Rui Cao" userId="a6960595-96e6-47d6-a8d8-833995379cc8" providerId="ADAL" clId="{E6AE08F8-5007-4706-9F36-ED3282F736A5}" dt="2024-03-09T06:04:02.820" v="616" actId="1076"/>
          <ac:graphicFrameMkLst>
            <pc:docMk/>
            <pc:sldMk cId="853192906" sldId="774"/>
            <ac:graphicFrameMk id="23" creationId="{C82D2A35-2F23-63C5-8F2C-F85596A11823}"/>
          </ac:graphicFrameMkLst>
        </pc:graphicFrameChg>
        <pc:graphicFrameChg chg="mod">
          <ac:chgData name="Rui Cao" userId="a6960595-96e6-47d6-a8d8-833995379cc8" providerId="ADAL" clId="{E6AE08F8-5007-4706-9F36-ED3282F736A5}" dt="2024-03-09T06:03:57.530" v="614" actId="1076"/>
          <ac:graphicFrameMkLst>
            <pc:docMk/>
            <pc:sldMk cId="853192906" sldId="774"/>
            <ac:graphicFrameMk id="24" creationId="{38717742-A496-F5BF-5FFC-55845F198C6F}"/>
          </ac:graphicFrameMkLst>
        </pc:graphicFrameChg>
      </pc:sldChg>
      <pc:sldChg chg="addSp delSp modSp del mod ord">
        <pc:chgData name="Rui Cao" userId="a6960595-96e6-47d6-a8d8-833995379cc8" providerId="ADAL" clId="{E6AE08F8-5007-4706-9F36-ED3282F736A5}" dt="2024-03-09T07:39:01.839" v="3275" actId="47"/>
        <pc:sldMkLst>
          <pc:docMk/>
          <pc:sldMk cId="2542018067" sldId="775"/>
        </pc:sldMkLst>
        <pc:spChg chg="mod">
          <ac:chgData name="Rui Cao" userId="a6960595-96e6-47d6-a8d8-833995379cc8" providerId="ADAL" clId="{E6AE08F8-5007-4706-9F36-ED3282F736A5}" dt="2024-03-09T06:06:03.027" v="651" actId="1076"/>
          <ac:spMkLst>
            <pc:docMk/>
            <pc:sldMk cId="2542018067" sldId="775"/>
            <ac:spMk id="2" creationId="{70EB95AD-1E0C-281E-F7B1-C0A488248E28}"/>
          </ac:spMkLst>
        </pc:spChg>
        <pc:spChg chg="mod">
          <ac:chgData name="Rui Cao" userId="a6960595-96e6-47d6-a8d8-833995379cc8" providerId="ADAL" clId="{E6AE08F8-5007-4706-9F36-ED3282F736A5}" dt="2024-03-09T06:07:58.979" v="697" actId="1038"/>
          <ac:spMkLst>
            <pc:docMk/>
            <pc:sldMk cId="2542018067" sldId="775"/>
            <ac:spMk id="3" creationId="{E8C16C3C-F0B5-C477-3F22-455987F25A9B}"/>
          </ac:spMkLst>
        </pc:spChg>
        <pc:spChg chg="add del mod">
          <ac:chgData name="Rui Cao" userId="a6960595-96e6-47d6-a8d8-833995379cc8" providerId="ADAL" clId="{E6AE08F8-5007-4706-9F36-ED3282F736A5}" dt="2024-03-09T06:06:13.665" v="658" actId="478"/>
          <ac:spMkLst>
            <pc:docMk/>
            <pc:sldMk cId="2542018067" sldId="775"/>
            <ac:spMk id="8" creationId="{41D072A7-34F4-A30D-7E11-1058A680879D}"/>
          </ac:spMkLst>
        </pc:spChg>
        <pc:spChg chg="add mod">
          <ac:chgData name="Rui Cao" userId="a6960595-96e6-47d6-a8d8-833995379cc8" providerId="ADAL" clId="{E6AE08F8-5007-4706-9F36-ED3282F736A5}" dt="2024-03-09T06:06:51.098" v="679" actId="1076"/>
          <ac:spMkLst>
            <pc:docMk/>
            <pc:sldMk cId="2542018067" sldId="775"/>
            <ac:spMk id="9" creationId="{A0A9A93C-997F-31A5-61D4-838AF34C1DAE}"/>
          </ac:spMkLst>
        </pc:spChg>
        <pc:spChg chg="mod">
          <ac:chgData name="Rui Cao" userId="a6960595-96e6-47d6-a8d8-833995379cc8" providerId="ADAL" clId="{E6AE08F8-5007-4706-9F36-ED3282F736A5}" dt="2024-03-09T06:05:59.462" v="650" actId="1076"/>
          <ac:spMkLst>
            <pc:docMk/>
            <pc:sldMk cId="2542018067" sldId="775"/>
            <ac:spMk id="12" creationId="{90A4C02E-069A-5C40-E47C-6EA20D3EF871}"/>
          </ac:spMkLst>
        </pc:spChg>
        <pc:spChg chg="add mod">
          <ac:chgData name="Rui Cao" userId="a6960595-96e6-47d6-a8d8-833995379cc8" providerId="ADAL" clId="{E6AE08F8-5007-4706-9F36-ED3282F736A5}" dt="2024-03-09T06:06:51.098" v="679" actId="1076"/>
          <ac:spMkLst>
            <pc:docMk/>
            <pc:sldMk cId="2542018067" sldId="775"/>
            <ac:spMk id="13" creationId="{901D0FDF-6105-D1B7-58B2-ABFCC713D254}"/>
          </ac:spMkLst>
        </pc:spChg>
        <pc:spChg chg="mod">
          <ac:chgData name="Rui Cao" userId="a6960595-96e6-47d6-a8d8-833995379cc8" providerId="ADAL" clId="{E6AE08F8-5007-4706-9F36-ED3282F736A5}" dt="2024-03-09T06:06:27.321" v="674" actId="1037"/>
          <ac:spMkLst>
            <pc:docMk/>
            <pc:sldMk cId="2542018067" sldId="775"/>
            <ac:spMk id="16" creationId="{6B33EEB0-B47D-4059-7A48-9567ECDB010D}"/>
          </ac:spMkLst>
        </pc:spChg>
        <pc:spChg chg="del">
          <ac:chgData name="Rui Cao" userId="a6960595-96e6-47d6-a8d8-833995379cc8" providerId="ADAL" clId="{E6AE08F8-5007-4706-9F36-ED3282F736A5}" dt="2024-03-09T06:06:10.525" v="657" actId="478"/>
          <ac:spMkLst>
            <pc:docMk/>
            <pc:sldMk cId="2542018067" sldId="775"/>
            <ac:spMk id="21" creationId="{4789798E-B034-3EFF-9B93-49C20F54C55B}"/>
          </ac:spMkLst>
        </pc:spChg>
        <pc:spChg chg="mod">
          <ac:chgData name="Rui Cao" userId="a6960595-96e6-47d6-a8d8-833995379cc8" providerId="ADAL" clId="{E6AE08F8-5007-4706-9F36-ED3282F736A5}" dt="2024-03-09T06:05:59.462" v="650" actId="1076"/>
          <ac:spMkLst>
            <pc:docMk/>
            <pc:sldMk cId="2542018067" sldId="775"/>
            <ac:spMk id="22" creationId="{2D334E19-1820-C0C7-CAEB-8B8325678128}"/>
          </ac:spMkLst>
        </pc:spChg>
        <pc:spChg chg="mod">
          <ac:chgData name="Rui Cao" userId="a6960595-96e6-47d6-a8d8-833995379cc8" providerId="ADAL" clId="{E6AE08F8-5007-4706-9F36-ED3282F736A5}" dt="2024-03-09T06:06:19.272" v="659" actId="1076"/>
          <ac:spMkLst>
            <pc:docMk/>
            <pc:sldMk cId="2542018067" sldId="775"/>
            <ac:spMk id="23" creationId="{0C10E17B-6730-1DFA-BB6C-D656AD7B7745}"/>
          </ac:spMkLst>
        </pc:spChg>
        <pc:spChg chg="del">
          <ac:chgData name="Rui Cao" userId="a6960595-96e6-47d6-a8d8-833995379cc8" providerId="ADAL" clId="{E6AE08F8-5007-4706-9F36-ED3282F736A5}" dt="2024-03-09T06:05:36.308" v="646" actId="478"/>
          <ac:spMkLst>
            <pc:docMk/>
            <pc:sldMk cId="2542018067" sldId="775"/>
            <ac:spMk id="24" creationId="{C8521586-268C-89BB-E324-B9CCE75B150A}"/>
          </ac:spMkLst>
        </pc:spChg>
        <pc:spChg chg="mod">
          <ac:chgData name="Rui Cao" userId="a6960595-96e6-47d6-a8d8-833995379cc8" providerId="ADAL" clId="{E6AE08F8-5007-4706-9F36-ED3282F736A5}" dt="2024-03-09T06:06:33.839" v="676" actId="1076"/>
          <ac:spMkLst>
            <pc:docMk/>
            <pc:sldMk cId="2542018067" sldId="775"/>
            <ac:spMk id="27" creationId="{0BC954EC-0E3F-34A6-B154-244D292FC562}"/>
          </ac:spMkLst>
        </pc:spChg>
        <pc:spChg chg="del">
          <ac:chgData name="Rui Cao" userId="a6960595-96e6-47d6-a8d8-833995379cc8" providerId="ADAL" clId="{E6AE08F8-5007-4706-9F36-ED3282F736A5}" dt="2024-03-09T06:05:36.308" v="646" actId="478"/>
          <ac:spMkLst>
            <pc:docMk/>
            <pc:sldMk cId="2542018067" sldId="775"/>
            <ac:spMk id="28" creationId="{C3FAFF02-9D09-390B-25EC-65FEFA8C7E61}"/>
          </ac:spMkLst>
        </pc:spChg>
        <pc:graphicFrameChg chg="mod modGraphic">
          <ac:chgData name="Rui Cao" userId="a6960595-96e6-47d6-a8d8-833995379cc8" providerId="ADAL" clId="{E6AE08F8-5007-4706-9F36-ED3282F736A5}" dt="2024-03-09T06:07:43.210" v="680" actId="207"/>
          <ac:graphicFrameMkLst>
            <pc:docMk/>
            <pc:sldMk cId="2542018067" sldId="775"/>
            <ac:graphicFrameMk id="10" creationId="{083EC29D-0012-8833-87C4-C77EFA6C1BAA}"/>
          </ac:graphicFrameMkLst>
        </pc:graphicFrameChg>
        <pc:graphicFrameChg chg="mod">
          <ac:chgData name="Rui Cao" userId="a6960595-96e6-47d6-a8d8-833995379cc8" providerId="ADAL" clId="{E6AE08F8-5007-4706-9F36-ED3282F736A5}" dt="2024-03-09T06:06:41.926" v="677" actId="1076"/>
          <ac:graphicFrameMkLst>
            <pc:docMk/>
            <pc:sldMk cId="2542018067" sldId="775"/>
            <ac:graphicFrameMk id="11" creationId="{CC6DF4A3-CE72-7240-9135-FC5C00FF9DF1}"/>
          </ac:graphicFrameMkLst>
        </pc:graphicFrameChg>
        <pc:graphicFrameChg chg="mod modGraphic">
          <ac:chgData name="Rui Cao" userId="a6960595-96e6-47d6-a8d8-833995379cc8" providerId="ADAL" clId="{E6AE08F8-5007-4706-9F36-ED3282F736A5}" dt="2024-03-09T06:07:58.979" v="697" actId="1038"/>
          <ac:graphicFrameMkLst>
            <pc:docMk/>
            <pc:sldMk cId="2542018067" sldId="775"/>
            <ac:graphicFrameMk id="19" creationId="{CD9FD55F-129C-B46B-DDA3-B21AFED6302A}"/>
          </ac:graphicFrameMkLst>
        </pc:graphicFrameChg>
        <pc:graphicFrameChg chg="mod">
          <ac:chgData name="Rui Cao" userId="a6960595-96e6-47d6-a8d8-833995379cc8" providerId="ADAL" clId="{E6AE08F8-5007-4706-9F36-ED3282F736A5}" dt="2024-03-09T06:06:41.926" v="677" actId="1076"/>
          <ac:graphicFrameMkLst>
            <pc:docMk/>
            <pc:sldMk cId="2542018067" sldId="775"/>
            <ac:graphicFrameMk id="20" creationId="{51511F07-3215-2FFC-208B-081CDFFB390F}"/>
          </ac:graphicFrameMkLst>
        </pc:graphicFrameChg>
        <pc:graphicFrameChg chg="del">
          <ac:chgData name="Rui Cao" userId="a6960595-96e6-47d6-a8d8-833995379cc8" providerId="ADAL" clId="{E6AE08F8-5007-4706-9F36-ED3282F736A5}" dt="2024-03-09T06:05:36.308" v="646" actId="478"/>
          <ac:graphicFrameMkLst>
            <pc:docMk/>
            <pc:sldMk cId="2542018067" sldId="775"/>
            <ac:graphicFrameMk id="25" creationId="{495E7498-9705-8740-3695-91A9073A5299}"/>
          </ac:graphicFrameMkLst>
        </pc:graphicFrameChg>
        <pc:graphicFrameChg chg="del">
          <ac:chgData name="Rui Cao" userId="a6960595-96e6-47d6-a8d8-833995379cc8" providerId="ADAL" clId="{E6AE08F8-5007-4706-9F36-ED3282F736A5}" dt="2024-03-09T06:05:36.308" v="646" actId="478"/>
          <ac:graphicFrameMkLst>
            <pc:docMk/>
            <pc:sldMk cId="2542018067" sldId="775"/>
            <ac:graphicFrameMk id="26" creationId="{403E4718-9536-2398-37B8-E11BB00B95B4}"/>
          </ac:graphicFrameMkLst>
        </pc:graphicFrameChg>
      </pc:sldChg>
      <pc:sldChg chg="addSp modSp mod">
        <pc:chgData name="Rui Cao" userId="a6960595-96e6-47d6-a8d8-833995379cc8" providerId="ADAL" clId="{E6AE08F8-5007-4706-9F36-ED3282F736A5}" dt="2024-03-09T07:21:07.403" v="2655" actId="167"/>
        <pc:sldMkLst>
          <pc:docMk/>
          <pc:sldMk cId="2591070305" sldId="776"/>
        </pc:sldMkLst>
        <pc:spChg chg="mod">
          <ac:chgData name="Rui Cao" userId="a6960595-96e6-47d6-a8d8-833995379cc8" providerId="ADAL" clId="{E6AE08F8-5007-4706-9F36-ED3282F736A5}" dt="2024-03-09T07:04:42.591" v="2091" actId="20577"/>
          <ac:spMkLst>
            <pc:docMk/>
            <pc:sldMk cId="2591070305" sldId="776"/>
            <ac:spMk id="2" creationId="{F6F49E53-10DE-63F3-26BF-5EFD892F98B7}"/>
          </ac:spMkLst>
        </pc:spChg>
        <pc:spChg chg="add mod ord">
          <ac:chgData name="Rui Cao" userId="a6960595-96e6-47d6-a8d8-833995379cc8" providerId="ADAL" clId="{E6AE08F8-5007-4706-9F36-ED3282F736A5}" dt="2024-03-09T07:21:07.403" v="2655" actId="167"/>
          <ac:spMkLst>
            <pc:docMk/>
            <pc:sldMk cId="2591070305" sldId="776"/>
            <ac:spMk id="3" creationId="{FD19A44D-C07F-27A4-F260-4588AF071D36}"/>
          </ac:spMkLst>
        </pc:spChg>
        <pc:graphicFrameChg chg="mod modGraphic">
          <ac:chgData name="Rui Cao" userId="a6960595-96e6-47d6-a8d8-833995379cc8" providerId="ADAL" clId="{E6AE08F8-5007-4706-9F36-ED3282F736A5}" dt="2024-03-09T07:04:51.594" v="2092" actId="1076"/>
          <ac:graphicFrameMkLst>
            <pc:docMk/>
            <pc:sldMk cId="2591070305" sldId="776"/>
            <ac:graphicFrameMk id="7" creationId="{2D9E51AF-654D-8736-40E9-F363D5C1168A}"/>
          </ac:graphicFrameMkLst>
        </pc:graphicFrameChg>
      </pc:sldChg>
      <pc:sldChg chg="modSp mod">
        <pc:chgData name="Rui Cao" userId="a6960595-96e6-47d6-a8d8-833995379cc8" providerId="ADAL" clId="{E6AE08F8-5007-4706-9F36-ED3282F736A5}" dt="2024-03-09T07:03:40.987" v="2079" actId="20577"/>
        <pc:sldMkLst>
          <pc:docMk/>
          <pc:sldMk cId="2246244215" sldId="779"/>
        </pc:sldMkLst>
        <pc:spChg chg="mod">
          <ac:chgData name="Rui Cao" userId="a6960595-96e6-47d6-a8d8-833995379cc8" providerId="ADAL" clId="{E6AE08F8-5007-4706-9F36-ED3282F736A5}" dt="2024-03-09T06:20:02.820" v="855" actId="20577"/>
          <ac:spMkLst>
            <pc:docMk/>
            <pc:sldMk cId="2246244215" sldId="779"/>
            <ac:spMk id="2" creationId="{3365F8E6-4F7C-CBF0-C4A2-515571E7FEFD}"/>
          </ac:spMkLst>
        </pc:spChg>
        <pc:spChg chg="mod">
          <ac:chgData name="Rui Cao" userId="a6960595-96e6-47d6-a8d8-833995379cc8" providerId="ADAL" clId="{E6AE08F8-5007-4706-9F36-ED3282F736A5}" dt="2024-03-09T06:16:35.371" v="751" actId="20577"/>
          <ac:spMkLst>
            <pc:docMk/>
            <pc:sldMk cId="2246244215" sldId="779"/>
            <ac:spMk id="3" creationId="{0FDB5425-638C-243C-233E-67D63A9DD55C}"/>
          </ac:spMkLst>
        </pc:spChg>
        <pc:graphicFrameChg chg="mod modGraphic">
          <ac:chgData name="Rui Cao" userId="a6960595-96e6-47d6-a8d8-833995379cc8" providerId="ADAL" clId="{E6AE08F8-5007-4706-9F36-ED3282F736A5}" dt="2024-03-09T07:03:40.987" v="2079" actId="20577"/>
          <ac:graphicFrameMkLst>
            <pc:docMk/>
            <pc:sldMk cId="2246244215" sldId="779"/>
            <ac:graphicFrameMk id="8" creationId="{7D8B14E9-F592-2F64-9325-9EEF6636235B}"/>
          </ac:graphicFrameMkLst>
        </pc:graphicFrameChg>
        <pc:graphicFrameChg chg="mod modGraphic">
          <ac:chgData name="Rui Cao" userId="a6960595-96e6-47d6-a8d8-833995379cc8" providerId="ADAL" clId="{E6AE08F8-5007-4706-9F36-ED3282F736A5}" dt="2024-03-09T06:16:47.551" v="755" actId="20577"/>
          <ac:graphicFrameMkLst>
            <pc:docMk/>
            <pc:sldMk cId="2246244215" sldId="779"/>
            <ac:graphicFrameMk id="12" creationId="{327CA8AE-3911-B288-8938-7411895711FC}"/>
          </ac:graphicFrameMkLst>
        </pc:graphicFrameChg>
      </pc:sldChg>
      <pc:sldChg chg="addSp delSp modSp mod ord">
        <pc:chgData name="Rui Cao" userId="a6960595-96e6-47d6-a8d8-833995379cc8" providerId="ADAL" clId="{E6AE08F8-5007-4706-9F36-ED3282F736A5}" dt="2024-03-09T06:25:34.412" v="1142" actId="1035"/>
        <pc:sldMkLst>
          <pc:docMk/>
          <pc:sldMk cId="83232211" sldId="780"/>
        </pc:sldMkLst>
        <pc:spChg chg="mod">
          <ac:chgData name="Rui Cao" userId="a6960595-96e6-47d6-a8d8-833995379cc8" providerId="ADAL" clId="{E6AE08F8-5007-4706-9F36-ED3282F736A5}" dt="2024-03-09T06:25:34.412" v="1142" actId="1035"/>
          <ac:spMkLst>
            <pc:docMk/>
            <pc:sldMk cId="83232211" sldId="780"/>
            <ac:spMk id="2" creationId="{FA070D23-4B9C-FEA3-6491-C837AC9EF3BA}"/>
          </ac:spMkLst>
        </pc:spChg>
        <pc:spChg chg="del">
          <ac:chgData name="Rui Cao" userId="a6960595-96e6-47d6-a8d8-833995379cc8" providerId="ADAL" clId="{E6AE08F8-5007-4706-9F36-ED3282F736A5}" dt="2024-03-09T06:25:07.833" v="1130"/>
          <ac:spMkLst>
            <pc:docMk/>
            <pc:sldMk cId="83232211" sldId="780"/>
            <ac:spMk id="3" creationId="{24D338A5-5246-2D4D-EEBF-5F00B9596FAB}"/>
          </ac:spMkLst>
        </pc:spChg>
        <pc:spChg chg="add mod">
          <ac:chgData name="Rui Cao" userId="a6960595-96e6-47d6-a8d8-833995379cc8" providerId="ADAL" clId="{E6AE08F8-5007-4706-9F36-ED3282F736A5}" dt="2024-03-09T06:25:18.662" v="1134" actId="20577"/>
          <ac:spMkLst>
            <pc:docMk/>
            <pc:sldMk cId="83232211" sldId="780"/>
            <ac:spMk id="7" creationId="{F3C9B016-BADF-BC1F-8157-0731F927D35B}"/>
          </ac:spMkLst>
        </pc:spChg>
        <pc:picChg chg="mod">
          <ac:chgData name="Rui Cao" userId="a6960595-96e6-47d6-a8d8-833995379cc8" providerId="ADAL" clId="{E6AE08F8-5007-4706-9F36-ED3282F736A5}" dt="2024-03-09T06:25:06.753" v="1129" actId="1076"/>
          <ac:picMkLst>
            <pc:docMk/>
            <pc:sldMk cId="83232211" sldId="780"/>
            <ac:picMk id="10" creationId="{C7DE907E-7D5A-9E1E-D55E-7FD3B8D812AA}"/>
          </ac:picMkLst>
        </pc:picChg>
      </pc:sldChg>
      <pc:sldChg chg="modSp mod ord">
        <pc:chgData name="Rui Cao" userId="a6960595-96e6-47d6-a8d8-833995379cc8" providerId="ADAL" clId="{E6AE08F8-5007-4706-9F36-ED3282F736A5}" dt="2024-03-09T06:25:38.344" v="1147" actId="1035"/>
        <pc:sldMkLst>
          <pc:docMk/>
          <pc:sldMk cId="768443131" sldId="781"/>
        </pc:sldMkLst>
        <pc:spChg chg="mod">
          <ac:chgData name="Rui Cao" userId="a6960595-96e6-47d6-a8d8-833995379cc8" providerId="ADAL" clId="{E6AE08F8-5007-4706-9F36-ED3282F736A5}" dt="2024-03-09T06:25:38.344" v="1147" actId="1035"/>
          <ac:spMkLst>
            <pc:docMk/>
            <pc:sldMk cId="768443131" sldId="781"/>
            <ac:spMk id="2" creationId="{5CD70A3B-8BA1-7756-9618-7F89F37CC26C}"/>
          </ac:spMkLst>
        </pc:spChg>
        <pc:spChg chg="mod">
          <ac:chgData name="Rui Cao" userId="a6960595-96e6-47d6-a8d8-833995379cc8" providerId="ADAL" clId="{E6AE08F8-5007-4706-9F36-ED3282F736A5}" dt="2024-03-09T06:25:21" v="1135" actId="20577"/>
          <ac:spMkLst>
            <pc:docMk/>
            <pc:sldMk cId="768443131" sldId="781"/>
            <ac:spMk id="3" creationId="{838EE569-4F71-5DB5-49B4-93335FEF05A0}"/>
          </ac:spMkLst>
        </pc:spChg>
        <pc:picChg chg="mod">
          <ac:chgData name="Rui Cao" userId="a6960595-96e6-47d6-a8d8-833995379cc8" providerId="ADAL" clId="{E6AE08F8-5007-4706-9F36-ED3282F736A5}" dt="2024-03-09T06:25:25.441" v="1137" actId="14100"/>
          <ac:picMkLst>
            <pc:docMk/>
            <pc:sldMk cId="768443131" sldId="781"/>
            <ac:picMk id="8" creationId="{DBC7632C-8D3C-E16A-198C-D63E6CECD0F0}"/>
          </ac:picMkLst>
        </pc:picChg>
      </pc:sldChg>
      <pc:sldChg chg="ord">
        <pc:chgData name="Rui Cao" userId="a6960595-96e6-47d6-a8d8-833995379cc8" providerId="ADAL" clId="{E6AE08F8-5007-4706-9F36-ED3282F736A5}" dt="2024-03-09T06:20:42.676" v="861"/>
        <pc:sldMkLst>
          <pc:docMk/>
          <pc:sldMk cId="3566681032" sldId="782"/>
        </pc:sldMkLst>
      </pc:sldChg>
      <pc:sldChg chg="ord">
        <pc:chgData name="Rui Cao" userId="a6960595-96e6-47d6-a8d8-833995379cc8" providerId="ADAL" clId="{E6AE08F8-5007-4706-9F36-ED3282F736A5}" dt="2024-03-09T06:20:42.676" v="861"/>
        <pc:sldMkLst>
          <pc:docMk/>
          <pc:sldMk cId="1104096284" sldId="783"/>
        </pc:sldMkLst>
      </pc:sldChg>
      <pc:sldChg chg="modSp mod ord">
        <pc:chgData name="Rui Cao" userId="a6960595-96e6-47d6-a8d8-833995379cc8" providerId="ADAL" clId="{E6AE08F8-5007-4706-9F36-ED3282F736A5}" dt="2024-03-09T07:38:27.884" v="3273" actId="20577"/>
        <pc:sldMkLst>
          <pc:docMk/>
          <pc:sldMk cId="3705601734" sldId="784"/>
        </pc:sldMkLst>
        <pc:spChg chg="mod">
          <ac:chgData name="Rui Cao" userId="a6960595-96e6-47d6-a8d8-833995379cc8" providerId="ADAL" clId="{E6AE08F8-5007-4706-9F36-ED3282F736A5}" dt="2024-03-09T06:25:58.107" v="1166" actId="20577"/>
          <ac:spMkLst>
            <pc:docMk/>
            <pc:sldMk cId="3705601734" sldId="784"/>
            <ac:spMk id="2" creationId="{8C8C2991-9564-454C-C2E8-F19BD69A0F68}"/>
          </ac:spMkLst>
        </pc:spChg>
        <pc:spChg chg="mod">
          <ac:chgData name="Rui Cao" userId="a6960595-96e6-47d6-a8d8-833995379cc8" providerId="ADAL" clId="{E6AE08F8-5007-4706-9F36-ED3282F736A5}" dt="2024-03-09T07:38:27.884" v="3273" actId="20577"/>
          <ac:spMkLst>
            <pc:docMk/>
            <pc:sldMk cId="3705601734" sldId="784"/>
            <ac:spMk id="3" creationId="{7584B7B5-A98E-6A15-07E4-4F79EE8E8549}"/>
          </ac:spMkLst>
        </pc:spChg>
      </pc:sldChg>
      <pc:sldChg chg="del">
        <pc:chgData name="Rui Cao" userId="a6960595-96e6-47d6-a8d8-833995379cc8" providerId="ADAL" clId="{E6AE08F8-5007-4706-9F36-ED3282F736A5}" dt="2024-03-09T05:04:02.393" v="121" actId="47"/>
        <pc:sldMkLst>
          <pc:docMk/>
          <pc:sldMk cId="1317331617" sldId="785"/>
        </pc:sldMkLst>
      </pc:sldChg>
      <pc:sldChg chg="del">
        <pc:chgData name="Rui Cao" userId="a6960595-96e6-47d6-a8d8-833995379cc8" providerId="ADAL" clId="{E6AE08F8-5007-4706-9F36-ED3282F736A5}" dt="2024-03-09T05:04:02.393" v="121" actId="47"/>
        <pc:sldMkLst>
          <pc:docMk/>
          <pc:sldMk cId="3835716446" sldId="786"/>
        </pc:sldMkLst>
      </pc:sldChg>
      <pc:sldChg chg="del">
        <pc:chgData name="Rui Cao" userId="a6960595-96e6-47d6-a8d8-833995379cc8" providerId="ADAL" clId="{E6AE08F8-5007-4706-9F36-ED3282F736A5}" dt="2024-03-09T07:32:40.958" v="3069" actId="47"/>
        <pc:sldMkLst>
          <pc:docMk/>
          <pc:sldMk cId="1238882614" sldId="788"/>
        </pc:sldMkLst>
      </pc:sldChg>
      <pc:sldChg chg="modSp mod">
        <pc:chgData name="Rui Cao" userId="a6960595-96e6-47d6-a8d8-833995379cc8" providerId="ADAL" clId="{E6AE08F8-5007-4706-9F36-ED3282F736A5}" dt="2024-03-09T07:40:01.607" v="3281" actId="20577"/>
        <pc:sldMkLst>
          <pc:docMk/>
          <pc:sldMk cId="869261444" sldId="789"/>
        </pc:sldMkLst>
        <pc:spChg chg="mod">
          <ac:chgData name="Rui Cao" userId="a6960595-96e6-47d6-a8d8-833995379cc8" providerId="ADAL" clId="{E6AE08F8-5007-4706-9F36-ED3282F736A5}" dt="2024-03-09T07:40:01.607" v="3281" actId="20577"/>
          <ac:spMkLst>
            <pc:docMk/>
            <pc:sldMk cId="869261444" sldId="789"/>
            <ac:spMk id="3" creationId="{A653C59F-B956-B4F6-6AAC-F7F86BC0034C}"/>
          </ac:spMkLst>
        </pc:spChg>
      </pc:sldChg>
      <pc:sldChg chg="modSp mod">
        <pc:chgData name="Rui Cao" userId="a6960595-96e6-47d6-a8d8-833995379cc8" providerId="ADAL" clId="{E6AE08F8-5007-4706-9F36-ED3282F736A5}" dt="2024-03-09T07:26:25.767" v="2875" actId="20577"/>
        <pc:sldMkLst>
          <pc:docMk/>
          <pc:sldMk cId="361048354" sldId="790"/>
        </pc:sldMkLst>
        <pc:spChg chg="mod">
          <ac:chgData name="Rui Cao" userId="a6960595-96e6-47d6-a8d8-833995379cc8" providerId="ADAL" clId="{E6AE08F8-5007-4706-9F36-ED3282F736A5}" dt="2024-03-09T07:09:39.189" v="2231" actId="20577"/>
          <ac:spMkLst>
            <pc:docMk/>
            <pc:sldMk cId="361048354" sldId="790"/>
            <ac:spMk id="2" creationId="{D5DB01CC-889A-ABAC-0788-9BB91F684359}"/>
          </ac:spMkLst>
        </pc:spChg>
        <pc:spChg chg="mod">
          <ac:chgData name="Rui Cao" userId="a6960595-96e6-47d6-a8d8-833995379cc8" providerId="ADAL" clId="{E6AE08F8-5007-4706-9F36-ED3282F736A5}" dt="2024-03-09T07:26:25.767" v="2875" actId="20577"/>
          <ac:spMkLst>
            <pc:docMk/>
            <pc:sldMk cId="361048354" sldId="790"/>
            <ac:spMk id="3" creationId="{8EC498B5-82D7-0399-A986-9AB6721E1B05}"/>
          </ac:spMkLst>
        </pc:spChg>
      </pc:sldChg>
      <pc:sldChg chg="addSp delSp modSp new del mod ord">
        <pc:chgData name="Rui Cao" userId="a6960595-96e6-47d6-a8d8-833995379cc8" providerId="ADAL" clId="{E6AE08F8-5007-4706-9F36-ED3282F736A5}" dt="2024-03-09T06:52:46.070" v="1809" actId="47"/>
        <pc:sldMkLst>
          <pc:docMk/>
          <pc:sldMk cId="513313011" sldId="791"/>
        </pc:sldMkLst>
        <pc:spChg chg="mod">
          <ac:chgData name="Rui Cao" userId="a6960595-96e6-47d6-a8d8-833995379cc8" providerId="ADAL" clId="{E6AE08F8-5007-4706-9F36-ED3282F736A5}" dt="2024-03-09T05:02:57.750" v="86" actId="20577"/>
          <ac:spMkLst>
            <pc:docMk/>
            <pc:sldMk cId="513313011" sldId="791"/>
            <ac:spMk id="2" creationId="{1E0D002A-9DC9-8BA8-B67B-C85FA794BB5B}"/>
          </ac:spMkLst>
        </pc:spChg>
        <pc:spChg chg="mod">
          <ac:chgData name="Rui Cao" userId="a6960595-96e6-47d6-a8d8-833995379cc8" providerId="ADAL" clId="{E6AE08F8-5007-4706-9F36-ED3282F736A5}" dt="2024-03-09T05:17:46.862" v="445" actId="20577"/>
          <ac:spMkLst>
            <pc:docMk/>
            <pc:sldMk cId="513313011" sldId="791"/>
            <ac:spMk id="3" creationId="{B2B68F88-0721-D281-4BC7-9A4D13BB5F92}"/>
          </ac:spMkLst>
        </pc:spChg>
        <pc:spChg chg="add del">
          <ac:chgData name="Rui Cao" userId="a6960595-96e6-47d6-a8d8-833995379cc8" providerId="ADAL" clId="{E6AE08F8-5007-4706-9F36-ED3282F736A5}" dt="2024-03-09T00:51:56.087" v="3" actId="22"/>
          <ac:spMkLst>
            <pc:docMk/>
            <pc:sldMk cId="513313011" sldId="791"/>
            <ac:spMk id="8" creationId="{F2B9FB80-8B9C-90BE-4893-39F07FE7CF69}"/>
          </ac:spMkLst>
        </pc:spChg>
      </pc:sldChg>
      <pc:sldChg chg="modSp new del mod">
        <pc:chgData name="Rui Cao" userId="a6960595-96e6-47d6-a8d8-833995379cc8" providerId="ADAL" clId="{E6AE08F8-5007-4706-9F36-ED3282F736A5}" dt="2024-03-09T07:16:58.833" v="2482" actId="47"/>
        <pc:sldMkLst>
          <pc:docMk/>
          <pc:sldMk cId="2778750152" sldId="792"/>
        </pc:sldMkLst>
        <pc:spChg chg="mod">
          <ac:chgData name="Rui Cao" userId="a6960595-96e6-47d6-a8d8-833995379cc8" providerId="ADAL" clId="{E6AE08F8-5007-4706-9F36-ED3282F736A5}" dt="2024-03-09T07:16:56.624" v="2481" actId="21"/>
          <ac:spMkLst>
            <pc:docMk/>
            <pc:sldMk cId="2778750152" sldId="792"/>
            <ac:spMk id="3" creationId="{F1AE244C-AA41-75C3-6186-953A5692EC5E}"/>
          </ac:spMkLst>
        </pc:spChg>
      </pc:sldChg>
      <pc:sldChg chg="modSp add del mod ord">
        <pc:chgData name="Rui Cao" userId="a6960595-96e6-47d6-a8d8-833995379cc8" providerId="ADAL" clId="{E6AE08F8-5007-4706-9F36-ED3282F736A5}" dt="2024-03-09T06:53:02.051" v="1810" actId="47"/>
        <pc:sldMkLst>
          <pc:docMk/>
          <pc:sldMk cId="3264424034" sldId="793"/>
        </pc:sldMkLst>
        <pc:spChg chg="mod">
          <ac:chgData name="Rui Cao" userId="a6960595-96e6-47d6-a8d8-833995379cc8" providerId="ADAL" clId="{E6AE08F8-5007-4706-9F36-ED3282F736A5}" dt="2024-03-09T05:59:09.539" v="565" actId="20577"/>
          <ac:spMkLst>
            <pc:docMk/>
            <pc:sldMk cId="3264424034" sldId="793"/>
            <ac:spMk id="3" creationId="{513D3758-D19F-A9B4-4AF3-DA58C3EF9B97}"/>
          </ac:spMkLst>
        </pc:spChg>
      </pc:sldChg>
      <pc:sldChg chg="modSp add mod ord">
        <pc:chgData name="Rui Cao" userId="a6960595-96e6-47d6-a8d8-833995379cc8" providerId="ADAL" clId="{E6AE08F8-5007-4706-9F36-ED3282F736A5}" dt="2024-03-09T18:27:50.848" v="4030" actId="20577"/>
        <pc:sldMkLst>
          <pc:docMk/>
          <pc:sldMk cId="694312724" sldId="794"/>
        </pc:sldMkLst>
        <pc:spChg chg="mod">
          <ac:chgData name="Rui Cao" userId="a6960595-96e6-47d6-a8d8-833995379cc8" providerId="ADAL" clId="{E6AE08F8-5007-4706-9F36-ED3282F736A5}" dt="2024-03-09T05:07:00.701" v="178" actId="20577"/>
          <ac:spMkLst>
            <pc:docMk/>
            <pc:sldMk cId="694312724" sldId="794"/>
            <ac:spMk id="2" creationId="{7DC3AB9A-6046-2DCB-5C30-5E22CAD886F0}"/>
          </ac:spMkLst>
        </pc:spChg>
        <pc:spChg chg="mod">
          <ac:chgData name="Rui Cao" userId="a6960595-96e6-47d6-a8d8-833995379cc8" providerId="ADAL" clId="{E6AE08F8-5007-4706-9F36-ED3282F736A5}" dt="2024-03-09T18:27:50.848" v="4030" actId="20577"/>
          <ac:spMkLst>
            <pc:docMk/>
            <pc:sldMk cId="694312724" sldId="794"/>
            <ac:spMk id="3" creationId="{329C8A9E-FFE7-8317-5896-33E5999DDAE8}"/>
          </ac:spMkLst>
        </pc:spChg>
      </pc:sldChg>
      <pc:sldChg chg="modSp add del mod ord">
        <pc:chgData name="Rui Cao" userId="a6960595-96e6-47d6-a8d8-833995379cc8" providerId="ADAL" clId="{E6AE08F8-5007-4706-9F36-ED3282F736A5}" dt="2024-03-09T19:07:41.427" v="4099" actId="20577"/>
        <pc:sldMkLst>
          <pc:docMk/>
          <pc:sldMk cId="1732094547" sldId="795"/>
        </pc:sldMkLst>
        <pc:spChg chg="mod">
          <ac:chgData name="Rui Cao" userId="a6960595-96e6-47d6-a8d8-833995379cc8" providerId="ADAL" clId="{E6AE08F8-5007-4706-9F36-ED3282F736A5}" dt="2024-03-09T06:54:22.698" v="1855" actId="20577"/>
          <ac:spMkLst>
            <pc:docMk/>
            <pc:sldMk cId="1732094547" sldId="795"/>
            <ac:spMk id="2" creationId="{1E0D002A-9DC9-8BA8-B67B-C85FA794BB5B}"/>
          </ac:spMkLst>
        </pc:spChg>
        <pc:spChg chg="mod">
          <ac:chgData name="Rui Cao" userId="a6960595-96e6-47d6-a8d8-833995379cc8" providerId="ADAL" clId="{E6AE08F8-5007-4706-9F36-ED3282F736A5}" dt="2024-03-09T19:07:41.427" v="4099" actId="20577"/>
          <ac:spMkLst>
            <pc:docMk/>
            <pc:sldMk cId="1732094547" sldId="795"/>
            <ac:spMk id="3" creationId="{B2B68F88-0721-D281-4BC7-9A4D13BB5F92}"/>
          </ac:spMkLst>
        </pc:spChg>
      </pc:sldChg>
      <pc:sldChg chg="add del ord">
        <pc:chgData name="Rui Cao" userId="a6960595-96e6-47d6-a8d8-833995379cc8" providerId="ADAL" clId="{E6AE08F8-5007-4706-9F36-ED3282F736A5}" dt="2024-03-09T07:07:41.837" v="2197" actId="47"/>
        <pc:sldMkLst>
          <pc:docMk/>
          <pc:sldMk cId="3161702896" sldId="796"/>
        </pc:sldMkLst>
      </pc:sldChg>
      <pc:sldChg chg="delSp modSp add del mod ord">
        <pc:chgData name="Rui Cao" userId="a6960595-96e6-47d6-a8d8-833995379cc8" providerId="ADAL" clId="{E6AE08F8-5007-4706-9F36-ED3282F736A5}" dt="2024-03-09T06:19:47.626" v="852" actId="47"/>
        <pc:sldMkLst>
          <pc:docMk/>
          <pc:sldMk cId="2704626075" sldId="797"/>
        </pc:sldMkLst>
        <pc:spChg chg="del">
          <ac:chgData name="Rui Cao" userId="a6960595-96e6-47d6-a8d8-833995379cc8" providerId="ADAL" clId="{E6AE08F8-5007-4706-9F36-ED3282F736A5}" dt="2024-03-09T06:08:43.690" v="706" actId="478"/>
          <ac:spMkLst>
            <pc:docMk/>
            <pc:sldMk cId="2704626075" sldId="797"/>
            <ac:spMk id="12" creationId="{E3E1793D-0C8F-3334-6233-3FE802BFB26E}"/>
          </ac:spMkLst>
        </pc:spChg>
        <pc:spChg chg="del">
          <ac:chgData name="Rui Cao" userId="a6960595-96e6-47d6-a8d8-833995379cc8" providerId="ADAL" clId="{E6AE08F8-5007-4706-9F36-ED3282F736A5}" dt="2024-03-09T06:08:26.734" v="702" actId="478"/>
          <ac:spMkLst>
            <pc:docMk/>
            <pc:sldMk cId="2704626075" sldId="797"/>
            <ac:spMk id="14" creationId="{B6ADAA21-9D1F-1786-DDF5-4D459FE20F7D}"/>
          </ac:spMkLst>
        </pc:spChg>
        <pc:spChg chg="del">
          <ac:chgData name="Rui Cao" userId="a6960595-96e6-47d6-a8d8-833995379cc8" providerId="ADAL" clId="{E6AE08F8-5007-4706-9F36-ED3282F736A5}" dt="2024-03-09T06:08:34.179" v="704" actId="478"/>
          <ac:spMkLst>
            <pc:docMk/>
            <pc:sldMk cId="2704626075" sldId="797"/>
            <ac:spMk id="16" creationId="{A056EF29-5066-4B04-AC6D-D41E3933F45A}"/>
          </ac:spMkLst>
        </pc:spChg>
        <pc:spChg chg="del">
          <ac:chgData name="Rui Cao" userId="a6960595-96e6-47d6-a8d8-833995379cc8" providerId="ADAL" clId="{E6AE08F8-5007-4706-9F36-ED3282F736A5}" dt="2024-03-09T06:08:45.533" v="707" actId="478"/>
          <ac:spMkLst>
            <pc:docMk/>
            <pc:sldMk cId="2704626075" sldId="797"/>
            <ac:spMk id="17" creationId="{125DF896-9684-C62E-D321-74E8374B4C9C}"/>
          </ac:spMkLst>
        </pc:spChg>
        <pc:spChg chg="mod">
          <ac:chgData name="Rui Cao" userId="a6960595-96e6-47d6-a8d8-833995379cc8" providerId="ADAL" clId="{E6AE08F8-5007-4706-9F36-ED3282F736A5}" dt="2024-03-09T06:13:57.121" v="739" actId="1076"/>
          <ac:spMkLst>
            <pc:docMk/>
            <pc:sldMk cId="2704626075" sldId="797"/>
            <ac:spMk id="25" creationId="{08DF2D49-E88C-7935-ADAB-226E281170C6}"/>
          </ac:spMkLst>
        </pc:spChg>
        <pc:spChg chg="mod">
          <ac:chgData name="Rui Cao" userId="a6960595-96e6-47d6-a8d8-833995379cc8" providerId="ADAL" clId="{E6AE08F8-5007-4706-9F36-ED3282F736A5}" dt="2024-03-09T06:13:54.030" v="738" actId="1076"/>
          <ac:spMkLst>
            <pc:docMk/>
            <pc:sldMk cId="2704626075" sldId="797"/>
            <ac:spMk id="26" creationId="{5263AEDD-A768-901F-397F-825BC80C4130}"/>
          </ac:spMkLst>
        </pc:spChg>
        <pc:spChg chg="del">
          <ac:chgData name="Rui Cao" userId="a6960595-96e6-47d6-a8d8-833995379cc8" providerId="ADAL" clId="{E6AE08F8-5007-4706-9F36-ED3282F736A5}" dt="2024-03-09T06:08:30.972" v="703" actId="478"/>
          <ac:spMkLst>
            <pc:docMk/>
            <pc:sldMk cId="2704626075" sldId="797"/>
            <ac:spMk id="30" creationId="{A7B7F709-2CC5-F1FA-3490-45D9742A431A}"/>
          </ac:spMkLst>
        </pc:spChg>
        <pc:spChg chg="del">
          <ac:chgData name="Rui Cao" userId="a6960595-96e6-47d6-a8d8-833995379cc8" providerId="ADAL" clId="{E6AE08F8-5007-4706-9F36-ED3282F736A5}" dt="2024-03-09T06:08:25.424" v="701" actId="478"/>
          <ac:spMkLst>
            <pc:docMk/>
            <pc:sldMk cId="2704626075" sldId="797"/>
            <ac:spMk id="36" creationId="{E9815CDD-D119-89F8-2F58-58D09B716D27}"/>
          </ac:spMkLst>
        </pc:spChg>
        <pc:graphicFrameChg chg="mod modGraphic">
          <ac:chgData name="Rui Cao" userId="a6960595-96e6-47d6-a8d8-833995379cc8" providerId="ADAL" clId="{E6AE08F8-5007-4706-9F36-ED3282F736A5}" dt="2024-03-09T06:13:57.121" v="739" actId="1076"/>
          <ac:graphicFrameMkLst>
            <pc:docMk/>
            <pc:sldMk cId="2704626075" sldId="797"/>
            <ac:graphicFrameMk id="3" creationId="{513F0165-4BE0-CE02-FC7E-FE0DEA5455CA}"/>
          </ac:graphicFrameMkLst>
        </pc:graphicFrameChg>
        <pc:graphicFrameChg chg="mod modGraphic">
          <ac:chgData name="Rui Cao" userId="a6960595-96e6-47d6-a8d8-833995379cc8" providerId="ADAL" clId="{E6AE08F8-5007-4706-9F36-ED3282F736A5}" dt="2024-03-09T06:13:54.030" v="738" actId="1076"/>
          <ac:graphicFrameMkLst>
            <pc:docMk/>
            <pc:sldMk cId="2704626075" sldId="797"/>
            <ac:graphicFrameMk id="7" creationId="{556BEA65-85DF-4BC0-30AC-795CB414F994}"/>
          </ac:graphicFrameMkLst>
        </pc:graphicFrameChg>
        <pc:graphicFrameChg chg="del">
          <ac:chgData name="Rui Cao" userId="a6960595-96e6-47d6-a8d8-833995379cc8" providerId="ADAL" clId="{E6AE08F8-5007-4706-9F36-ED3282F736A5}" dt="2024-03-09T06:08:30.972" v="703" actId="478"/>
          <ac:graphicFrameMkLst>
            <pc:docMk/>
            <pc:sldMk cId="2704626075" sldId="797"/>
            <ac:graphicFrameMk id="23" creationId="{C82D2A35-2F23-63C5-8F2C-F85596A11823}"/>
          </ac:graphicFrameMkLst>
        </pc:graphicFrameChg>
        <pc:graphicFrameChg chg="del">
          <ac:chgData name="Rui Cao" userId="a6960595-96e6-47d6-a8d8-833995379cc8" providerId="ADAL" clId="{E6AE08F8-5007-4706-9F36-ED3282F736A5}" dt="2024-03-09T06:08:34.179" v="704" actId="478"/>
          <ac:graphicFrameMkLst>
            <pc:docMk/>
            <pc:sldMk cId="2704626075" sldId="797"/>
            <ac:graphicFrameMk id="24" creationId="{38717742-A496-F5BF-5FFC-55845F198C6F}"/>
          </ac:graphicFrameMkLst>
        </pc:graphicFrameChg>
      </pc:sldChg>
      <pc:sldChg chg="addSp delSp modSp add mod ord replId">
        <pc:chgData name="Rui Cao" userId="a6960595-96e6-47d6-a8d8-833995379cc8" providerId="ADAL" clId="{E6AE08F8-5007-4706-9F36-ED3282F736A5}" dt="2024-03-09T06:19:28.994" v="851" actId="1076"/>
        <pc:sldMkLst>
          <pc:docMk/>
          <pc:sldMk cId="1881081560" sldId="798"/>
        </pc:sldMkLst>
        <pc:spChg chg="mod">
          <ac:chgData name="Rui Cao" userId="a6960595-96e6-47d6-a8d8-833995379cc8" providerId="ADAL" clId="{E6AE08F8-5007-4706-9F36-ED3282F736A5}" dt="2024-03-09T06:18:13.247" v="792" actId="20577"/>
          <ac:spMkLst>
            <pc:docMk/>
            <pc:sldMk cId="1881081560" sldId="798"/>
            <ac:spMk id="2" creationId="{70EB95AD-1E0C-281E-F7B1-C0A488248E28}"/>
          </ac:spMkLst>
        </pc:spChg>
        <pc:spChg chg="del">
          <ac:chgData name="Rui Cao" userId="a6960595-96e6-47d6-a8d8-833995379cc8" providerId="ADAL" clId="{E6AE08F8-5007-4706-9F36-ED3282F736A5}" dt="2024-03-09T06:09:10.398" v="712" actId="478"/>
          <ac:spMkLst>
            <pc:docMk/>
            <pc:sldMk cId="1881081560" sldId="798"/>
            <ac:spMk id="3" creationId="{E8C16C3C-F0B5-C477-3F22-455987F25A9B}"/>
          </ac:spMkLst>
        </pc:spChg>
        <pc:spChg chg="add del mod">
          <ac:chgData name="Rui Cao" userId="a6960595-96e6-47d6-a8d8-833995379cc8" providerId="ADAL" clId="{E6AE08F8-5007-4706-9F36-ED3282F736A5}" dt="2024-03-09T06:17:36.726" v="760" actId="478"/>
          <ac:spMkLst>
            <pc:docMk/>
            <pc:sldMk cId="1881081560" sldId="798"/>
            <ac:spMk id="7" creationId="{677278CE-ED96-9B79-95C9-E32C6363E7D4}"/>
          </ac:spMkLst>
        </pc:spChg>
        <pc:spChg chg="add mod">
          <ac:chgData name="Rui Cao" userId="a6960595-96e6-47d6-a8d8-833995379cc8" providerId="ADAL" clId="{E6AE08F8-5007-4706-9F36-ED3282F736A5}" dt="2024-03-09T06:18:50.175" v="845" actId="1037"/>
          <ac:spMkLst>
            <pc:docMk/>
            <pc:sldMk cId="1881081560" sldId="798"/>
            <ac:spMk id="8" creationId="{94F8B34E-EB98-2EC1-1713-222AE6D84A5C}"/>
          </ac:spMkLst>
        </pc:spChg>
        <pc:spChg chg="del">
          <ac:chgData name="Rui Cao" userId="a6960595-96e6-47d6-a8d8-833995379cc8" providerId="ADAL" clId="{E6AE08F8-5007-4706-9F36-ED3282F736A5}" dt="2024-03-09T06:09:05.353" v="711" actId="478"/>
          <ac:spMkLst>
            <pc:docMk/>
            <pc:sldMk cId="1881081560" sldId="798"/>
            <ac:spMk id="9" creationId="{A0A9A93C-997F-31A5-61D4-838AF34C1DAE}"/>
          </ac:spMkLst>
        </pc:spChg>
        <pc:spChg chg="del">
          <ac:chgData name="Rui Cao" userId="a6960595-96e6-47d6-a8d8-833995379cc8" providerId="ADAL" clId="{E6AE08F8-5007-4706-9F36-ED3282F736A5}" dt="2024-03-09T06:09:05.353" v="711" actId="478"/>
          <ac:spMkLst>
            <pc:docMk/>
            <pc:sldMk cId="1881081560" sldId="798"/>
            <ac:spMk id="12" creationId="{90A4C02E-069A-5C40-E47C-6EA20D3EF871}"/>
          </ac:spMkLst>
        </pc:spChg>
        <pc:spChg chg="del">
          <ac:chgData name="Rui Cao" userId="a6960595-96e6-47d6-a8d8-833995379cc8" providerId="ADAL" clId="{E6AE08F8-5007-4706-9F36-ED3282F736A5}" dt="2024-03-09T06:09:10.398" v="712" actId="478"/>
          <ac:spMkLst>
            <pc:docMk/>
            <pc:sldMk cId="1881081560" sldId="798"/>
            <ac:spMk id="13" creationId="{901D0FDF-6105-D1B7-58B2-ABFCC713D254}"/>
          </ac:spMkLst>
        </pc:spChg>
        <pc:spChg chg="del">
          <ac:chgData name="Rui Cao" userId="a6960595-96e6-47d6-a8d8-833995379cc8" providerId="ADAL" clId="{E6AE08F8-5007-4706-9F36-ED3282F736A5}" dt="2024-03-09T06:09:16.291" v="714" actId="478"/>
          <ac:spMkLst>
            <pc:docMk/>
            <pc:sldMk cId="1881081560" sldId="798"/>
            <ac:spMk id="16" creationId="{6B33EEB0-B47D-4059-7A48-9567ECDB010D}"/>
          </ac:spMkLst>
        </pc:spChg>
        <pc:spChg chg="add mod">
          <ac:chgData name="Rui Cao" userId="a6960595-96e6-47d6-a8d8-833995379cc8" providerId="ADAL" clId="{E6AE08F8-5007-4706-9F36-ED3282F736A5}" dt="2024-03-09T06:18:50.175" v="845" actId="1037"/>
          <ac:spMkLst>
            <pc:docMk/>
            <pc:sldMk cId="1881081560" sldId="798"/>
            <ac:spMk id="17" creationId="{BEF99902-5E6B-95D8-F935-DB74E156A8FD}"/>
          </ac:spMkLst>
        </pc:spChg>
        <pc:spChg chg="mod">
          <ac:chgData name="Rui Cao" userId="a6960595-96e6-47d6-a8d8-833995379cc8" providerId="ADAL" clId="{E6AE08F8-5007-4706-9F36-ED3282F736A5}" dt="2024-03-09T06:18:50.175" v="845" actId="1037"/>
          <ac:spMkLst>
            <pc:docMk/>
            <pc:sldMk cId="1881081560" sldId="798"/>
            <ac:spMk id="22" creationId="{2D334E19-1820-C0C7-CAEB-8B8325678128}"/>
          </ac:spMkLst>
        </pc:spChg>
        <pc:spChg chg="mod">
          <ac:chgData name="Rui Cao" userId="a6960595-96e6-47d6-a8d8-833995379cc8" providerId="ADAL" clId="{E6AE08F8-5007-4706-9F36-ED3282F736A5}" dt="2024-03-09T06:18:50.175" v="845" actId="1037"/>
          <ac:spMkLst>
            <pc:docMk/>
            <pc:sldMk cId="1881081560" sldId="798"/>
            <ac:spMk id="23" creationId="{0C10E17B-6730-1DFA-BB6C-D656AD7B7745}"/>
          </ac:spMkLst>
        </pc:spChg>
        <pc:spChg chg="del">
          <ac:chgData name="Rui Cao" userId="a6960595-96e6-47d6-a8d8-833995379cc8" providerId="ADAL" clId="{E6AE08F8-5007-4706-9F36-ED3282F736A5}" dt="2024-03-09T06:09:16.291" v="714" actId="478"/>
          <ac:spMkLst>
            <pc:docMk/>
            <pc:sldMk cId="1881081560" sldId="798"/>
            <ac:spMk id="27" creationId="{0BC954EC-0E3F-34A6-B154-244D292FC562}"/>
          </ac:spMkLst>
        </pc:spChg>
        <pc:graphicFrameChg chg="del">
          <ac:chgData name="Rui Cao" userId="a6960595-96e6-47d6-a8d8-833995379cc8" providerId="ADAL" clId="{E6AE08F8-5007-4706-9F36-ED3282F736A5}" dt="2024-03-09T06:09:05.353" v="711" actId="478"/>
          <ac:graphicFrameMkLst>
            <pc:docMk/>
            <pc:sldMk cId="1881081560" sldId="798"/>
            <ac:graphicFrameMk id="10" creationId="{083EC29D-0012-8833-87C4-C77EFA6C1BAA}"/>
          </ac:graphicFrameMkLst>
        </pc:graphicFrameChg>
        <pc:graphicFrameChg chg="del">
          <ac:chgData name="Rui Cao" userId="a6960595-96e6-47d6-a8d8-833995379cc8" providerId="ADAL" clId="{E6AE08F8-5007-4706-9F36-ED3282F736A5}" dt="2024-03-09T06:09:05.353" v="711" actId="478"/>
          <ac:graphicFrameMkLst>
            <pc:docMk/>
            <pc:sldMk cId="1881081560" sldId="798"/>
            <ac:graphicFrameMk id="11" creationId="{CC6DF4A3-CE72-7240-9135-FC5C00FF9DF1}"/>
          </ac:graphicFrameMkLst>
        </pc:graphicFrameChg>
        <pc:graphicFrameChg chg="add mod modGraphic">
          <ac:chgData name="Rui Cao" userId="a6960595-96e6-47d6-a8d8-833995379cc8" providerId="ADAL" clId="{E6AE08F8-5007-4706-9F36-ED3282F736A5}" dt="2024-03-09T06:19:21.010" v="849" actId="14100"/>
          <ac:graphicFrameMkLst>
            <pc:docMk/>
            <pc:sldMk cId="1881081560" sldId="798"/>
            <ac:graphicFrameMk id="14" creationId="{ADFC3E1A-F2D7-3BE6-B115-3E3BC09008F1}"/>
          </ac:graphicFrameMkLst>
        </pc:graphicFrameChg>
        <pc:graphicFrameChg chg="add mod modGraphic">
          <ac:chgData name="Rui Cao" userId="a6960595-96e6-47d6-a8d8-833995379cc8" providerId="ADAL" clId="{E6AE08F8-5007-4706-9F36-ED3282F736A5}" dt="2024-03-09T06:18:59.693" v="847" actId="14100"/>
          <ac:graphicFrameMkLst>
            <pc:docMk/>
            <pc:sldMk cId="1881081560" sldId="798"/>
            <ac:graphicFrameMk id="15" creationId="{E996229C-3F42-C740-705E-65A456883691}"/>
          </ac:graphicFrameMkLst>
        </pc:graphicFrameChg>
        <pc:graphicFrameChg chg="mod modGraphic">
          <ac:chgData name="Rui Cao" userId="a6960595-96e6-47d6-a8d8-833995379cc8" providerId="ADAL" clId="{E6AE08F8-5007-4706-9F36-ED3282F736A5}" dt="2024-03-09T06:19:28.994" v="851" actId="1076"/>
          <ac:graphicFrameMkLst>
            <pc:docMk/>
            <pc:sldMk cId="1881081560" sldId="798"/>
            <ac:graphicFrameMk id="19" creationId="{CD9FD55F-129C-B46B-DDA3-B21AFED6302A}"/>
          </ac:graphicFrameMkLst>
        </pc:graphicFrameChg>
        <pc:graphicFrameChg chg="mod modGraphic">
          <ac:chgData name="Rui Cao" userId="a6960595-96e6-47d6-a8d8-833995379cc8" providerId="ADAL" clId="{E6AE08F8-5007-4706-9F36-ED3282F736A5}" dt="2024-03-09T06:18:50.175" v="845" actId="1037"/>
          <ac:graphicFrameMkLst>
            <pc:docMk/>
            <pc:sldMk cId="1881081560" sldId="798"/>
            <ac:graphicFrameMk id="20" creationId="{51511F07-3215-2FFC-208B-081CDFFB390F}"/>
          </ac:graphicFrameMkLst>
        </pc:graphicFrameChg>
      </pc:sldChg>
      <pc:sldChg chg="modSp add mod ord">
        <pc:chgData name="Rui Cao" userId="a6960595-96e6-47d6-a8d8-833995379cc8" providerId="ADAL" clId="{E6AE08F8-5007-4706-9F36-ED3282F736A5}" dt="2024-03-09T19:06:20.475" v="4069"/>
        <pc:sldMkLst>
          <pc:docMk/>
          <pc:sldMk cId="1818787542" sldId="799"/>
        </pc:sldMkLst>
        <pc:spChg chg="mod">
          <ac:chgData name="Rui Cao" userId="a6960595-96e6-47d6-a8d8-833995379cc8" providerId="ADAL" clId="{E6AE08F8-5007-4706-9F36-ED3282F736A5}" dt="2024-03-09T07:42:36.055" v="3283" actId="20577"/>
          <ac:spMkLst>
            <pc:docMk/>
            <pc:sldMk cId="1818787542" sldId="799"/>
            <ac:spMk id="3" creationId="{A58E5D1E-6D45-5920-C6F0-71FE5174D323}"/>
          </ac:spMkLst>
        </pc:spChg>
        <pc:graphicFrameChg chg="mod">
          <ac:chgData name="Rui Cao" userId="a6960595-96e6-47d6-a8d8-833995379cc8" providerId="ADAL" clId="{E6AE08F8-5007-4706-9F36-ED3282F736A5}" dt="2024-03-09T07:31:21.523" v="3014" actId="1076"/>
          <ac:graphicFrameMkLst>
            <pc:docMk/>
            <pc:sldMk cId="1818787542" sldId="799"/>
            <ac:graphicFrameMk id="8" creationId="{0F19AC22-5EE9-95CE-B9F0-8CBF5BB420F2}"/>
          </ac:graphicFrameMkLst>
        </pc:graphicFrameChg>
      </pc:sldChg>
      <pc:sldChg chg="delSp modSp add mod">
        <pc:chgData name="Rui Cao" userId="a6960595-96e6-47d6-a8d8-833995379cc8" providerId="ADAL" clId="{E6AE08F8-5007-4706-9F36-ED3282F736A5}" dt="2024-03-09T07:48:42.913" v="3406" actId="20577"/>
        <pc:sldMkLst>
          <pc:docMk/>
          <pc:sldMk cId="3730559245" sldId="800"/>
        </pc:sldMkLst>
        <pc:spChg chg="mod">
          <ac:chgData name="Rui Cao" userId="a6960595-96e6-47d6-a8d8-833995379cc8" providerId="ADAL" clId="{E6AE08F8-5007-4706-9F36-ED3282F736A5}" dt="2024-03-09T07:48:42.913" v="3406" actId="20577"/>
          <ac:spMkLst>
            <pc:docMk/>
            <pc:sldMk cId="3730559245" sldId="800"/>
            <ac:spMk id="3" creationId="{A58E5D1E-6D45-5920-C6F0-71FE5174D323}"/>
          </ac:spMkLst>
        </pc:spChg>
        <pc:graphicFrameChg chg="del modGraphic">
          <ac:chgData name="Rui Cao" userId="a6960595-96e6-47d6-a8d8-833995379cc8" providerId="ADAL" clId="{E6AE08F8-5007-4706-9F36-ED3282F736A5}" dt="2024-03-09T07:43:19.349" v="3297" actId="478"/>
          <ac:graphicFrameMkLst>
            <pc:docMk/>
            <pc:sldMk cId="3730559245" sldId="800"/>
            <ac:graphicFrameMk id="8" creationId="{0F19AC22-5EE9-95CE-B9F0-8CBF5BB420F2}"/>
          </ac:graphicFrameMkLst>
        </pc:graphicFrameChg>
      </pc:sldChg>
      <pc:sldChg chg="modSp add mod">
        <pc:chgData name="Rui Cao" userId="a6960595-96e6-47d6-a8d8-833995379cc8" providerId="ADAL" clId="{E6AE08F8-5007-4706-9F36-ED3282F736A5}" dt="2024-03-09T07:49:12.340" v="3414" actId="20577"/>
        <pc:sldMkLst>
          <pc:docMk/>
          <pc:sldMk cId="2542351462" sldId="801"/>
        </pc:sldMkLst>
        <pc:spChg chg="mod">
          <ac:chgData name="Rui Cao" userId="a6960595-96e6-47d6-a8d8-833995379cc8" providerId="ADAL" clId="{E6AE08F8-5007-4706-9F36-ED3282F736A5}" dt="2024-03-09T07:49:12.340" v="3414" actId="20577"/>
          <ac:spMkLst>
            <pc:docMk/>
            <pc:sldMk cId="2542351462" sldId="801"/>
            <ac:spMk id="3" creationId="{A58E5D1E-6D45-5920-C6F0-71FE5174D323}"/>
          </ac:spMkLst>
        </pc:spChg>
      </pc:sldChg>
      <pc:sldChg chg="modSp add mod">
        <pc:chgData name="Rui Cao" userId="a6960595-96e6-47d6-a8d8-833995379cc8" providerId="ADAL" clId="{E6AE08F8-5007-4706-9F36-ED3282F736A5}" dt="2024-03-09T07:48:53.324" v="3410" actId="20577"/>
        <pc:sldMkLst>
          <pc:docMk/>
          <pc:sldMk cId="3205393209" sldId="802"/>
        </pc:sldMkLst>
        <pc:spChg chg="mod">
          <ac:chgData name="Rui Cao" userId="a6960595-96e6-47d6-a8d8-833995379cc8" providerId="ADAL" clId="{E6AE08F8-5007-4706-9F36-ED3282F736A5}" dt="2024-03-09T07:48:53.324" v="3410" actId="20577"/>
          <ac:spMkLst>
            <pc:docMk/>
            <pc:sldMk cId="3205393209" sldId="802"/>
            <ac:spMk id="3" creationId="{A58E5D1E-6D45-5920-C6F0-71FE5174D323}"/>
          </ac:spMkLst>
        </pc:spChg>
      </pc:sldChg>
      <pc:sldChg chg="addSp delSp modSp new mod ord">
        <pc:chgData name="Rui Cao" userId="a6960595-96e6-47d6-a8d8-833995379cc8" providerId="ADAL" clId="{E6AE08F8-5007-4706-9F36-ED3282F736A5}" dt="2024-03-09T19:01:24.354" v="4032" actId="22"/>
        <pc:sldMkLst>
          <pc:docMk/>
          <pc:sldMk cId="4219531461" sldId="803"/>
        </pc:sldMkLst>
        <pc:spChg chg="mod">
          <ac:chgData name="Rui Cao" userId="a6960595-96e6-47d6-a8d8-833995379cc8" providerId="ADAL" clId="{E6AE08F8-5007-4706-9F36-ED3282F736A5}" dt="2024-03-09T18:22:45.854" v="3658" actId="20577"/>
          <ac:spMkLst>
            <pc:docMk/>
            <pc:sldMk cId="4219531461" sldId="803"/>
            <ac:spMk id="2" creationId="{0B93BE8A-ADD2-917D-6689-35C5C0243E20}"/>
          </ac:spMkLst>
        </pc:spChg>
        <pc:spChg chg="mod">
          <ac:chgData name="Rui Cao" userId="a6960595-96e6-47d6-a8d8-833995379cc8" providerId="ADAL" clId="{E6AE08F8-5007-4706-9F36-ED3282F736A5}" dt="2024-03-09T18:23:35.233" v="3683" actId="20577"/>
          <ac:spMkLst>
            <pc:docMk/>
            <pc:sldMk cId="4219531461" sldId="803"/>
            <ac:spMk id="3" creationId="{3E157EC4-9754-E24D-35FE-BEB19CDD00C3}"/>
          </ac:spMkLst>
        </pc:spChg>
        <pc:picChg chg="add mod">
          <ac:chgData name="Rui Cao" userId="a6960595-96e6-47d6-a8d8-833995379cc8" providerId="ADAL" clId="{E6AE08F8-5007-4706-9F36-ED3282F736A5}" dt="2024-03-09T18:22:37.367" v="3640" actId="1076"/>
          <ac:picMkLst>
            <pc:docMk/>
            <pc:sldMk cId="4219531461" sldId="803"/>
            <ac:picMk id="8" creationId="{A7F3EE97-E33D-6201-D2FA-B0075BE9397B}"/>
          </ac:picMkLst>
        </pc:picChg>
        <pc:picChg chg="add mod">
          <ac:chgData name="Rui Cao" userId="a6960595-96e6-47d6-a8d8-833995379cc8" providerId="ADAL" clId="{E6AE08F8-5007-4706-9F36-ED3282F736A5}" dt="2024-03-09T18:22:37.367" v="3640" actId="1076"/>
          <ac:picMkLst>
            <pc:docMk/>
            <pc:sldMk cId="4219531461" sldId="803"/>
            <ac:picMk id="10" creationId="{D29B729B-337D-2A48-6C23-D41F6EB10AFE}"/>
          </ac:picMkLst>
        </pc:picChg>
        <pc:picChg chg="add del">
          <ac:chgData name="Rui Cao" userId="a6960595-96e6-47d6-a8d8-833995379cc8" providerId="ADAL" clId="{E6AE08F8-5007-4706-9F36-ED3282F736A5}" dt="2024-03-09T19:01:24.354" v="4032" actId="22"/>
          <ac:picMkLst>
            <pc:docMk/>
            <pc:sldMk cId="4219531461" sldId="803"/>
            <ac:picMk id="12" creationId="{4ECB03B9-46D8-1D79-8DDB-6AAA5150DED3}"/>
          </ac:picMkLst>
        </pc:picChg>
      </pc:sldChg>
      <pc:sldChg chg="addSp modSp new mod">
        <pc:chgData name="Rui Cao" userId="a6960595-96e6-47d6-a8d8-833995379cc8" providerId="ADAL" clId="{E6AE08F8-5007-4706-9F36-ED3282F736A5}" dt="2024-03-09T19:05:55.729" v="4067" actId="1076"/>
        <pc:sldMkLst>
          <pc:docMk/>
          <pc:sldMk cId="3144727323" sldId="804"/>
        </pc:sldMkLst>
        <pc:spChg chg="mod">
          <ac:chgData name="Rui Cao" userId="a6960595-96e6-47d6-a8d8-833995379cc8" providerId="ADAL" clId="{E6AE08F8-5007-4706-9F36-ED3282F736A5}" dt="2024-03-09T19:01:53.645" v="4053" actId="20577"/>
          <ac:spMkLst>
            <pc:docMk/>
            <pc:sldMk cId="3144727323" sldId="804"/>
            <ac:spMk id="2" creationId="{1E6DE84A-7173-DA9E-66B0-9CABA1B83527}"/>
          </ac:spMkLst>
        </pc:spChg>
        <pc:picChg chg="add mod">
          <ac:chgData name="Rui Cao" userId="a6960595-96e6-47d6-a8d8-833995379cc8" providerId="ADAL" clId="{E6AE08F8-5007-4706-9F36-ED3282F736A5}" dt="2024-03-09T19:05:55.729" v="4067" actId="1076"/>
          <ac:picMkLst>
            <pc:docMk/>
            <pc:sldMk cId="3144727323" sldId="804"/>
            <ac:picMk id="8" creationId="{3BFEBC12-BAA4-E402-A4DE-C353864F7519}"/>
          </ac:picMkLst>
        </pc:picChg>
      </pc:sldChg>
      <pc:sldChg chg="addSp delSp modSp add mod">
        <pc:chgData name="Rui Cao" userId="a6960595-96e6-47d6-a8d8-833995379cc8" providerId="ADAL" clId="{E6AE08F8-5007-4706-9F36-ED3282F736A5}" dt="2024-03-09T19:05:52.271" v="4065" actId="1076"/>
        <pc:sldMkLst>
          <pc:docMk/>
          <pc:sldMk cId="3041271416" sldId="805"/>
        </pc:sldMkLst>
        <pc:spChg chg="mod">
          <ac:chgData name="Rui Cao" userId="a6960595-96e6-47d6-a8d8-833995379cc8" providerId="ADAL" clId="{E6AE08F8-5007-4706-9F36-ED3282F736A5}" dt="2024-03-09T19:02:04.979" v="4058" actId="20577"/>
          <ac:spMkLst>
            <pc:docMk/>
            <pc:sldMk cId="3041271416" sldId="805"/>
            <ac:spMk id="2" creationId="{1E6DE84A-7173-DA9E-66B0-9CABA1B83527}"/>
          </ac:spMkLst>
        </pc:spChg>
        <pc:picChg chg="del">
          <ac:chgData name="Rui Cao" userId="a6960595-96e6-47d6-a8d8-833995379cc8" providerId="ADAL" clId="{E6AE08F8-5007-4706-9F36-ED3282F736A5}" dt="2024-03-09T19:02:09.111" v="4059" actId="478"/>
          <ac:picMkLst>
            <pc:docMk/>
            <pc:sldMk cId="3041271416" sldId="805"/>
            <ac:picMk id="8" creationId="{3BFEBC12-BAA4-E402-A4DE-C353864F7519}"/>
          </ac:picMkLst>
        </pc:picChg>
        <pc:picChg chg="add mod">
          <ac:chgData name="Rui Cao" userId="a6960595-96e6-47d6-a8d8-833995379cc8" providerId="ADAL" clId="{E6AE08F8-5007-4706-9F36-ED3282F736A5}" dt="2024-03-09T19:05:52.271" v="4065" actId="1076"/>
          <ac:picMkLst>
            <pc:docMk/>
            <pc:sldMk cId="3041271416" sldId="805"/>
            <ac:picMk id="9" creationId="{53B070F8-DAB8-1EC5-7BC6-CAEF8C360AD4}"/>
          </ac:picMkLst>
        </pc:picChg>
      </pc:sldChg>
    </pc:docChg>
  </pc:docChgLst>
  <pc:docChgLst>
    <pc:chgData name="Rui Cao" userId="a6960595-96e6-47d6-a8d8-833995379cc8" providerId="ADAL" clId="{5D0F6275-D415-48E7-BDDA-D47C42BD04AF}"/>
    <pc:docChg chg="custSel addSld delSld modSld sldOrd">
      <pc:chgData name="Rui Cao" userId="a6960595-96e6-47d6-a8d8-833995379cc8" providerId="ADAL" clId="{5D0F6275-D415-48E7-BDDA-D47C42BD04AF}" dt="2023-10-13T05:59:05.606" v="408" actId="1076"/>
      <pc:docMkLst>
        <pc:docMk/>
      </pc:docMkLst>
      <pc:sldChg chg="modSp mod">
        <pc:chgData name="Rui Cao" userId="a6960595-96e6-47d6-a8d8-833995379cc8" providerId="ADAL" clId="{5D0F6275-D415-48E7-BDDA-D47C42BD04AF}" dt="2023-10-13T05:24:07.762" v="173" actId="20577"/>
        <pc:sldMkLst>
          <pc:docMk/>
          <pc:sldMk cId="0" sldId="256"/>
        </pc:sldMkLst>
        <pc:spChg chg="mod">
          <ac:chgData name="Rui Cao" userId="a6960595-96e6-47d6-a8d8-833995379cc8" providerId="ADAL" clId="{5D0F6275-D415-48E7-BDDA-D47C42BD04AF}" dt="2023-10-13T05:24:07.762" v="17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Rui Cao" userId="a6960595-96e6-47d6-a8d8-833995379cc8" providerId="ADAL" clId="{5D0F6275-D415-48E7-BDDA-D47C42BD04AF}" dt="2023-10-13T05:19:33.280" v="3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Rui Cao" userId="a6960595-96e6-47d6-a8d8-833995379cc8" providerId="ADAL" clId="{5D0F6275-D415-48E7-BDDA-D47C42BD04AF}" dt="2023-10-13T05:21:37.713" v="14"/>
          <ac:graphicFrameMkLst>
            <pc:docMk/>
            <pc:sldMk cId="0" sldId="256"/>
            <ac:graphicFrameMk id="12" creationId="{A0BF2BB6-050F-41A6-8CE1-16F15AE65574}"/>
          </ac:graphicFrameMkLst>
        </pc:graphicFrameChg>
      </pc:sldChg>
      <pc:sldChg chg="modSp mod">
        <pc:chgData name="Rui Cao" userId="a6960595-96e6-47d6-a8d8-833995379cc8" providerId="ADAL" clId="{5D0F6275-D415-48E7-BDDA-D47C42BD04AF}" dt="2023-10-13T05:38:38.262" v="287" actId="20577"/>
        <pc:sldMkLst>
          <pc:docMk/>
          <pc:sldMk cId="4238932453" sldId="339"/>
        </pc:sldMkLst>
        <pc:spChg chg="mod">
          <ac:chgData name="Rui Cao" userId="a6960595-96e6-47d6-a8d8-833995379cc8" providerId="ADAL" clId="{5D0F6275-D415-48E7-BDDA-D47C42BD04AF}" dt="2023-10-13T05:38:38.262" v="287" actId="20577"/>
          <ac:spMkLst>
            <pc:docMk/>
            <pc:sldMk cId="4238932453" sldId="339"/>
            <ac:spMk id="3" creationId="{00000000-0000-0000-0000-000000000000}"/>
          </ac:spMkLst>
        </pc:spChg>
      </pc:sldChg>
      <pc:sldChg chg="ord">
        <pc:chgData name="Rui Cao" userId="a6960595-96e6-47d6-a8d8-833995379cc8" providerId="ADAL" clId="{5D0F6275-D415-48E7-BDDA-D47C42BD04AF}" dt="2023-10-13T05:39:02.552" v="290"/>
        <pc:sldMkLst>
          <pc:docMk/>
          <pc:sldMk cId="1963397786" sldId="699"/>
        </pc:sldMkLst>
      </pc:sldChg>
      <pc:sldChg chg="ord">
        <pc:chgData name="Rui Cao" userId="a6960595-96e6-47d6-a8d8-833995379cc8" providerId="ADAL" clId="{5D0F6275-D415-48E7-BDDA-D47C42BD04AF}" dt="2023-10-13T05:39:02.552" v="290"/>
        <pc:sldMkLst>
          <pc:docMk/>
          <pc:sldMk cId="2554933309" sldId="717"/>
        </pc:sldMkLst>
      </pc:sldChg>
      <pc:sldChg chg="ord">
        <pc:chgData name="Rui Cao" userId="a6960595-96e6-47d6-a8d8-833995379cc8" providerId="ADAL" clId="{5D0F6275-D415-48E7-BDDA-D47C42BD04AF}" dt="2023-10-13T05:39:02.552" v="290"/>
        <pc:sldMkLst>
          <pc:docMk/>
          <pc:sldMk cId="2202792869" sldId="719"/>
        </pc:sldMkLst>
      </pc:sldChg>
      <pc:sldChg chg="ord">
        <pc:chgData name="Rui Cao" userId="a6960595-96e6-47d6-a8d8-833995379cc8" providerId="ADAL" clId="{5D0F6275-D415-48E7-BDDA-D47C42BD04AF}" dt="2023-10-13T05:39:02.552" v="290"/>
        <pc:sldMkLst>
          <pc:docMk/>
          <pc:sldMk cId="233037486" sldId="720"/>
        </pc:sldMkLst>
      </pc:sldChg>
      <pc:sldChg chg="ord">
        <pc:chgData name="Rui Cao" userId="a6960595-96e6-47d6-a8d8-833995379cc8" providerId="ADAL" clId="{5D0F6275-D415-48E7-BDDA-D47C42BD04AF}" dt="2023-10-13T05:34:22.579" v="232"/>
        <pc:sldMkLst>
          <pc:docMk/>
          <pc:sldMk cId="1702768434" sldId="722"/>
        </pc:sldMkLst>
      </pc:sldChg>
      <pc:sldChg chg="ord">
        <pc:chgData name="Rui Cao" userId="a6960595-96e6-47d6-a8d8-833995379cc8" providerId="ADAL" clId="{5D0F6275-D415-48E7-BDDA-D47C42BD04AF}" dt="2023-10-13T05:39:02.552" v="290"/>
        <pc:sldMkLst>
          <pc:docMk/>
          <pc:sldMk cId="2298674225" sldId="725"/>
        </pc:sldMkLst>
      </pc:sldChg>
      <pc:sldChg chg="addSp delSp modSp mod">
        <pc:chgData name="Rui Cao" userId="a6960595-96e6-47d6-a8d8-833995379cc8" providerId="ADAL" clId="{5D0F6275-D415-48E7-BDDA-D47C42BD04AF}" dt="2023-10-13T05:50:47.936" v="399" actId="20577"/>
        <pc:sldMkLst>
          <pc:docMk/>
          <pc:sldMk cId="2891383331" sldId="726"/>
        </pc:sldMkLst>
        <pc:spChg chg="mod">
          <ac:chgData name="Rui Cao" userId="a6960595-96e6-47d6-a8d8-833995379cc8" providerId="ADAL" clId="{5D0F6275-D415-48E7-BDDA-D47C42BD04AF}" dt="2023-10-13T05:34:03.781" v="230" actId="20577"/>
          <ac:spMkLst>
            <pc:docMk/>
            <pc:sldMk cId="2891383331" sldId="726"/>
            <ac:spMk id="2" creationId="{90C857A6-0C8E-7B9A-BED2-DC05C417435B}"/>
          </ac:spMkLst>
        </pc:spChg>
        <pc:spChg chg="mod">
          <ac:chgData name="Rui Cao" userId="a6960595-96e6-47d6-a8d8-833995379cc8" providerId="ADAL" clId="{5D0F6275-D415-48E7-BDDA-D47C42BD04AF}" dt="2023-10-13T05:50:47.936" v="399" actId="20577"/>
          <ac:spMkLst>
            <pc:docMk/>
            <pc:sldMk cId="2891383331" sldId="726"/>
            <ac:spMk id="3" creationId="{740C6818-0ED2-222E-276F-7606BFF1BE83}"/>
          </ac:spMkLst>
        </pc:spChg>
        <pc:picChg chg="add mod">
          <ac:chgData name="Rui Cao" userId="a6960595-96e6-47d6-a8d8-833995379cc8" providerId="ADAL" clId="{5D0F6275-D415-48E7-BDDA-D47C42BD04AF}" dt="2023-10-13T05:34:00.474" v="229" actId="14100"/>
          <ac:picMkLst>
            <pc:docMk/>
            <pc:sldMk cId="2891383331" sldId="726"/>
            <ac:picMk id="8" creationId="{68733935-CC8C-D674-AD4D-F4906E868B3D}"/>
          </ac:picMkLst>
        </pc:picChg>
        <pc:picChg chg="del">
          <ac:chgData name="Rui Cao" userId="a6960595-96e6-47d6-a8d8-833995379cc8" providerId="ADAL" clId="{5D0F6275-D415-48E7-BDDA-D47C42BD04AF}" dt="2023-10-13T05:33:55.848" v="226" actId="478"/>
          <ac:picMkLst>
            <pc:docMk/>
            <pc:sldMk cId="2891383331" sldId="726"/>
            <ac:picMk id="19" creationId="{C4483C53-6248-50DC-90ED-38624EF3BACD}"/>
          </ac:picMkLst>
        </pc:picChg>
      </pc:sldChg>
      <pc:sldChg chg="ord">
        <pc:chgData name="Rui Cao" userId="a6960595-96e6-47d6-a8d8-833995379cc8" providerId="ADAL" clId="{5D0F6275-D415-48E7-BDDA-D47C42BD04AF}" dt="2023-10-13T05:39:02.552" v="290"/>
        <pc:sldMkLst>
          <pc:docMk/>
          <pc:sldMk cId="3523079121" sldId="732"/>
        </pc:sldMkLst>
      </pc:sldChg>
      <pc:sldChg chg="ord">
        <pc:chgData name="Rui Cao" userId="a6960595-96e6-47d6-a8d8-833995379cc8" providerId="ADAL" clId="{5D0F6275-D415-48E7-BDDA-D47C42BD04AF}" dt="2023-10-13T05:39:02.552" v="290"/>
        <pc:sldMkLst>
          <pc:docMk/>
          <pc:sldMk cId="3553457068" sldId="733"/>
        </pc:sldMkLst>
      </pc:sldChg>
      <pc:sldChg chg="addSp delSp modSp new mod">
        <pc:chgData name="Rui Cao" userId="a6960595-96e6-47d6-a8d8-833995379cc8" providerId="ADAL" clId="{5D0F6275-D415-48E7-BDDA-D47C42BD04AF}" dt="2023-10-13T05:49:20.201" v="328" actId="1076"/>
        <pc:sldMkLst>
          <pc:docMk/>
          <pc:sldMk cId="4228936055" sldId="735"/>
        </pc:sldMkLst>
        <pc:spChg chg="del">
          <ac:chgData name="Rui Cao" userId="a6960595-96e6-47d6-a8d8-833995379cc8" providerId="ADAL" clId="{5D0F6275-D415-48E7-BDDA-D47C42BD04AF}" dt="2023-10-13T05:38:09.631" v="239" actId="478"/>
          <ac:spMkLst>
            <pc:docMk/>
            <pc:sldMk cId="4228936055" sldId="735"/>
            <ac:spMk id="2" creationId="{437ED40F-8772-3C09-9190-3BB373744840}"/>
          </ac:spMkLst>
        </pc:spChg>
        <pc:spChg chg="mod">
          <ac:chgData name="Rui Cao" userId="a6960595-96e6-47d6-a8d8-833995379cc8" providerId="ADAL" clId="{5D0F6275-D415-48E7-BDDA-D47C42BD04AF}" dt="2023-10-13T05:38:20.571" v="245" actId="1076"/>
          <ac:spMkLst>
            <pc:docMk/>
            <pc:sldMk cId="4228936055" sldId="735"/>
            <ac:spMk id="3" creationId="{1E8331F3-2CB9-18E8-8B00-1B1AD4BED38E}"/>
          </ac:spMkLst>
        </pc:spChg>
        <pc:spChg chg="add mod">
          <ac:chgData name="Rui Cao" userId="a6960595-96e6-47d6-a8d8-833995379cc8" providerId="ADAL" clId="{5D0F6275-D415-48E7-BDDA-D47C42BD04AF}" dt="2023-10-13T05:38:12.674" v="240" actId="1076"/>
          <ac:spMkLst>
            <pc:docMk/>
            <pc:sldMk cId="4228936055" sldId="735"/>
            <ac:spMk id="9" creationId="{B82F32D6-8336-F59F-CA7E-BA78C0CAD476}"/>
          </ac:spMkLst>
        </pc:spChg>
        <pc:picChg chg="add mod">
          <ac:chgData name="Rui Cao" userId="a6960595-96e6-47d6-a8d8-833995379cc8" providerId="ADAL" clId="{5D0F6275-D415-48E7-BDDA-D47C42BD04AF}" dt="2023-10-13T05:49:20.201" v="328" actId="1076"/>
          <ac:picMkLst>
            <pc:docMk/>
            <pc:sldMk cId="4228936055" sldId="735"/>
            <ac:picMk id="8" creationId="{72EEDA65-9C99-4BA0-B3F0-C4E75FA37F05}"/>
          </ac:picMkLst>
        </pc:picChg>
        <pc:picChg chg="add del mod">
          <ac:chgData name="Rui Cao" userId="a6960595-96e6-47d6-a8d8-833995379cc8" providerId="ADAL" clId="{5D0F6275-D415-48E7-BDDA-D47C42BD04AF}" dt="2023-10-13T05:44:56.992" v="294" actId="478"/>
          <ac:picMkLst>
            <pc:docMk/>
            <pc:sldMk cId="4228936055" sldId="735"/>
            <ac:picMk id="11" creationId="{98342C95-EDDB-3D03-E194-2740DD1B254C}"/>
          </ac:picMkLst>
        </pc:picChg>
        <pc:picChg chg="add del mod">
          <ac:chgData name="Rui Cao" userId="a6960595-96e6-47d6-a8d8-833995379cc8" providerId="ADAL" clId="{5D0F6275-D415-48E7-BDDA-D47C42BD04AF}" dt="2023-10-13T05:48:28.910" v="309" actId="478"/>
          <ac:picMkLst>
            <pc:docMk/>
            <pc:sldMk cId="4228936055" sldId="735"/>
            <ac:picMk id="13" creationId="{20D34C2B-10F7-5546-17D4-DC67E8937D76}"/>
          </ac:picMkLst>
        </pc:picChg>
        <pc:picChg chg="add del mod">
          <ac:chgData name="Rui Cao" userId="a6960595-96e6-47d6-a8d8-833995379cc8" providerId="ADAL" clId="{5D0F6275-D415-48E7-BDDA-D47C42BD04AF}" dt="2023-10-13T05:49:13.802" v="325" actId="21"/>
          <ac:picMkLst>
            <pc:docMk/>
            <pc:sldMk cId="4228936055" sldId="735"/>
            <ac:picMk id="15" creationId="{993D8874-5445-0C1A-8BC4-27BD1DFFC933}"/>
          </ac:picMkLst>
        </pc:picChg>
      </pc:sldChg>
      <pc:sldChg chg="addSp modSp new mod">
        <pc:chgData name="Rui Cao" userId="a6960595-96e6-47d6-a8d8-833995379cc8" providerId="ADAL" clId="{5D0F6275-D415-48E7-BDDA-D47C42BD04AF}" dt="2023-10-13T05:59:05.606" v="408" actId="1076"/>
        <pc:sldMkLst>
          <pc:docMk/>
          <pc:sldMk cId="1703234617" sldId="736"/>
        </pc:sldMkLst>
        <pc:spChg chg="mod">
          <ac:chgData name="Rui Cao" userId="a6960595-96e6-47d6-a8d8-833995379cc8" providerId="ADAL" clId="{5D0F6275-D415-48E7-BDDA-D47C42BD04AF}" dt="2023-10-13T05:49:07.995" v="324" actId="20577"/>
          <ac:spMkLst>
            <pc:docMk/>
            <pc:sldMk cId="1703234617" sldId="736"/>
            <ac:spMk id="2" creationId="{3EB8CDCD-7EE7-CF24-46E1-6E3729BDF3BF}"/>
          </ac:spMkLst>
        </pc:spChg>
        <pc:picChg chg="add mod">
          <ac:chgData name="Rui Cao" userId="a6960595-96e6-47d6-a8d8-833995379cc8" providerId="ADAL" clId="{5D0F6275-D415-48E7-BDDA-D47C42BD04AF}" dt="2023-10-13T05:59:03.476" v="407" actId="1076"/>
          <ac:picMkLst>
            <pc:docMk/>
            <pc:sldMk cId="1703234617" sldId="736"/>
            <ac:picMk id="7" creationId="{46F8C143-CE6F-56C4-0E5E-CDAF2BFB788C}"/>
          </ac:picMkLst>
        </pc:picChg>
        <pc:picChg chg="add mod">
          <ac:chgData name="Rui Cao" userId="a6960595-96e6-47d6-a8d8-833995379cc8" providerId="ADAL" clId="{5D0F6275-D415-48E7-BDDA-D47C42BD04AF}" dt="2023-10-13T05:59:05.606" v="408" actId="1076"/>
          <ac:picMkLst>
            <pc:docMk/>
            <pc:sldMk cId="1703234617" sldId="736"/>
            <ac:picMk id="9" creationId="{DE1079F5-07B9-580D-FEA4-F56E1A2405B5}"/>
          </ac:picMkLst>
        </pc:picChg>
      </pc:sldChg>
      <pc:sldChg chg="add del ord">
        <pc:chgData name="Rui Cao" userId="a6960595-96e6-47d6-a8d8-833995379cc8" providerId="ADAL" clId="{5D0F6275-D415-48E7-BDDA-D47C42BD04AF}" dt="2023-10-13T05:38:50.960" v="288" actId="47"/>
        <pc:sldMkLst>
          <pc:docMk/>
          <pc:sldMk cId="3525866469" sldId="736"/>
        </pc:sldMkLst>
      </pc:sldChg>
    </pc:docChg>
  </pc:docChgLst>
  <pc:docChgLst>
    <pc:chgData name="Rui Cao" userId="S::rui.cao_2@nxp.com::a6960595-96e6-47d6-a8d8-833995379cc8" providerId="AD" clId="Web-{35DC733B-A434-4481-8739-32268D9A868B}"/>
    <pc:docChg chg="modSld">
      <pc:chgData name="Rui Cao" userId="S::rui.cao_2@nxp.com::a6960595-96e6-47d6-a8d8-833995379cc8" providerId="AD" clId="Web-{35DC733B-A434-4481-8739-32268D9A868B}" dt="2024-01-10T05:03:56.465" v="6"/>
      <pc:docMkLst>
        <pc:docMk/>
      </pc:docMkLst>
      <pc:sldChg chg="addSp delSp modSp">
        <pc:chgData name="Rui Cao" userId="S::rui.cao_2@nxp.com::a6960595-96e6-47d6-a8d8-833995379cc8" providerId="AD" clId="Web-{35DC733B-A434-4481-8739-32268D9A868B}" dt="2024-01-10T05:03:56.465" v="6"/>
        <pc:sldMkLst>
          <pc:docMk/>
          <pc:sldMk cId="3926884553" sldId="752"/>
        </pc:sldMkLst>
        <pc:spChg chg="del">
          <ac:chgData name="Rui Cao" userId="S::rui.cao_2@nxp.com::a6960595-96e6-47d6-a8d8-833995379cc8" providerId="AD" clId="Web-{35DC733B-A434-4481-8739-32268D9A868B}" dt="2024-01-10T05:03:54.293" v="4"/>
          <ac:spMkLst>
            <pc:docMk/>
            <pc:sldMk cId="3926884553" sldId="752"/>
            <ac:spMk id="3" creationId="{E4309C1C-0AE6-8DCE-2359-8C355D6B7BD0}"/>
          </ac:spMkLst>
        </pc:spChg>
        <pc:spChg chg="add del mod">
          <ac:chgData name="Rui Cao" userId="S::rui.cao_2@nxp.com::a6960595-96e6-47d6-a8d8-833995379cc8" providerId="AD" clId="Web-{35DC733B-A434-4481-8739-32268D9A868B}" dt="2024-01-10T04:59:42.589" v="3"/>
          <ac:spMkLst>
            <pc:docMk/>
            <pc:sldMk cId="3926884553" sldId="752"/>
            <ac:spMk id="7" creationId="{7957D943-1653-BF7F-C499-1CF6D6A9E2BD}"/>
          </ac:spMkLst>
        </pc:spChg>
        <pc:spChg chg="add mod">
          <ac:chgData name="Rui Cao" userId="S::rui.cao_2@nxp.com::a6960595-96e6-47d6-a8d8-833995379cc8" providerId="AD" clId="Web-{35DC733B-A434-4481-8739-32268D9A868B}" dt="2024-01-10T05:03:56.465" v="6"/>
          <ac:spMkLst>
            <pc:docMk/>
            <pc:sldMk cId="3926884553" sldId="752"/>
            <ac:spMk id="10" creationId="{244ACDB0-7F7E-0B46-21DA-8769A9552CAB}"/>
          </ac:spMkLst>
        </pc:spChg>
        <pc:picChg chg="add del mod ord">
          <ac:chgData name="Rui Cao" userId="S::rui.cao_2@nxp.com::a6960595-96e6-47d6-a8d8-833995379cc8" providerId="AD" clId="Web-{35DC733B-A434-4481-8739-32268D9A868B}" dt="2024-01-10T05:03:56.465" v="6"/>
          <ac:picMkLst>
            <pc:docMk/>
            <pc:sldMk cId="3926884553" sldId="752"/>
            <ac:picMk id="8" creationId="{DD9FDBAD-BB96-64FC-F9BC-233575D5E339}"/>
          </ac:picMkLst>
        </pc:picChg>
      </pc:sldChg>
    </pc:docChg>
  </pc:docChgLst>
  <pc:docChgLst>
    <pc:chgData name="Rui Cao" userId="a6960595-96e6-47d6-a8d8-833995379cc8" providerId="ADAL" clId="{9ACA4077-C911-4625-8A03-D174B26F6D35}"/>
    <pc:docChg chg="undo custSel addSld delSld modSld sldOrd">
      <pc:chgData name="Rui Cao" userId="a6960595-96e6-47d6-a8d8-833995379cc8" providerId="ADAL" clId="{9ACA4077-C911-4625-8A03-D174B26F6D35}" dt="2024-02-16T22:14:54.812" v="5921" actId="404"/>
      <pc:docMkLst>
        <pc:docMk/>
      </pc:docMkLst>
      <pc:sldChg chg="modSp mod">
        <pc:chgData name="Rui Cao" userId="a6960595-96e6-47d6-a8d8-833995379cc8" providerId="ADAL" clId="{9ACA4077-C911-4625-8A03-D174B26F6D35}" dt="2024-02-02T05:07:55.283" v="34" actId="20577"/>
        <pc:sldMkLst>
          <pc:docMk/>
          <pc:sldMk cId="0" sldId="256"/>
        </pc:sldMkLst>
        <pc:spChg chg="mod">
          <ac:chgData name="Rui Cao" userId="a6960595-96e6-47d6-a8d8-833995379cc8" providerId="ADAL" clId="{9ACA4077-C911-4625-8A03-D174B26F6D35}" dt="2024-02-02T05:07:49.879" v="32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Rui Cao" userId="a6960595-96e6-47d6-a8d8-833995379cc8" providerId="ADAL" clId="{9ACA4077-C911-4625-8A03-D174B26F6D35}" dt="2024-02-02T05:07:55.283" v="34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Rui Cao" userId="a6960595-96e6-47d6-a8d8-833995379cc8" providerId="ADAL" clId="{9ACA4077-C911-4625-8A03-D174B26F6D35}" dt="2024-02-02T05:34:15.554" v="419" actId="20577"/>
        <pc:sldMkLst>
          <pc:docMk/>
          <pc:sldMk cId="768862332" sldId="692"/>
        </pc:sldMkLst>
        <pc:spChg chg="mod">
          <ac:chgData name="Rui Cao" userId="a6960595-96e6-47d6-a8d8-833995379cc8" providerId="ADAL" clId="{9ACA4077-C911-4625-8A03-D174B26F6D35}" dt="2024-02-02T05:34:15.554" v="419" actId="20577"/>
          <ac:spMkLst>
            <pc:docMk/>
            <pc:sldMk cId="768862332" sldId="692"/>
            <ac:spMk id="3" creationId="{DB1BC69E-A2F6-4BEA-8BC0-5E02CECB25CF}"/>
          </ac:spMkLst>
        </pc:spChg>
      </pc:sldChg>
      <pc:sldChg chg="del">
        <pc:chgData name="Rui Cao" userId="a6960595-96e6-47d6-a8d8-833995379cc8" providerId="ADAL" clId="{9ACA4077-C911-4625-8A03-D174B26F6D35}" dt="2024-02-02T19:26:22.356" v="3293" actId="47"/>
        <pc:sldMkLst>
          <pc:docMk/>
          <pc:sldMk cId="200264364" sldId="739"/>
        </pc:sldMkLst>
      </pc:sldChg>
      <pc:sldChg chg="addSp delSp modSp mod">
        <pc:chgData name="Rui Cao" userId="a6960595-96e6-47d6-a8d8-833995379cc8" providerId="ADAL" clId="{9ACA4077-C911-4625-8A03-D174B26F6D35}" dt="2024-02-16T20:19:08.871" v="5682" actId="207"/>
        <pc:sldMkLst>
          <pc:docMk/>
          <pc:sldMk cId="1984438568" sldId="750"/>
        </pc:sldMkLst>
        <pc:spChg chg="mod">
          <ac:chgData name="Rui Cao" userId="a6960595-96e6-47d6-a8d8-833995379cc8" providerId="ADAL" clId="{9ACA4077-C911-4625-8A03-D174B26F6D35}" dt="2024-02-16T06:56:52.417" v="3907" actId="20577"/>
          <ac:spMkLst>
            <pc:docMk/>
            <pc:sldMk cId="1984438568" sldId="750"/>
            <ac:spMk id="3" creationId="{890B7909-7385-E9A7-6736-AC9B5EC05DA4}"/>
          </ac:spMkLst>
        </pc:spChg>
        <pc:spChg chg="add del mod">
          <ac:chgData name="Rui Cao" userId="a6960595-96e6-47d6-a8d8-833995379cc8" providerId="ADAL" clId="{9ACA4077-C911-4625-8A03-D174B26F6D35}" dt="2024-02-02T18:43:42.464" v="2837" actId="478"/>
          <ac:spMkLst>
            <pc:docMk/>
            <pc:sldMk cId="1984438568" sldId="750"/>
            <ac:spMk id="7" creationId="{8EEC9FAE-258E-080A-DC11-6F4740A1CB58}"/>
          </ac:spMkLst>
        </pc:spChg>
        <pc:spChg chg="add mod">
          <ac:chgData name="Rui Cao" userId="a6960595-96e6-47d6-a8d8-833995379cc8" providerId="ADAL" clId="{9ACA4077-C911-4625-8A03-D174B26F6D35}" dt="2024-02-02T18:44:27.894" v="2882" actId="1038"/>
          <ac:spMkLst>
            <pc:docMk/>
            <pc:sldMk cId="1984438568" sldId="750"/>
            <ac:spMk id="9" creationId="{E3A256CC-0413-B5DA-7F34-D77132D15E1B}"/>
          </ac:spMkLst>
        </pc:spChg>
        <pc:graphicFrameChg chg="add mod modGraphic">
          <ac:chgData name="Rui Cao" userId="a6960595-96e6-47d6-a8d8-833995379cc8" providerId="ADAL" clId="{9ACA4077-C911-4625-8A03-D174B26F6D35}" dt="2024-02-16T20:19:08.871" v="5682" actId="207"/>
          <ac:graphicFrameMkLst>
            <pc:docMk/>
            <pc:sldMk cId="1984438568" sldId="750"/>
            <ac:graphicFrameMk id="8" creationId="{F9E0011E-A506-0ECC-B139-46D6C87252E6}"/>
          </ac:graphicFrameMkLst>
        </pc:graphicFrameChg>
      </pc:sldChg>
      <pc:sldChg chg="del">
        <pc:chgData name="Rui Cao" userId="a6960595-96e6-47d6-a8d8-833995379cc8" providerId="ADAL" clId="{9ACA4077-C911-4625-8A03-D174B26F6D35}" dt="2024-02-02T06:16:42.903" v="1317" actId="47"/>
        <pc:sldMkLst>
          <pc:docMk/>
          <pc:sldMk cId="3819572600" sldId="751"/>
        </pc:sldMkLst>
      </pc:sldChg>
      <pc:sldChg chg="modSp mod">
        <pc:chgData name="Rui Cao" userId="a6960595-96e6-47d6-a8d8-833995379cc8" providerId="ADAL" clId="{9ACA4077-C911-4625-8A03-D174B26F6D35}" dt="2024-02-16T07:36:21.696" v="4318" actId="20577"/>
        <pc:sldMkLst>
          <pc:docMk/>
          <pc:sldMk cId="2335674182" sldId="753"/>
        </pc:sldMkLst>
        <pc:spChg chg="mod">
          <ac:chgData name="Rui Cao" userId="a6960595-96e6-47d6-a8d8-833995379cc8" providerId="ADAL" clId="{9ACA4077-C911-4625-8A03-D174B26F6D35}" dt="2024-02-02T06:04:17.789" v="1004" actId="20577"/>
          <ac:spMkLst>
            <pc:docMk/>
            <pc:sldMk cId="2335674182" sldId="753"/>
            <ac:spMk id="2" creationId="{B76F7339-ACC8-005C-A9A4-62B82D6C9E39}"/>
          </ac:spMkLst>
        </pc:spChg>
        <pc:spChg chg="mod">
          <ac:chgData name="Rui Cao" userId="a6960595-96e6-47d6-a8d8-833995379cc8" providerId="ADAL" clId="{9ACA4077-C911-4625-8A03-D174B26F6D35}" dt="2024-02-16T07:36:21.696" v="4318" actId="20577"/>
          <ac:spMkLst>
            <pc:docMk/>
            <pc:sldMk cId="2335674182" sldId="753"/>
            <ac:spMk id="3" creationId="{513D3758-D19F-A9B4-4AF3-DA58C3EF9B97}"/>
          </ac:spMkLst>
        </pc:spChg>
      </pc:sldChg>
      <pc:sldChg chg="addSp delSp modSp mod">
        <pc:chgData name="Rui Cao" userId="a6960595-96e6-47d6-a8d8-833995379cc8" providerId="ADAL" clId="{9ACA4077-C911-4625-8A03-D174B26F6D35}" dt="2024-02-16T20:34:54.818" v="5814" actId="798"/>
        <pc:sldMkLst>
          <pc:docMk/>
          <pc:sldMk cId="3369947206" sldId="754"/>
        </pc:sldMkLst>
        <pc:spChg chg="mod">
          <ac:chgData name="Rui Cao" userId="a6960595-96e6-47d6-a8d8-833995379cc8" providerId="ADAL" clId="{9ACA4077-C911-4625-8A03-D174B26F6D35}" dt="2024-02-16T19:10:59.610" v="5604" actId="20577"/>
          <ac:spMkLst>
            <pc:docMk/>
            <pc:sldMk cId="3369947206" sldId="754"/>
            <ac:spMk id="2" creationId="{8F46A8B4-0D42-8056-9E71-B580F79B7686}"/>
          </ac:spMkLst>
        </pc:spChg>
        <pc:spChg chg="mod">
          <ac:chgData name="Rui Cao" userId="a6960595-96e6-47d6-a8d8-833995379cc8" providerId="ADAL" clId="{9ACA4077-C911-4625-8A03-D174B26F6D35}" dt="2024-02-16T19:11:11.996" v="5605" actId="1076"/>
          <ac:spMkLst>
            <pc:docMk/>
            <pc:sldMk cId="3369947206" sldId="754"/>
            <ac:spMk id="3" creationId="{D18354B2-74E3-3EC4-A737-7CFE2ED05680}"/>
          </ac:spMkLst>
        </pc:spChg>
        <pc:graphicFrameChg chg="add del mod">
          <ac:chgData name="Rui Cao" userId="a6960595-96e6-47d6-a8d8-833995379cc8" providerId="ADAL" clId="{9ACA4077-C911-4625-8A03-D174B26F6D35}" dt="2024-02-02T19:24:23.539" v="3271" actId="478"/>
          <ac:graphicFrameMkLst>
            <pc:docMk/>
            <pc:sldMk cId="3369947206" sldId="754"/>
            <ac:graphicFrameMk id="7" creationId="{650EE409-DBE9-D44D-4FD9-34B4F2E71F9E}"/>
          </ac:graphicFrameMkLst>
        </pc:graphicFrameChg>
        <pc:graphicFrameChg chg="add del mod modGraphic">
          <ac:chgData name="Rui Cao" userId="a6960595-96e6-47d6-a8d8-833995379cc8" providerId="ADAL" clId="{9ACA4077-C911-4625-8A03-D174B26F6D35}" dt="2024-02-02T19:24:23.539" v="3271" actId="478"/>
          <ac:graphicFrameMkLst>
            <pc:docMk/>
            <pc:sldMk cId="3369947206" sldId="754"/>
            <ac:graphicFrameMk id="8" creationId="{72BF942A-23CA-033B-FFE2-B223E647C493}"/>
          </ac:graphicFrameMkLst>
        </pc:graphicFrameChg>
        <pc:graphicFrameChg chg="add mod modGraphic">
          <ac:chgData name="Rui Cao" userId="a6960595-96e6-47d6-a8d8-833995379cc8" providerId="ADAL" clId="{9ACA4077-C911-4625-8A03-D174B26F6D35}" dt="2024-02-16T20:34:54.818" v="5814" actId="798"/>
          <ac:graphicFrameMkLst>
            <pc:docMk/>
            <pc:sldMk cId="3369947206" sldId="754"/>
            <ac:graphicFrameMk id="9" creationId="{AF2E8C1A-1041-C327-80DE-C276D0084172}"/>
          </ac:graphicFrameMkLst>
        </pc:graphicFrameChg>
      </pc:sldChg>
      <pc:sldChg chg="del">
        <pc:chgData name="Rui Cao" userId="a6960595-96e6-47d6-a8d8-833995379cc8" providerId="ADAL" clId="{9ACA4077-C911-4625-8A03-D174B26F6D35}" dt="2024-02-02T06:17:11.933" v="1318" actId="47"/>
        <pc:sldMkLst>
          <pc:docMk/>
          <pc:sldMk cId="127028134" sldId="755"/>
        </pc:sldMkLst>
      </pc:sldChg>
      <pc:sldChg chg="del">
        <pc:chgData name="Rui Cao" userId="a6960595-96e6-47d6-a8d8-833995379cc8" providerId="ADAL" clId="{9ACA4077-C911-4625-8A03-D174B26F6D35}" dt="2024-02-02T06:17:11.933" v="1318" actId="47"/>
        <pc:sldMkLst>
          <pc:docMk/>
          <pc:sldMk cId="266416204" sldId="757"/>
        </pc:sldMkLst>
      </pc:sldChg>
      <pc:sldChg chg="del">
        <pc:chgData name="Rui Cao" userId="a6960595-96e6-47d6-a8d8-833995379cc8" providerId="ADAL" clId="{9ACA4077-C911-4625-8A03-D174B26F6D35}" dt="2024-02-02T06:17:11.933" v="1318" actId="47"/>
        <pc:sldMkLst>
          <pc:docMk/>
          <pc:sldMk cId="3638751525" sldId="758"/>
        </pc:sldMkLst>
      </pc:sldChg>
      <pc:sldChg chg="addSp modSp mod">
        <pc:chgData name="Rui Cao" userId="a6960595-96e6-47d6-a8d8-833995379cc8" providerId="ADAL" clId="{9ACA4077-C911-4625-8A03-D174B26F6D35}" dt="2024-02-16T22:14:54.812" v="5921" actId="404"/>
        <pc:sldMkLst>
          <pc:docMk/>
          <pc:sldMk cId="3159900343" sldId="759"/>
        </pc:sldMkLst>
        <pc:spChg chg="mod">
          <ac:chgData name="Rui Cao" userId="a6960595-96e6-47d6-a8d8-833995379cc8" providerId="ADAL" clId="{9ACA4077-C911-4625-8A03-D174B26F6D35}" dt="2024-02-02T20:16:49.183" v="3658" actId="20577"/>
          <ac:spMkLst>
            <pc:docMk/>
            <pc:sldMk cId="3159900343" sldId="759"/>
            <ac:spMk id="2" creationId="{F5E2EC1B-5750-FD29-6932-672FBF80DE6C}"/>
          </ac:spMkLst>
        </pc:spChg>
        <pc:spChg chg="mod">
          <ac:chgData name="Rui Cao" userId="a6960595-96e6-47d6-a8d8-833995379cc8" providerId="ADAL" clId="{9ACA4077-C911-4625-8A03-D174B26F6D35}" dt="2024-02-16T22:14:54.812" v="5921" actId="404"/>
          <ac:spMkLst>
            <pc:docMk/>
            <pc:sldMk cId="3159900343" sldId="759"/>
            <ac:spMk id="3" creationId="{A58E5D1E-6D45-5920-C6F0-71FE5174D323}"/>
          </ac:spMkLst>
        </pc:spChg>
        <pc:graphicFrameChg chg="add mod modGraphic">
          <ac:chgData name="Rui Cao" userId="a6960595-96e6-47d6-a8d8-833995379cc8" providerId="ADAL" clId="{9ACA4077-C911-4625-8A03-D174B26F6D35}" dt="2024-02-16T22:12:27.447" v="5868" actId="21"/>
          <ac:graphicFrameMkLst>
            <pc:docMk/>
            <pc:sldMk cId="3159900343" sldId="759"/>
            <ac:graphicFrameMk id="7" creationId="{4D2D7DE1-E3E6-EA3F-758C-5B55386EBB31}"/>
          </ac:graphicFrameMkLst>
        </pc:graphicFrameChg>
      </pc:sldChg>
      <pc:sldChg chg="del">
        <pc:chgData name="Rui Cao" userId="a6960595-96e6-47d6-a8d8-833995379cc8" providerId="ADAL" clId="{9ACA4077-C911-4625-8A03-D174B26F6D35}" dt="2024-02-02T06:16:38.386" v="1316" actId="47"/>
        <pc:sldMkLst>
          <pc:docMk/>
          <pc:sldMk cId="3395150989" sldId="760"/>
        </pc:sldMkLst>
      </pc:sldChg>
      <pc:sldChg chg="del">
        <pc:chgData name="Rui Cao" userId="a6960595-96e6-47d6-a8d8-833995379cc8" providerId="ADAL" clId="{9ACA4077-C911-4625-8A03-D174B26F6D35}" dt="2024-02-02T06:16:36.927" v="1315" actId="47"/>
        <pc:sldMkLst>
          <pc:docMk/>
          <pc:sldMk cId="4281286834" sldId="761"/>
        </pc:sldMkLst>
      </pc:sldChg>
      <pc:sldChg chg="del">
        <pc:chgData name="Rui Cao" userId="a6960595-96e6-47d6-a8d8-833995379cc8" providerId="ADAL" clId="{9ACA4077-C911-4625-8A03-D174B26F6D35}" dt="2024-02-02T06:16:36.927" v="1315" actId="47"/>
        <pc:sldMkLst>
          <pc:docMk/>
          <pc:sldMk cId="1810490368" sldId="762"/>
        </pc:sldMkLst>
      </pc:sldChg>
      <pc:sldChg chg="addSp delSp modSp new mod">
        <pc:chgData name="Rui Cao" userId="a6960595-96e6-47d6-a8d8-833995379cc8" providerId="ADAL" clId="{9ACA4077-C911-4625-8A03-D174B26F6D35}" dt="2024-02-16T07:00:53.454" v="3992" actId="20577"/>
        <pc:sldMkLst>
          <pc:docMk/>
          <pc:sldMk cId="3416661219" sldId="763"/>
        </pc:sldMkLst>
        <pc:spChg chg="mod">
          <ac:chgData name="Rui Cao" userId="a6960595-96e6-47d6-a8d8-833995379cc8" providerId="ADAL" clId="{9ACA4077-C911-4625-8A03-D174B26F6D35}" dt="2024-02-02T05:40:18.262" v="606" actId="21"/>
          <ac:spMkLst>
            <pc:docMk/>
            <pc:sldMk cId="3416661219" sldId="763"/>
            <ac:spMk id="2" creationId="{7DC3AB9A-6046-2DCB-5C30-5E22CAD886F0}"/>
          </ac:spMkLst>
        </pc:spChg>
        <pc:spChg chg="mod">
          <ac:chgData name="Rui Cao" userId="a6960595-96e6-47d6-a8d8-833995379cc8" providerId="ADAL" clId="{9ACA4077-C911-4625-8A03-D174B26F6D35}" dt="2024-02-16T07:00:53.454" v="3992" actId="20577"/>
          <ac:spMkLst>
            <pc:docMk/>
            <pc:sldMk cId="3416661219" sldId="763"/>
            <ac:spMk id="3" creationId="{329C8A9E-FFE7-8317-5896-33E5999DDAE8}"/>
          </ac:spMkLst>
        </pc:spChg>
        <pc:spChg chg="add del mod">
          <ac:chgData name="Rui Cao" userId="a6960595-96e6-47d6-a8d8-833995379cc8" providerId="ADAL" clId="{9ACA4077-C911-4625-8A03-D174B26F6D35}" dt="2024-02-02T05:36:57.736" v="443" actId="478"/>
          <ac:spMkLst>
            <pc:docMk/>
            <pc:sldMk cId="3416661219" sldId="763"/>
            <ac:spMk id="9" creationId="{437B1831-9C9A-0B6C-AA2A-26A1F902F109}"/>
          </ac:spMkLst>
        </pc:spChg>
        <pc:graphicFrameChg chg="del">
          <ac:chgData name="Rui Cao" userId="a6960595-96e6-47d6-a8d8-833995379cc8" providerId="ADAL" clId="{9ACA4077-C911-4625-8A03-D174B26F6D35}" dt="2024-02-02T05:11:44.323" v="76"/>
          <ac:graphicFrameMkLst>
            <pc:docMk/>
            <pc:sldMk cId="3416661219" sldId="763"/>
            <ac:graphicFrameMk id="7" creationId="{F40A707E-4635-AF67-07A6-99FCFBFE4651}"/>
          </ac:graphicFrameMkLst>
        </pc:graphicFrameChg>
        <pc:graphicFrameChg chg="add del mod modGraphic">
          <ac:chgData name="Rui Cao" userId="a6960595-96e6-47d6-a8d8-833995379cc8" providerId="ADAL" clId="{9ACA4077-C911-4625-8A03-D174B26F6D35}" dt="2024-02-02T05:36:57.736" v="443" actId="478"/>
          <ac:graphicFrameMkLst>
            <pc:docMk/>
            <pc:sldMk cId="3416661219" sldId="763"/>
            <ac:graphicFrameMk id="8" creationId="{1B552F20-FE19-E60F-06AC-5BFC95E663F0}"/>
          </ac:graphicFrameMkLst>
        </pc:graphicFrameChg>
      </pc:sldChg>
      <pc:sldChg chg="addSp delSp modSp add mod ord">
        <pc:chgData name="Rui Cao" userId="a6960595-96e6-47d6-a8d8-833995379cc8" providerId="ADAL" clId="{9ACA4077-C911-4625-8A03-D174B26F6D35}" dt="2024-02-16T07:34:50.056" v="4254"/>
        <pc:sldMkLst>
          <pc:docMk/>
          <pc:sldMk cId="499254623" sldId="764"/>
        </pc:sldMkLst>
        <pc:spChg chg="mod">
          <ac:chgData name="Rui Cao" userId="a6960595-96e6-47d6-a8d8-833995379cc8" providerId="ADAL" clId="{9ACA4077-C911-4625-8A03-D174B26F6D35}" dt="2024-02-16T07:26:47.441" v="4121" actId="20577"/>
          <ac:spMkLst>
            <pc:docMk/>
            <pc:sldMk cId="499254623" sldId="764"/>
            <ac:spMk id="2" creationId="{7DC3AB9A-6046-2DCB-5C30-5E22CAD886F0}"/>
          </ac:spMkLst>
        </pc:spChg>
        <pc:spChg chg="del">
          <ac:chgData name="Rui Cao" userId="a6960595-96e6-47d6-a8d8-833995379cc8" providerId="ADAL" clId="{9ACA4077-C911-4625-8A03-D174B26F6D35}" dt="2024-02-02T05:47:24.417" v="875" actId="478"/>
          <ac:spMkLst>
            <pc:docMk/>
            <pc:sldMk cId="499254623" sldId="764"/>
            <ac:spMk id="3" creationId="{329C8A9E-FFE7-8317-5896-33E5999DDAE8}"/>
          </ac:spMkLst>
        </pc:spChg>
        <pc:spChg chg="add del mod">
          <ac:chgData name="Rui Cao" userId="a6960595-96e6-47d6-a8d8-833995379cc8" providerId="ADAL" clId="{9ACA4077-C911-4625-8A03-D174B26F6D35}" dt="2024-02-16T07:01:50.574" v="3997" actId="478"/>
          <ac:spMkLst>
            <pc:docMk/>
            <pc:sldMk cId="499254623" sldId="764"/>
            <ac:spMk id="8" creationId="{6D638528-4149-3711-BCC4-03512D546EF4}"/>
          </ac:spMkLst>
        </pc:spChg>
        <pc:spChg chg="del">
          <ac:chgData name="Rui Cao" userId="a6960595-96e6-47d6-a8d8-833995379cc8" providerId="ADAL" clId="{9ACA4077-C911-4625-8A03-D174B26F6D35}" dt="2024-02-02T05:36:32.724" v="439" actId="478"/>
          <ac:spMkLst>
            <pc:docMk/>
            <pc:sldMk cId="499254623" sldId="764"/>
            <ac:spMk id="9" creationId="{437B1831-9C9A-0B6C-AA2A-26A1F902F109}"/>
          </ac:spMkLst>
        </pc:spChg>
        <pc:spChg chg="add del mod">
          <ac:chgData name="Rui Cao" userId="a6960595-96e6-47d6-a8d8-833995379cc8" providerId="ADAL" clId="{9ACA4077-C911-4625-8A03-D174B26F6D35}" dt="2024-02-02T05:47:37.394" v="880" actId="478"/>
          <ac:spMkLst>
            <pc:docMk/>
            <pc:sldMk cId="499254623" sldId="764"/>
            <ac:spMk id="10" creationId="{8BFC040A-5FC9-504E-3189-0D89FF7816F5}"/>
          </ac:spMkLst>
        </pc:spChg>
        <pc:spChg chg="add del mod">
          <ac:chgData name="Rui Cao" userId="a6960595-96e6-47d6-a8d8-833995379cc8" providerId="ADAL" clId="{9ACA4077-C911-4625-8A03-D174B26F6D35}" dt="2024-02-02T05:47:28.456" v="876" actId="478"/>
          <ac:spMkLst>
            <pc:docMk/>
            <pc:sldMk cId="499254623" sldId="764"/>
            <ac:spMk id="13" creationId="{9538F438-6657-CD5E-E7B3-637A406CA872}"/>
          </ac:spMkLst>
        </pc:spChg>
        <pc:graphicFrameChg chg="add del mod">
          <ac:chgData name="Rui Cao" userId="a6960595-96e6-47d6-a8d8-833995379cc8" providerId="ADAL" clId="{9ACA4077-C911-4625-8A03-D174B26F6D35}" dt="2024-02-16T07:01:48.665" v="3996" actId="478"/>
          <ac:graphicFrameMkLst>
            <pc:docMk/>
            <pc:sldMk cId="499254623" sldId="764"/>
            <ac:graphicFrameMk id="3" creationId="{FA6E9BD5-7BB6-A978-C0B1-2DC45CE6BEAE}"/>
          </ac:graphicFrameMkLst>
        </pc:graphicFrameChg>
        <pc:graphicFrameChg chg="add mod modGraphic">
          <ac:chgData name="Rui Cao" userId="a6960595-96e6-47d6-a8d8-833995379cc8" providerId="ADAL" clId="{9ACA4077-C911-4625-8A03-D174B26F6D35}" dt="2024-02-16T07:34:20.294" v="4251"/>
          <ac:graphicFrameMkLst>
            <pc:docMk/>
            <pc:sldMk cId="499254623" sldId="764"/>
            <ac:graphicFrameMk id="7" creationId="{B868C414-20CB-7B98-C7F7-824EB1A4E0A0}"/>
          </ac:graphicFrameMkLst>
        </pc:graphicFrameChg>
        <pc:graphicFrameChg chg="del">
          <ac:chgData name="Rui Cao" userId="a6960595-96e6-47d6-a8d8-833995379cc8" providerId="ADAL" clId="{9ACA4077-C911-4625-8A03-D174B26F6D35}" dt="2024-02-02T05:36:32.724" v="439" actId="478"/>
          <ac:graphicFrameMkLst>
            <pc:docMk/>
            <pc:sldMk cId="499254623" sldId="764"/>
            <ac:graphicFrameMk id="8" creationId="{1B552F20-FE19-E60F-06AC-5BFC95E663F0}"/>
          </ac:graphicFrameMkLst>
        </pc:graphicFrameChg>
        <pc:graphicFrameChg chg="add mod modGraphic">
          <ac:chgData name="Rui Cao" userId="a6960595-96e6-47d6-a8d8-833995379cc8" providerId="ADAL" clId="{9ACA4077-C911-4625-8A03-D174B26F6D35}" dt="2024-02-16T07:34:50.056" v="4254"/>
          <ac:graphicFrameMkLst>
            <pc:docMk/>
            <pc:sldMk cId="499254623" sldId="764"/>
            <ac:graphicFrameMk id="14" creationId="{F3702E66-6D04-AB1C-BBA8-985139398F79}"/>
          </ac:graphicFrameMkLst>
        </pc:graphicFrameChg>
        <pc:picChg chg="add mod">
          <ac:chgData name="Rui Cao" userId="a6960595-96e6-47d6-a8d8-833995379cc8" providerId="ADAL" clId="{9ACA4077-C911-4625-8A03-D174B26F6D35}" dt="2024-02-16T07:27:03.682" v="4123" actId="14100"/>
          <ac:picMkLst>
            <pc:docMk/>
            <pc:sldMk cId="499254623" sldId="764"/>
            <ac:picMk id="10" creationId="{C6FF2B41-E607-B516-7C74-3A604D5A8931}"/>
          </ac:picMkLst>
        </pc:picChg>
        <pc:picChg chg="add del mod">
          <ac:chgData name="Rui Cao" userId="a6960595-96e6-47d6-a8d8-833995379cc8" providerId="ADAL" clId="{9ACA4077-C911-4625-8A03-D174B26F6D35}" dt="2024-02-16T07:14:11.321" v="4078" actId="478"/>
          <ac:picMkLst>
            <pc:docMk/>
            <pc:sldMk cId="499254623" sldId="764"/>
            <ac:picMk id="11" creationId="{70508AFF-5851-FC53-A4F4-804A279A8CDE}"/>
          </ac:picMkLst>
        </pc:picChg>
        <pc:picChg chg="add del mod">
          <ac:chgData name="Rui Cao" userId="a6960595-96e6-47d6-a8d8-833995379cc8" providerId="ADAL" clId="{9ACA4077-C911-4625-8A03-D174B26F6D35}" dt="2024-02-16T07:17:12.463" v="4084" actId="21"/>
          <ac:picMkLst>
            <pc:docMk/>
            <pc:sldMk cId="499254623" sldId="764"/>
            <ac:picMk id="13" creationId="{3697B052-5FCC-063B-1826-B0C7067D87ED}"/>
          </ac:picMkLst>
        </pc:picChg>
        <pc:picChg chg="add del mod">
          <ac:chgData name="Rui Cao" userId="a6960595-96e6-47d6-a8d8-833995379cc8" providerId="ADAL" clId="{9ACA4077-C911-4625-8A03-D174B26F6D35}" dt="2024-02-16T07:13:59.884" v="4069" actId="478"/>
          <ac:picMkLst>
            <pc:docMk/>
            <pc:sldMk cId="499254623" sldId="764"/>
            <ac:picMk id="15" creationId="{9CB5EDEE-B7AA-A125-C3D1-B44B419A6C5D}"/>
          </ac:picMkLst>
        </pc:picChg>
        <pc:picChg chg="add mod">
          <ac:chgData name="Rui Cao" userId="a6960595-96e6-47d6-a8d8-833995379cc8" providerId="ADAL" clId="{9ACA4077-C911-4625-8A03-D174B26F6D35}" dt="2024-02-16T07:27:06.135" v="4124" actId="1076"/>
          <ac:picMkLst>
            <pc:docMk/>
            <pc:sldMk cId="499254623" sldId="764"/>
            <ac:picMk id="17" creationId="{0F271744-8D5B-36E6-D52E-3ED35D4685D5}"/>
          </ac:picMkLst>
        </pc:picChg>
      </pc:sldChg>
      <pc:sldChg chg="modSp add mod">
        <pc:chgData name="Rui Cao" userId="a6960595-96e6-47d6-a8d8-833995379cc8" providerId="ADAL" clId="{9ACA4077-C911-4625-8A03-D174B26F6D35}" dt="2024-02-16T20:21:07.044" v="5683" actId="14734"/>
        <pc:sldMkLst>
          <pc:docMk/>
          <pc:sldMk cId="682731512" sldId="765"/>
        </pc:sldMkLst>
        <pc:spChg chg="mod">
          <ac:chgData name="Rui Cao" userId="a6960595-96e6-47d6-a8d8-833995379cc8" providerId="ADAL" clId="{9ACA4077-C911-4625-8A03-D174B26F6D35}" dt="2024-02-16T07:31:50.397" v="4190" actId="20577"/>
          <ac:spMkLst>
            <pc:docMk/>
            <pc:sldMk cId="682731512" sldId="765"/>
            <ac:spMk id="3" creationId="{329C8A9E-FFE7-8317-5896-33E5999DDAE8}"/>
          </ac:spMkLst>
        </pc:spChg>
        <pc:graphicFrameChg chg="mod modGraphic">
          <ac:chgData name="Rui Cao" userId="a6960595-96e6-47d6-a8d8-833995379cc8" providerId="ADAL" clId="{9ACA4077-C911-4625-8A03-D174B26F6D35}" dt="2024-02-16T20:21:07.044" v="5683" actId="14734"/>
          <ac:graphicFrameMkLst>
            <pc:docMk/>
            <pc:sldMk cId="682731512" sldId="765"/>
            <ac:graphicFrameMk id="8" creationId="{1B552F20-FE19-E60F-06AC-5BFC95E663F0}"/>
          </ac:graphicFrameMkLst>
        </pc:graphicFrameChg>
      </pc:sldChg>
      <pc:sldChg chg="addSp delSp modSp add mod ord">
        <pc:chgData name="Rui Cao" userId="a6960595-96e6-47d6-a8d8-833995379cc8" providerId="ADAL" clId="{9ACA4077-C911-4625-8A03-D174B26F6D35}" dt="2024-02-16T07:33:36.971" v="4248" actId="20577"/>
        <pc:sldMkLst>
          <pc:docMk/>
          <pc:sldMk cId="226340514" sldId="766"/>
        </pc:sldMkLst>
        <pc:spChg chg="mod">
          <ac:chgData name="Rui Cao" userId="a6960595-96e6-47d6-a8d8-833995379cc8" providerId="ADAL" clId="{9ACA4077-C911-4625-8A03-D174B26F6D35}" dt="2024-02-16T07:20:29.556" v="4105" actId="20577"/>
          <ac:spMkLst>
            <pc:docMk/>
            <pc:sldMk cId="226340514" sldId="766"/>
            <ac:spMk id="2" creationId="{7DC3AB9A-6046-2DCB-5C30-5E22CAD886F0}"/>
          </ac:spMkLst>
        </pc:spChg>
        <pc:graphicFrameChg chg="del">
          <ac:chgData name="Rui Cao" userId="a6960595-96e6-47d6-a8d8-833995379cc8" providerId="ADAL" clId="{9ACA4077-C911-4625-8A03-D174B26F6D35}" dt="2024-02-02T05:51:10.194" v="935" actId="478"/>
          <ac:graphicFrameMkLst>
            <pc:docMk/>
            <pc:sldMk cId="226340514" sldId="766"/>
            <ac:graphicFrameMk id="7" creationId="{B868C414-20CB-7B98-C7F7-824EB1A4E0A0}"/>
          </ac:graphicFrameMkLst>
        </pc:graphicFrameChg>
        <pc:graphicFrameChg chg="add mod modGraphic">
          <ac:chgData name="Rui Cao" userId="a6960595-96e6-47d6-a8d8-833995379cc8" providerId="ADAL" clId="{9ACA4077-C911-4625-8A03-D174B26F6D35}" dt="2024-02-16T07:33:36.971" v="4248" actId="20577"/>
          <ac:graphicFrameMkLst>
            <pc:docMk/>
            <pc:sldMk cId="226340514" sldId="766"/>
            <ac:graphicFrameMk id="7" creationId="{C9388799-9F52-D94B-5FCA-FA7F7C37241F}"/>
          </ac:graphicFrameMkLst>
        </pc:graphicFrameChg>
        <pc:graphicFrameChg chg="add mod modGraphic">
          <ac:chgData name="Rui Cao" userId="a6960595-96e6-47d6-a8d8-833995379cc8" providerId="ADAL" clId="{9ACA4077-C911-4625-8A03-D174B26F6D35}" dt="2024-02-16T07:33:15.272" v="4223" actId="20577"/>
          <ac:graphicFrameMkLst>
            <pc:docMk/>
            <pc:sldMk cId="226340514" sldId="766"/>
            <ac:graphicFrameMk id="9" creationId="{169EBB27-C99B-04CB-3DA8-5706AC2CD3BF}"/>
          </ac:graphicFrameMkLst>
        </pc:graphicFrameChg>
        <pc:graphicFrameChg chg="add del mod modGraphic">
          <ac:chgData name="Rui Cao" userId="a6960595-96e6-47d6-a8d8-833995379cc8" providerId="ADAL" clId="{9ACA4077-C911-4625-8A03-D174B26F6D35}" dt="2024-02-16T07:03:57.827" v="4004" actId="478"/>
          <ac:graphicFrameMkLst>
            <pc:docMk/>
            <pc:sldMk cId="226340514" sldId="766"/>
            <ac:graphicFrameMk id="10" creationId="{464F5D5F-BB90-A1EE-A507-27B31E103A01}"/>
          </ac:graphicFrameMkLst>
        </pc:graphicFrameChg>
        <pc:graphicFrameChg chg="del">
          <ac:chgData name="Rui Cao" userId="a6960595-96e6-47d6-a8d8-833995379cc8" providerId="ADAL" clId="{9ACA4077-C911-4625-8A03-D174B26F6D35}" dt="2024-02-02T05:51:17.080" v="937" actId="478"/>
          <ac:graphicFrameMkLst>
            <pc:docMk/>
            <pc:sldMk cId="226340514" sldId="766"/>
            <ac:graphicFrameMk id="14" creationId="{F3702E66-6D04-AB1C-BBA8-985139398F79}"/>
          </ac:graphicFrameMkLst>
        </pc:graphicFrameChg>
        <pc:picChg chg="add del mod">
          <ac:chgData name="Rui Cao" userId="a6960595-96e6-47d6-a8d8-833995379cc8" providerId="ADAL" clId="{9ACA4077-C911-4625-8A03-D174B26F6D35}" dt="2024-02-16T07:19:59.299" v="4090" actId="478"/>
          <ac:picMkLst>
            <pc:docMk/>
            <pc:sldMk cId="226340514" sldId="766"/>
            <ac:picMk id="3" creationId="{67A93051-38E3-FFFA-26B1-7068CA5F7613}"/>
          </ac:picMkLst>
        </pc:picChg>
        <pc:picChg chg="add del mod">
          <ac:chgData name="Rui Cao" userId="a6960595-96e6-47d6-a8d8-833995379cc8" providerId="ADAL" clId="{9ACA4077-C911-4625-8A03-D174B26F6D35}" dt="2024-02-16T07:03:57.827" v="4004" actId="478"/>
          <ac:picMkLst>
            <pc:docMk/>
            <pc:sldMk cId="226340514" sldId="766"/>
            <ac:picMk id="8" creationId="{F0436F4D-9EC4-C328-A2E7-2C9E6E676F8B}"/>
          </ac:picMkLst>
        </pc:picChg>
        <pc:picChg chg="del">
          <ac:chgData name="Rui Cao" userId="a6960595-96e6-47d6-a8d8-833995379cc8" providerId="ADAL" clId="{9ACA4077-C911-4625-8A03-D174B26F6D35}" dt="2024-02-02T05:50:40.762" v="929" actId="478"/>
          <ac:picMkLst>
            <pc:docMk/>
            <pc:sldMk cId="226340514" sldId="766"/>
            <ac:picMk id="11" creationId="{70508AFF-5851-FC53-A4F4-804A279A8CDE}"/>
          </ac:picMkLst>
        </pc:picChg>
        <pc:picChg chg="add del mod">
          <ac:chgData name="Rui Cao" userId="a6960595-96e6-47d6-a8d8-833995379cc8" providerId="ADAL" clId="{9ACA4077-C911-4625-8A03-D174B26F6D35}" dt="2024-02-16T07:27:21.255" v="4125" actId="478"/>
          <ac:picMkLst>
            <pc:docMk/>
            <pc:sldMk cId="226340514" sldId="766"/>
            <ac:picMk id="11" creationId="{8D9E84F0-257B-367F-32C4-4A85293F22C3}"/>
          </ac:picMkLst>
        </pc:picChg>
        <pc:picChg chg="add mod">
          <ac:chgData name="Rui Cao" userId="a6960595-96e6-47d6-a8d8-833995379cc8" providerId="ADAL" clId="{9ACA4077-C911-4625-8A03-D174B26F6D35}" dt="2024-02-16T07:20:23.373" v="4099" actId="1076"/>
          <ac:picMkLst>
            <pc:docMk/>
            <pc:sldMk cId="226340514" sldId="766"/>
            <ac:picMk id="13" creationId="{CE6B3614-0567-EB26-2449-CB38C39BB46A}"/>
          </ac:picMkLst>
        </pc:picChg>
        <pc:picChg chg="add mod">
          <ac:chgData name="Rui Cao" userId="a6960595-96e6-47d6-a8d8-833995379cc8" providerId="ADAL" clId="{9ACA4077-C911-4625-8A03-D174B26F6D35}" dt="2024-02-16T07:28:23.837" v="4133" actId="1076"/>
          <ac:picMkLst>
            <pc:docMk/>
            <pc:sldMk cId="226340514" sldId="766"/>
            <ac:picMk id="15" creationId="{24C26EFF-6527-8DED-1CDB-A964AA033CCD}"/>
          </ac:picMkLst>
        </pc:picChg>
        <pc:picChg chg="del">
          <ac:chgData name="Rui Cao" userId="a6960595-96e6-47d6-a8d8-833995379cc8" providerId="ADAL" clId="{9ACA4077-C911-4625-8A03-D174B26F6D35}" dt="2024-02-02T05:50:47.719" v="932" actId="478"/>
          <ac:picMkLst>
            <pc:docMk/>
            <pc:sldMk cId="226340514" sldId="766"/>
            <ac:picMk id="15" creationId="{9CB5EDEE-B7AA-A125-C3D1-B44B419A6C5D}"/>
          </ac:picMkLst>
        </pc:picChg>
      </pc:sldChg>
      <pc:sldChg chg="addSp delSp modSp new del mod">
        <pc:chgData name="Rui Cao" userId="a6960595-96e6-47d6-a8d8-833995379cc8" providerId="ADAL" clId="{9ACA4077-C911-4625-8A03-D174B26F6D35}" dt="2024-02-02T19:01:38.585" v="3080" actId="47"/>
        <pc:sldMkLst>
          <pc:docMk/>
          <pc:sldMk cId="3270569554" sldId="767"/>
        </pc:sldMkLst>
        <pc:spChg chg="mod">
          <ac:chgData name="Rui Cao" userId="a6960595-96e6-47d6-a8d8-833995379cc8" providerId="ADAL" clId="{9ACA4077-C911-4625-8A03-D174B26F6D35}" dt="2024-02-02T06:14:22.870" v="1230" actId="20577"/>
          <ac:spMkLst>
            <pc:docMk/>
            <pc:sldMk cId="3270569554" sldId="767"/>
            <ac:spMk id="2" creationId="{8B91DF8A-F7BC-4140-86EB-313CB8C5326A}"/>
          </ac:spMkLst>
        </pc:spChg>
        <pc:spChg chg="mod">
          <ac:chgData name="Rui Cao" userId="a6960595-96e6-47d6-a8d8-833995379cc8" providerId="ADAL" clId="{9ACA4077-C911-4625-8A03-D174B26F6D35}" dt="2024-02-02T18:14:31.430" v="2216" actId="20577"/>
          <ac:spMkLst>
            <pc:docMk/>
            <pc:sldMk cId="3270569554" sldId="767"/>
            <ac:spMk id="3" creationId="{B36BDB94-06FA-4A6F-878F-0CE90D8CEB96}"/>
          </ac:spMkLst>
        </pc:spChg>
        <pc:spChg chg="add mod">
          <ac:chgData name="Rui Cao" userId="a6960595-96e6-47d6-a8d8-833995379cc8" providerId="ADAL" clId="{9ACA4077-C911-4625-8A03-D174B26F6D35}" dt="2024-02-02T06:15:54.369" v="1246" actId="1036"/>
          <ac:spMkLst>
            <pc:docMk/>
            <pc:sldMk cId="3270569554" sldId="767"/>
            <ac:spMk id="8" creationId="{543A7007-30BB-C1FA-6F3F-27D6B07FA0C7}"/>
          </ac:spMkLst>
        </pc:spChg>
        <pc:graphicFrameChg chg="add mod">
          <ac:chgData name="Rui Cao" userId="a6960595-96e6-47d6-a8d8-833995379cc8" providerId="ADAL" clId="{9ACA4077-C911-4625-8A03-D174B26F6D35}" dt="2024-02-02T06:14:52.238" v="1233" actId="1076"/>
          <ac:graphicFrameMkLst>
            <pc:docMk/>
            <pc:sldMk cId="3270569554" sldId="767"/>
            <ac:graphicFrameMk id="7" creationId="{34CE8E17-CF1C-0A75-6AEE-C3194E0A2491}"/>
          </ac:graphicFrameMkLst>
        </pc:graphicFrameChg>
        <pc:graphicFrameChg chg="add del">
          <ac:chgData name="Rui Cao" userId="a6960595-96e6-47d6-a8d8-833995379cc8" providerId="ADAL" clId="{9ACA4077-C911-4625-8A03-D174B26F6D35}" dt="2024-02-02T06:26:23.395" v="1425"/>
          <ac:graphicFrameMkLst>
            <pc:docMk/>
            <pc:sldMk cId="3270569554" sldId="767"/>
            <ac:graphicFrameMk id="9" creationId="{BD168E6B-5E73-7D3D-21C7-24A3894F537A}"/>
          </ac:graphicFrameMkLst>
        </pc:graphicFrameChg>
        <pc:graphicFrameChg chg="add del mod">
          <ac:chgData name="Rui Cao" userId="a6960595-96e6-47d6-a8d8-833995379cc8" providerId="ADAL" clId="{9ACA4077-C911-4625-8A03-D174B26F6D35}" dt="2024-02-02T06:40:46.089" v="1446" actId="478"/>
          <ac:graphicFrameMkLst>
            <pc:docMk/>
            <pc:sldMk cId="3270569554" sldId="767"/>
            <ac:graphicFrameMk id="10" creationId="{A7B86A5B-B19F-6794-9F8B-6437F092DCCA}"/>
          </ac:graphicFrameMkLst>
        </pc:graphicFrameChg>
      </pc:sldChg>
      <pc:sldChg chg="add del">
        <pc:chgData name="Rui Cao" userId="a6960595-96e6-47d6-a8d8-833995379cc8" providerId="ADAL" clId="{9ACA4077-C911-4625-8A03-D174B26F6D35}" dt="2024-02-02T06:03:03.712" v="995" actId="47"/>
        <pc:sldMkLst>
          <pc:docMk/>
          <pc:sldMk cId="3834285688" sldId="767"/>
        </pc:sldMkLst>
      </pc:sldChg>
      <pc:sldChg chg="modSp new mod">
        <pc:chgData name="Rui Cao" userId="a6960595-96e6-47d6-a8d8-833995379cc8" providerId="ADAL" clId="{9ACA4077-C911-4625-8A03-D174B26F6D35}" dt="2024-02-02T06:18:25.656" v="1353" actId="20577"/>
        <pc:sldMkLst>
          <pc:docMk/>
          <pc:sldMk cId="2932396539" sldId="768"/>
        </pc:sldMkLst>
        <pc:spChg chg="mod">
          <ac:chgData name="Rui Cao" userId="a6960595-96e6-47d6-a8d8-833995379cc8" providerId="ADAL" clId="{9ACA4077-C911-4625-8A03-D174B26F6D35}" dt="2024-02-02T06:17:20.663" v="1328" actId="20577"/>
          <ac:spMkLst>
            <pc:docMk/>
            <pc:sldMk cId="2932396539" sldId="768"/>
            <ac:spMk id="2" creationId="{E3B37605-561C-4E7C-8768-D9DD9B5BB36C}"/>
          </ac:spMkLst>
        </pc:spChg>
        <pc:spChg chg="mod">
          <ac:chgData name="Rui Cao" userId="a6960595-96e6-47d6-a8d8-833995379cc8" providerId="ADAL" clId="{9ACA4077-C911-4625-8A03-D174B26F6D35}" dt="2024-02-02T06:18:25.656" v="1353" actId="20577"/>
          <ac:spMkLst>
            <pc:docMk/>
            <pc:sldMk cId="2932396539" sldId="768"/>
            <ac:spMk id="3" creationId="{105B1ECC-61E0-6E5A-E755-CF268D1515BC}"/>
          </ac:spMkLst>
        </pc:spChg>
      </pc:sldChg>
      <pc:sldChg chg="addSp delSp modSp new del mod ord">
        <pc:chgData name="Rui Cao" userId="a6960595-96e6-47d6-a8d8-833995379cc8" providerId="ADAL" clId="{9ACA4077-C911-4625-8A03-D174B26F6D35}" dt="2024-02-02T20:05:58.608" v="3657" actId="47"/>
        <pc:sldMkLst>
          <pc:docMk/>
          <pc:sldMk cId="3948484000" sldId="769"/>
        </pc:sldMkLst>
        <pc:spChg chg="mod">
          <ac:chgData name="Rui Cao" userId="a6960595-96e6-47d6-a8d8-833995379cc8" providerId="ADAL" clId="{9ACA4077-C911-4625-8A03-D174B26F6D35}" dt="2024-02-02T06:40:37.580" v="1445" actId="20577"/>
          <ac:spMkLst>
            <pc:docMk/>
            <pc:sldMk cId="3948484000" sldId="769"/>
            <ac:spMk id="2" creationId="{582FF89C-846F-0067-5B81-FBDCD45882BC}"/>
          </ac:spMkLst>
        </pc:spChg>
        <pc:spChg chg="mod">
          <ac:chgData name="Rui Cao" userId="a6960595-96e6-47d6-a8d8-833995379cc8" providerId="ADAL" clId="{9ACA4077-C911-4625-8A03-D174B26F6D35}" dt="2024-02-02T06:41:06.153" v="1470" actId="12"/>
          <ac:spMkLst>
            <pc:docMk/>
            <pc:sldMk cId="3948484000" sldId="769"/>
            <ac:spMk id="3" creationId="{0DE1BFE7-E871-D462-FD0F-D50968D637C4}"/>
          </ac:spMkLst>
        </pc:spChg>
        <pc:spChg chg="add del mod">
          <ac:chgData name="Rui Cao" userId="a6960595-96e6-47d6-a8d8-833995379cc8" providerId="ADAL" clId="{9ACA4077-C911-4625-8A03-D174B26F6D35}" dt="2024-02-02T06:19:12.878" v="1356"/>
          <ac:spMkLst>
            <pc:docMk/>
            <pc:sldMk cId="3948484000" sldId="769"/>
            <ac:spMk id="7" creationId="{6430D1B0-15E8-4576-EE5F-20C5CB77994B}"/>
          </ac:spMkLst>
        </pc:spChg>
        <pc:spChg chg="add del mod">
          <ac:chgData name="Rui Cao" userId="a6960595-96e6-47d6-a8d8-833995379cc8" providerId="ADAL" clId="{9ACA4077-C911-4625-8A03-D174B26F6D35}" dt="2024-02-02T06:19:12.878" v="1356"/>
          <ac:spMkLst>
            <pc:docMk/>
            <pc:sldMk cId="3948484000" sldId="769"/>
            <ac:spMk id="8" creationId="{A9A34CE1-FE03-FE7D-40F8-137E943095AE}"/>
          </ac:spMkLst>
        </pc:spChg>
        <pc:graphicFrameChg chg="add mod modGraphic">
          <ac:chgData name="Rui Cao" userId="a6960595-96e6-47d6-a8d8-833995379cc8" providerId="ADAL" clId="{9ACA4077-C911-4625-8A03-D174B26F6D35}" dt="2024-02-02T06:22:07.126" v="1376" actId="1076"/>
          <ac:graphicFrameMkLst>
            <pc:docMk/>
            <pc:sldMk cId="3948484000" sldId="769"/>
            <ac:graphicFrameMk id="9" creationId="{E5756026-1BFE-703A-A9C7-F1A5091F036A}"/>
          </ac:graphicFrameMkLst>
        </pc:graphicFrameChg>
        <pc:graphicFrameChg chg="add mod modGraphic">
          <ac:chgData name="Rui Cao" userId="a6960595-96e6-47d6-a8d8-833995379cc8" providerId="ADAL" clId="{9ACA4077-C911-4625-8A03-D174B26F6D35}" dt="2024-02-02T06:31:58.447" v="1433" actId="207"/>
          <ac:graphicFrameMkLst>
            <pc:docMk/>
            <pc:sldMk cId="3948484000" sldId="769"/>
            <ac:graphicFrameMk id="10" creationId="{FA9E3E81-33FB-9E83-7DE7-CC531CFD354D}"/>
          </ac:graphicFrameMkLst>
        </pc:graphicFrameChg>
        <pc:graphicFrameChg chg="add del mod">
          <ac:chgData name="Rui Cao" userId="a6960595-96e6-47d6-a8d8-833995379cc8" providerId="ADAL" clId="{9ACA4077-C911-4625-8A03-D174B26F6D35}" dt="2024-02-02T06:37:25.459" v="1442" actId="478"/>
          <ac:graphicFrameMkLst>
            <pc:docMk/>
            <pc:sldMk cId="3948484000" sldId="769"/>
            <ac:graphicFrameMk id="11" creationId="{3F3BD800-428C-DEDA-8C7D-5AE6A90C56D4}"/>
          </ac:graphicFrameMkLst>
        </pc:graphicFrameChg>
        <pc:graphicFrameChg chg="add del mod">
          <ac:chgData name="Rui Cao" userId="a6960595-96e6-47d6-a8d8-833995379cc8" providerId="ADAL" clId="{9ACA4077-C911-4625-8A03-D174B26F6D35}" dt="2024-02-02T06:37:23.730" v="1441" actId="478"/>
          <ac:graphicFrameMkLst>
            <pc:docMk/>
            <pc:sldMk cId="3948484000" sldId="769"/>
            <ac:graphicFrameMk id="12" creationId="{B524462B-8CFF-9D94-CE99-7600CF6CDBF1}"/>
          </ac:graphicFrameMkLst>
        </pc:graphicFrameChg>
      </pc:sldChg>
      <pc:sldChg chg="addSp delSp modSp new del mod ord">
        <pc:chgData name="Rui Cao" userId="a6960595-96e6-47d6-a8d8-833995379cc8" providerId="ADAL" clId="{9ACA4077-C911-4625-8A03-D174B26F6D35}" dt="2024-02-02T20:05:58.608" v="3657" actId="47"/>
        <pc:sldMkLst>
          <pc:docMk/>
          <pc:sldMk cId="1115100975" sldId="770"/>
        </pc:sldMkLst>
        <pc:spChg chg="mod">
          <ac:chgData name="Rui Cao" userId="a6960595-96e6-47d6-a8d8-833995379cc8" providerId="ADAL" clId="{9ACA4077-C911-4625-8A03-D174B26F6D35}" dt="2024-02-02T06:24:40.187" v="1421" actId="20577"/>
          <ac:spMkLst>
            <pc:docMk/>
            <pc:sldMk cId="1115100975" sldId="770"/>
            <ac:spMk id="2" creationId="{95083B58-DDF2-1397-1068-326E1759A0E9}"/>
          </ac:spMkLst>
        </pc:spChg>
        <pc:spChg chg="mod">
          <ac:chgData name="Rui Cao" userId="a6960595-96e6-47d6-a8d8-833995379cc8" providerId="ADAL" clId="{9ACA4077-C911-4625-8A03-D174B26F6D35}" dt="2024-02-02T06:41:14.388" v="1473" actId="12"/>
          <ac:spMkLst>
            <pc:docMk/>
            <pc:sldMk cId="1115100975" sldId="770"/>
            <ac:spMk id="3" creationId="{0DDC276B-667D-4186-34FE-F4FF859155B0}"/>
          </ac:spMkLst>
        </pc:spChg>
        <pc:graphicFrameChg chg="add del mod">
          <ac:chgData name="Rui Cao" userId="a6960595-96e6-47d6-a8d8-833995379cc8" providerId="ADAL" clId="{9ACA4077-C911-4625-8A03-D174B26F6D35}" dt="2024-02-02T06:23:23.843" v="1407" actId="478"/>
          <ac:graphicFrameMkLst>
            <pc:docMk/>
            <pc:sldMk cId="1115100975" sldId="770"/>
            <ac:graphicFrameMk id="7" creationId="{9D2AAA36-4EB8-79E3-971C-25F3564A2051}"/>
          </ac:graphicFrameMkLst>
        </pc:graphicFrameChg>
        <pc:graphicFrameChg chg="add del mod">
          <ac:chgData name="Rui Cao" userId="a6960595-96e6-47d6-a8d8-833995379cc8" providerId="ADAL" clId="{9ACA4077-C911-4625-8A03-D174B26F6D35}" dt="2024-02-02T06:24:29.995" v="1411" actId="478"/>
          <ac:graphicFrameMkLst>
            <pc:docMk/>
            <pc:sldMk cId="1115100975" sldId="770"/>
            <ac:graphicFrameMk id="8" creationId="{6451326C-C8F3-606A-CA9D-F913C51FBD22}"/>
          </ac:graphicFrameMkLst>
        </pc:graphicFrameChg>
        <pc:graphicFrameChg chg="add mod modGraphic">
          <ac:chgData name="Rui Cao" userId="a6960595-96e6-47d6-a8d8-833995379cc8" providerId="ADAL" clId="{9ACA4077-C911-4625-8A03-D174B26F6D35}" dt="2024-02-02T06:31:28.517" v="1432" actId="207"/>
          <ac:graphicFrameMkLst>
            <pc:docMk/>
            <pc:sldMk cId="1115100975" sldId="770"/>
            <ac:graphicFrameMk id="9" creationId="{F6C82148-802E-76E1-EEA2-EE3FB0D7549C}"/>
          </ac:graphicFrameMkLst>
        </pc:graphicFrameChg>
        <pc:graphicFrameChg chg="add mod modGraphic">
          <ac:chgData name="Rui Cao" userId="a6960595-96e6-47d6-a8d8-833995379cc8" providerId="ADAL" clId="{9ACA4077-C911-4625-8A03-D174B26F6D35}" dt="2024-02-02T06:24:52.407" v="1423" actId="1076"/>
          <ac:graphicFrameMkLst>
            <pc:docMk/>
            <pc:sldMk cId="1115100975" sldId="770"/>
            <ac:graphicFrameMk id="10" creationId="{FBBE4317-7EFA-0DDC-854F-891E0D928206}"/>
          </ac:graphicFrameMkLst>
        </pc:graphicFrameChg>
      </pc:sldChg>
      <pc:sldChg chg="addSp delSp modSp new del mod ord">
        <pc:chgData name="Rui Cao" userId="a6960595-96e6-47d6-a8d8-833995379cc8" providerId="ADAL" clId="{9ACA4077-C911-4625-8A03-D174B26F6D35}" dt="2024-02-02T20:05:58.608" v="3657" actId="47"/>
        <pc:sldMkLst>
          <pc:docMk/>
          <pc:sldMk cId="4098227382" sldId="771"/>
        </pc:sldMkLst>
        <pc:spChg chg="mod">
          <ac:chgData name="Rui Cao" userId="a6960595-96e6-47d6-a8d8-833995379cc8" providerId="ADAL" clId="{9ACA4077-C911-4625-8A03-D174B26F6D35}" dt="2024-02-02T07:11:25.238" v="1799" actId="20577"/>
          <ac:spMkLst>
            <pc:docMk/>
            <pc:sldMk cId="4098227382" sldId="771"/>
            <ac:spMk id="2" creationId="{9BE0D694-83D5-A2D4-C4C9-880B0811544E}"/>
          </ac:spMkLst>
        </pc:spChg>
        <pc:spChg chg="mod">
          <ac:chgData name="Rui Cao" userId="a6960595-96e6-47d6-a8d8-833995379cc8" providerId="ADAL" clId="{9ACA4077-C911-4625-8A03-D174B26F6D35}" dt="2024-02-02T07:26:20.947" v="2012" actId="20577"/>
          <ac:spMkLst>
            <pc:docMk/>
            <pc:sldMk cId="4098227382" sldId="771"/>
            <ac:spMk id="3" creationId="{E3D34C66-7CF9-FD8C-8E22-E10D50306AC3}"/>
          </ac:spMkLst>
        </pc:spChg>
        <pc:spChg chg="add del">
          <ac:chgData name="Rui Cao" userId="a6960595-96e6-47d6-a8d8-833995379cc8" providerId="ADAL" clId="{9ACA4077-C911-4625-8A03-D174B26F6D35}" dt="2024-02-02T06:59:06.089" v="1476" actId="22"/>
          <ac:spMkLst>
            <pc:docMk/>
            <pc:sldMk cId="4098227382" sldId="771"/>
            <ac:spMk id="8" creationId="{46B8B815-D1A5-833A-68D5-EB0EF960A3B2}"/>
          </ac:spMkLst>
        </pc:spChg>
        <pc:spChg chg="add del">
          <ac:chgData name="Rui Cao" userId="a6960595-96e6-47d6-a8d8-833995379cc8" providerId="ADAL" clId="{9ACA4077-C911-4625-8A03-D174B26F6D35}" dt="2024-02-02T06:59:11.216" v="1478" actId="22"/>
          <ac:spMkLst>
            <pc:docMk/>
            <pc:sldMk cId="4098227382" sldId="771"/>
            <ac:spMk id="10" creationId="{6FF88E8D-AFA6-DC18-5107-0E229A46C3EA}"/>
          </ac:spMkLst>
        </pc:spChg>
        <pc:graphicFrameChg chg="add del mod">
          <ac:chgData name="Rui Cao" userId="a6960595-96e6-47d6-a8d8-833995379cc8" providerId="ADAL" clId="{9ACA4077-C911-4625-8A03-D174B26F6D35}" dt="2024-02-02T07:00:14.797" v="1490" actId="478"/>
          <ac:graphicFrameMkLst>
            <pc:docMk/>
            <pc:sldMk cId="4098227382" sldId="771"/>
            <ac:graphicFrameMk id="11" creationId="{C50EA3D4-5049-D450-210C-0394F320FF92}"/>
          </ac:graphicFrameMkLst>
        </pc:graphicFrameChg>
        <pc:graphicFrameChg chg="add del mod">
          <ac:chgData name="Rui Cao" userId="a6960595-96e6-47d6-a8d8-833995379cc8" providerId="ADAL" clId="{9ACA4077-C911-4625-8A03-D174B26F6D35}" dt="2024-02-02T06:59:50.567" v="1484" actId="478"/>
          <ac:graphicFrameMkLst>
            <pc:docMk/>
            <pc:sldMk cId="4098227382" sldId="771"/>
            <ac:graphicFrameMk id="12" creationId="{F40E5C76-3763-388B-086A-5CB60CE93089}"/>
          </ac:graphicFrameMkLst>
        </pc:graphicFrameChg>
        <pc:graphicFrameChg chg="add del mod">
          <ac:chgData name="Rui Cao" userId="a6960595-96e6-47d6-a8d8-833995379cc8" providerId="ADAL" clId="{9ACA4077-C911-4625-8A03-D174B26F6D35}" dt="2024-02-02T07:05:59.805" v="1537" actId="478"/>
          <ac:graphicFrameMkLst>
            <pc:docMk/>
            <pc:sldMk cId="4098227382" sldId="771"/>
            <ac:graphicFrameMk id="13" creationId="{8597AE42-749D-B9AF-B976-C0BCCDB3610A}"/>
          </ac:graphicFrameMkLst>
        </pc:graphicFrameChg>
        <pc:graphicFrameChg chg="add mod modGraphic">
          <ac:chgData name="Rui Cao" userId="a6960595-96e6-47d6-a8d8-833995379cc8" providerId="ADAL" clId="{9ACA4077-C911-4625-8A03-D174B26F6D35}" dt="2024-02-02T07:23:57.907" v="1858" actId="207"/>
          <ac:graphicFrameMkLst>
            <pc:docMk/>
            <pc:sldMk cId="4098227382" sldId="771"/>
            <ac:graphicFrameMk id="14" creationId="{8B74749A-5076-F83C-DE3B-7416052A337B}"/>
          </ac:graphicFrameMkLst>
        </pc:graphicFrameChg>
        <pc:graphicFrameChg chg="add del mod modGraphic">
          <ac:chgData name="Rui Cao" userId="a6960595-96e6-47d6-a8d8-833995379cc8" providerId="ADAL" clId="{9ACA4077-C911-4625-8A03-D174B26F6D35}" dt="2024-02-02T07:05:58.128" v="1536" actId="478"/>
          <ac:graphicFrameMkLst>
            <pc:docMk/>
            <pc:sldMk cId="4098227382" sldId="771"/>
            <ac:graphicFrameMk id="15" creationId="{7B00285F-9392-E48F-4EDE-D54100CF5E74}"/>
          </ac:graphicFrameMkLst>
        </pc:graphicFrameChg>
        <pc:graphicFrameChg chg="add mod modGraphic">
          <ac:chgData name="Rui Cao" userId="a6960595-96e6-47d6-a8d8-833995379cc8" providerId="ADAL" clId="{9ACA4077-C911-4625-8A03-D174B26F6D35}" dt="2024-02-02T07:22:06.166" v="1856" actId="207"/>
          <ac:graphicFrameMkLst>
            <pc:docMk/>
            <pc:sldMk cId="4098227382" sldId="771"/>
            <ac:graphicFrameMk id="17" creationId="{19856ECC-3214-6DBE-6929-E7C98ACA78B2}"/>
          </ac:graphicFrameMkLst>
        </pc:graphicFrameChg>
        <pc:graphicFrameChg chg="add del mod">
          <ac:chgData name="Rui Cao" userId="a6960595-96e6-47d6-a8d8-833995379cc8" providerId="ADAL" clId="{9ACA4077-C911-4625-8A03-D174B26F6D35}" dt="2024-02-02T07:15:24.757" v="1826" actId="478"/>
          <ac:graphicFrameMkLst>
            <pc:docMk/>
            <pc:sldMk cId="4098227382" sldId="771"/>
            <ac:graphicFrameMk id="18" creationId="{C59528E0-C524-239B-FE72-0351D669EBDF}"/>
          </ac:graphicFrameMkLst>
        </pc:graphicFrameChg>
        <pc:picChg chg="add del mod">
          <ac:chgData name="Rui Cao" userId="a6960595-96e6-47d6-a8d8-833995379cc8" providerId="ADAL" clId="{9ACA4077-C911-4625-8A03-D174B26F6D35}" dt="2024-02-02T07:11:47.913" v="1804"/>
          <ac:picMkLst>
            <pc:docMk/>
            <pc:sldMk cId="4098227382" sldId="771"/>
            <ac:picMk id="16" creationId="{32B1597B-6CC4-06BC-9DEF-21B114BEC0B2}"/>
          </ac:picMkLst>
        </pc:picChg>
      </pc:sldChg>
      <pc:sldChg chg="addSp delSp modSp new mod ord">
        <pc:chgData name="Rui Cao" userId="a6960595-96e6-47d6-a8d8-833995379cc8" providerId="ADAL" clId="{9ACA4077-C911-4625-8A03-D174B26F6D35}" dt="2024-02-16T20:21:50.914" v="5685"/>
        <pc:sldMkLst>
          <pc:docMk/>
          <pc:sldMk cId="3289767698" sldId="772"/>
        </pc:sldMkLst>
        <pc:spChg chg="mod">
          <ac:chgData name="Rui Cao" userId="a6960595-96e6-47d6-a8d8-833995379cc8" providerId="ADAL" clId="{9ACA4077-C911-4625-8A03-D174B26F6D35}" dt="2024-02-02T19:37:54.547" v="3489" actId="20577"/>
          <ac:spMkLst>
            <pc:docMk/>
            <pc:sldMk cId="3289767698" sldId="772"/>
            <ac:spMk id="2" creationId="{DB95AFCA-640E-D158-CC28-4AAB5D590A81}"/>
          </ac:spMkLst>
        </pc:spChg>
        <pc:spChg chg="mod">
          <ac:chgData name="Rui Cao" userId="a6960595-96e6-47d6-a8d8-833995379cc8" providerId="ADAL" clId="{9ACA4077-C911-4625-8A03-D174B26F6D35}" dt="2024-02-02T19:37:41.427" v="3476" actId="14100"/>
          <ac:spMkLst>
            <pc:docMk/>
            <pc:sldMk cId="3289767698" sldId="772"/>
            <ac:spMk id="3" creationId="{9EA88C55-BB5E-23EA-A2E3-3417A56EB2AA}"/>
          </ac:spMkLst>
        </pc:spChg>
        <pc:picChg chg="add del mod">
          <ac:chgData name="Rui Cao" userId="a6960595-96e6-47d6-a8d8-833995379cc8" providerId="ADAL" clId="{9ACA4077-C911-4625-8A03-D174B26F6D35}" dt="2024-02-02T19:33:36.689" v="3335" actId="478"/>
          <ac:picMkLst>
            <pc:docMk/>
            <pc:sldMk cId="3289767698" sldId="772"/>
            <ac:picMk id="7" creationId="{26572F09-4EE2-2C51-1D8B-7DF5F5A97E88}"/>
          </ac:picMkLst>
        </pc:picChg>
        <pc:picChg chg="add del mod">
          <ac:chgData name="Rui Cao" userId="a6960595-96e6-47d6-a8d8-833995379cc8" providerId="ADAL" clId="{9ACA4077-C911-4625-8A03-D174B26F6D35}" dt="2024-02-02T19:36:22.498" v="3342" actId="478"/>
          <ac:picMkLst>
            <pc:docMk/>
            <pc:sldMk cId="3289767698" sldId="772"/>
            <ac:picMk id="8" creationId="{25DE9948-AE0C-0FDA-7A92-FD6915DD2097}"/>
          </ac:picMkLst>
        </pc:picChg>
        <pc:picChg chg="add del mod">
          <ac:chgData name="Rui Cao" userId="a6960595-96e6-47d6-a8d8-833995379cc8" providerId="ADAL" clId="{9ACA4077-C911-4625-8A03-D174B26F6D35}" dt="2024-02-02T19:33:49.239" v="3339" actId="478"/>
          <ac:picMkLst>
            <pc:docMk/>
            <pc:sldMk cId="3289767698" sldId="772"/>
            <ac:picMk id="10" creationId="{119F89EA-821C-3580-1F67-7E4F107DF5EB}"/>
          </ac:picMkLst>
        </pc:picChg>
        <pc:picChg chg="add mod">
          <ac:chgData name="Rui Cao" userId="a6960595-96e6-47d6-a8d8-833995379cc8" providerId="ADAL" clId="{9ACA4077-C911-4625-8A03-D174B26F6D35}" dt="2024-02-02T19:37:29.506" v="3473" actId="1076"/>
          <ac:picMkLst>
            <pc:docMk/>
            <pc:sldMk cId="3289767698" sldId="772"/>
            <ac:picMk id="12" creationId="{2FFD9EAA-3EF6-4D31-AED6-5E07D7F45777}"/>
          </ac:picMkLst>
        </pc:picChg>
        <pc:picChg chg="add mod">
          <ac:chgData name="Rui Cao" userId="a6960595-96e6-47d6-a8d8-833995379cc8" providerId="ADAL" clId="{9ACA4077-C911-4625-8A03-D174B26F6D35}" dt="2024-02-02T19:37:29.506" v="3473" actId="1076"/>
          <ac:picMkLst>
            <pc:docMk/>
            <pc:sldMk cId="3289767698" sldId="772"/>
            <ac:picMk id="14" creationId="{B8F9E883-3E9E-97F2-2BA0-0102FA2D3080}"/>
          </ac:picMkLst>
        </pc:picChg>
        <pc:picChg chg="add mod">
          <ac:chgData name="Rui Cao" userId="a6960595-96e6-47d6-a8d8-833995379cc8" providerId="ADAL" clId="{9ACA4077-C911-4625-8A03-D174B26F6D35}" dt="2024-02-02T19:37:27.825" v="3472" actId="571"/>
          <ac:picMkLst>
            <pc:docMk/>
            <pc:sldMk cId="3289767698" sldId="772"/>
            <ac:picMk id="15" creationId="{84DC3E15-8796-D0CC-5DE1-73A8413ED8A9}"/>
          </ac:picMkLst>
        </pc:picChg>
        <pc:picChg chg="add mod">
          <ac:chgData name="Rui Cao" userId="a6960595-96e6-47d6-a8d8-833995379cc8" providerId="ADAL" clId="{9ACA4077-C911-4625-8A03-D174B26F6D35}" dt="2024-02-02T19:37:27.825" v="3472" actId="571"/>
          <ac:picMkLst>
            <pc:docMk/>
            <pc:sldMk cId="3289767698" sldId="772"/>
            <ac:picMk id="16" creationId="{0E79F4E2-D4AC-7C48-34F8-2CF498BF4723}"/>
          </ac:picMkLst>
        </pc:picChg>
        <pc:picChg chg="add mod">
          <ac:chgData name="Rui Cao" userId="a6960595-96e6-47d6-a8d8-833995379cc8" providerId="ADAL" clId="{9ACA4077-C911-4625-8A03-D174B26F6D35}" dt="2024-02-02T19:37:25.992" v="3471" actId="571"/>
          <ac:picMkLst>
            <pc:docMk/>
            <pc:sldMk cId="3289767698" sldId="772"/>
            <ac:picMk id="17" creationId="{CF57AECC-84D7-ABBD-A85B-8C4552DE50D6}"/>
          </ac:picMkLst>
        </pc:picChg>
        <pc:picChg chg="add mod">
          <ac:chgData name="Rui Cao" userId="a6960595-96e6-47d6-a8d8-833995379cc8" providerId="ADAL" clId="{9ACA4077-C911-4625-8A03-D174B26F6D35}" dt="2024-02-02T19:37:25.992" v="3471" actId="571"/>
          <ac:picMkLst>
            <pc:docMk/>
            <pc:sldMk cId="3289767698" sldId="772"/>
            <ac:picMk id="18" creationId="{9E0DC8DF-2749-70D2-844F-6FE51D280DFE}"/>
          </ac:picMkLst>
        </pc:picChg>
      </pc:sldChg>
      <pc:sldChg chg="addSp delSp modSp new del mod ord">
        <pc:chgData name="Rui Cao" userId="a6960595-96e6-47d6-a8d8-833995379cc8" providerId="ADAL" clId="{9ACA4077-C911-4625-8A03-D174B26F6D35}" dt="2024-02-16T19:54:27.187" v="5670" actId="47"/>
        <pc:sldMkLst>
          <pc:docMk/>
          <pc:sldMk cId="1031539709" sldId="773"/>
        </pc:sldMkLst>
        <pc:spChg chg="mod">
          <ac:chgData name="Rui Cao" userId="a6960595-96e6-47d6-a8d8-833995379cc8" providerId="ADAL" clId="{9ACA4077-C911-4625-8A03-D174B26F6D35}" dt="2024-02-02T19:09:27.632" v="3106" actId="20577"/>
          <ac:spMkLst>
            <pc:docMk/>
            <pc:sldMk cId="1031539709" sldId="773"/>
            <ac:spMk id="2" creationId="{F6F49E53-10DE-63F3-26BF-5EFD892F98B7}"/>
          </ac:spMkLst>
        </pc:spChg>
        <pc:spChg chg="mod">
          <ac:chgData name="Rui Cao" userId="a6960595-96e6-47d6-a8d8-833995379cc8" providerId="ADAL" clId="{9ACA4077-C911-4625-8A03-D174B26F6D35}" dt="2024-02-02T20:47:38.343" v="3899" actId="20577"/>
          <ac:spMkLst>
            <pc:docMk/>
            <pc:sldMk cId="1031539709" sldId="773"/>
            <ac:spMk id="3" creationId="{1B8426F5-24FD-0F58-0864-EA2DC3AEF7E8}"/>
          </ac:spMkLst>
        </pc:spChg>
        <pc:spChg chg="add del mod">
          <ac:chgData name="Rui Cao" userId="a6960595-96e6-47d6-a8d8-833995379cc8" providerId="ADAL" clId="{9ACA4077-C911-4625-8A03-D174B26F6D35}" dt="2024-02-02T19:04:59.249" v="3105" actId="478"/>
          <ac:spMkLst>
            <pc:docMk/>
            <pc:sldMk cId="1031539709" sldId="773"/>
            <ac:spMk id="8" creationId="{A489C296-88B9-BEF6-FB36-E54B993FFE7E}"/>
          </ac:spMkLst>
        </pc:spChg>
        <pc:graphicFrameChg chg="add del mod modGraphic">
          <ac:chgData name="Rui Cao" userId="a6960595-96e6-47d6-a8d8-833995379cc8" providerId="ADAL" clId="{9ACA4077-C911-4625-8A03-D174B26F6D35}" dt="2024-02-02T19:22:31.372" v="3220" actId="478"/>
          <ac:graphicFrameMkLst>
            <pc:docMk/>
            <pc:sldMk cId="1031539709" sldId="773"/>
            <ac:graphicFrameMk id="7" creationId="{2D9E51AF-654D-8736-40E9-F363D5C1168A}"/>
          </ac:graphicFrameMkLst>
        </pc:graphicFrameChg>
        <pc:graphicFrameChg chg="add del mod modGraphic">
          <ac:chgData name="Rui Cao" userId="a6960595-96e6-47d6-a8d8-833995379cc8" providerId="ADAL" clId="{9ACA4077-C911-4625-8A03-D174B26F6D35}" dt="2024-02-02T19:22:31.372" v="3220" actId="478"/>
          <ac:graphicFrameMkLst>
            <pc:docMk/>
            <pc:sldMk cId="1031539709" sldId="773"/>
            <ac:graphicFrameMk id="9" creationId="{F68A92FA-0A66-43C5-D057-C306AFF78254}"/>
          </ac:graphicFrameMkLst>
        </pc:graphicFrameChg>
      </pc:sldChg>
      <pc:sldChg chg="addSp delSp modSp new mod ord">
        <pc:chgData name="Rui Cao" userId="a6960595-96e6-47d6-a8d8-833995379cc8" providerId="ADAL" clId="{9ACA4077-C911-4625-8A03-D174B26F6D35}" dt="2024-02-16T20:24:02.274" v="5733" actId="20577"/>
        <pc:sldMkLst>
          <pc:docMk/>
          <pc:sldMk cId="853192906" sldId="774"/>
        </pc:sldMkLst>
        <pc:spChg chg="add del mod">
          <ac:chgData name="Rui Cao" userId="a6960595-96e6-47d6-a8d8-833995379cc8" providerId="ADAL" clId="{9ACA4077-C911-4625-8A03-D174B26F6D35}" dt="2024-02-02T18:29:55.200" v="2385" actId="1035"/>
          <ac:spMkLst>
            <pc:docMk/>
            <pc:sldMk cId="853192906" sldId="774"/>
            <ac:spMk id="2" creationId="{C9E6A769-EF15-5E0B-02F7-A8B154DBE28A}"/>
          </ac:spMkLst>
        </pc:spChg>
        <pc:spChg chg="add del mod">
          <ac:chgData name="Rui Cao" userId="a6960595-96e6-47d6-a8d8-833995379cc8" providerId="ADAL" clId="{9ACA4077-C911-4625-8A03-D174B26F6D35}" dt="2024-02-02T18:19:21.371" v="2245" actId="478"/>
          <ac:spMkLst>
            <pc:docMk/>
            <pc:sldMk cId="853192906" sldId="774"/>
            <ac:spMk id="3" creationId="{23B039D0-AB83-056C-6F14-2219F7EA294B}"/>
          </ac:spMkLst>
        </pc:spChg>
        <pc:spChg chg="add del">
          <ac:chgData name="Rui Cao" userId="a6960595-96e6-47d6-a8d8-833995379cc8" providerId="ADAL" clId="{9ACA4077-C911-4625-8A03-D174B26F6D35}" dt="2024-02-02T18:18:42.675" v="2231" actId="478"/>
          <ac:spMkLst>
            <pc:docMk/>
            <pc:sldMk cId="853192906" sldId="774"/>
            <ac:spMk id="4" creationId="{F3C65C19-3F7C-3F4E-9642-7543688A8D30}"/>
          </ac:spMkLst>
        </pc:spChg>
        <pc:spChg chg="add del">
          <ac:chgData name="Rui Cao" userId="a6960595-96e6-47d6-a8d8-833995379cc8" providerId="ADAL" clId="{9ACA4077-C911-4625-8A03-D174B26F6D35}" dt="2024-02-02T18:18:42.675" v="2231" actId="478"/>
          <ac:spMkLst>
            <pc:docMk/>
            <pc:sldMk cId="853192906" sldId="774"/>
            <ac:spMk id="5" creationId="{99156CB4-8093-F98F-BE5C-8060ABE2F728}"/>
          </ac:spMkLst>
        </pc:spChg>
        <pc:spChg chg="add del mod">
          <ac:chgData name="Rui Cao" userId="a6960595-96e6-47d6-a8d8-833995379cc8" providerId="ADAL" clId="{9ACA4077-C911-4625-8A03-D174B26F6D35}" dt="2024-02-02T18:18:47.326" v="2239"/>
          <ac:spMkLst>
            <pc:docMk/>
            <pc:sldMk cId="853192906" sldId="774"/>
            <ac:spMk id="7" creationId="{295C1E60-2AF6-4377-B731-8CA5406E1F22}"/>
          </ac:spMkLst>
        </pc:spChg>
        <pc:spChg chg="add mod">
          <ac:chgData name="Rui Cao" userId="a6960595-96e6-47d6-a8d8-833995379cc8" providerId="ADAL" clId="{9ACA4077-C911-4625-8A03-D174B26F6D35}" dt="2024-02-16T17:08:34.951" v="4708" actId="1036"/>
          <ac:spMkLst>
            <pc:docMk/>
            <pc:sldMk cId="853192906" sldId="774"/>
            <ac:spMk id="8" creationId="{5774DAAF-498B-BB1F-71EE-44AC45B5D18E}"/>
          </ac:spMkLst>
        </pc:spChg>
        <pc:spChg chg="add del mod">
          <ac:chgData name="Rui Cao" userId="a6960595-96e6-47d6-a8d8-833995379cc8" providerId="ADAL" clId="{9ACA4077-C911-4625-8A03-D174B26F6D35}" dt="2024-02-02T18:18:47.326" v="2239"/>
          <ac:spMkLst>
            <pc:docMk/>
            <pc:sldMk cId="853192906" sldId="774"/>
            <ac:spMk id="8" creationId="{7CA55FFD-415D-D581-3D84-AC200BB80340}"/>
          </ac:spMkLst>
        </pc:spChg>
        <pc:spChg chg="add mod">
          <ac:chgData name="Rui Cao" userId="a6960595-96e6-47d6-a8d8-833995379cc8" providerId="ADAL" clId="{9ACA4077-C911-4625-8A03-D174B26F6D35}" dt="2024-02-16T17:09:01.018" v="4712" actId="14100"/>
          <ac:spMkLst>
            <pc:docMk/>
            <pc:sldMk cId="853192906" sldId="774"/>
            <ac:spMk id="11" creationId="{26815268-43F1-BA78-3251-E4AFA7C9DA8A}"/>
          </ac:spMkLst>
        </pc:spChg>
        <pc:spChg chg="add del mod">
          <ac:chgData name="Rui Cao" userId="a6960595-96e6-47d6-a8d8-833995379cc8" providerId="ADAL" clId="{9ACA4077-C911-4625-8A03-D174B26F6D35}" dt="2024-02-02T18:18:47.326" v="2239"/>
          <ac:spMkLst>
            <pc:docMk/>
            <pc:sldMk cId="853192906" sldId="774"/>
            <ac:spMk id="11" creationId="{B949EC78-10E5-E8D1-C822-7DB549C6F3F4}"/>
          </ac:spMkLst>
        </pc:spChg>
        <pc:spChg chg="add del mod">
          <ac:chgData name="Rui Cao" userId="a6960595-96e6-47d6-a8d8-833995379cc8" providerId="ADAL" clId="{9ACA4077-C911-4625-8A03-D174B26F6D35}" dt="2024-02-02T18:18:47.326" v="2239"/>
          <ac:spMkLst>
            <pc:docMk/>
            <pc:sldMk cId="853192906" sldId="774"/>
            <ac:spMk id="12" creationId="{6D9FACEE-A16C-5BA8-7348-CE63CC3AFE24}"/>
          </ac:spMkLst>
        </pc:spChg>
        <pc:spChg chg="add mod">
          <ac:chgData name="Rui Cao" userId="a6960595-96e6-47d6-a8d8-833995379cc8" providerId="ADAL" clId="{9ACA4077-C911-4625-8A03-D174B26F6D35}" dt="2024-02-16T17:08:29.881" v="4703" actId="1038"/>
          <ac:spMkLst>
            <pc:docMk/>
            <pc:sldMk cId="853192906" sldId="774"/>
            <ac:spMk id="12" creationId="{E3E1793D-0C8F-3334-6233-3FE802BFB26E}"/>
          </ac:spMkLst>
        </pc:spChg>
        <pc:spChg chg="add del mod">
          <ac:chgData name="Rui Cao" userId="a6960595-96e6-47d6-a8d8-833995379cc8" providerId="ADAL" clId="{9ACA4077-C911-4625-8A03-D174B26F6D35}" dt="2024-02-02T18:18:47.326" v="2239"/>
          <ac:spMkLst>
            <pc:docMk/>
            <pc:sldMk cId="853192906" sldId="774"/>
            <ac:spMk id="13" creationId="{D48785AA-9E9B-E531-38CD-5A0A5BE08404}"/>
          </ac:spMkLst>
        </pc:spChg>
        <pc:spChg chg="add mod">
          <ac:chgData name="Rui Cao" userId="a6960595-96e6-47d6-a8d8-833995379cc8" providerId="ADAL" clId="{9ACA4077-C911-4625-8A03-D174B26F6D35}" dt="2024-02-16T17:08:19.078" v="4693" actId="1037"/>
          <ac:spMkLst>
            <pc:docMk/>
            <pc:sldMk cId="853192906" sldId="774"/>
            <ac:spMk id="14" creationId="{B6ADAA21-9D1F-1786-DDF5-4D459FE20F7D}"/>
          </ac:spMkLst>
        </pc:spChg>
        <pc:spChg chg="add del mod">
          <ac:chgData name="Rui Cao" userId="a6960595-96e6-47d6-a8d8-833995379cc8" providerId="ADAL" clId="{9ACA4077-C911-4625-8A03-D174B26F6D35}" dt="2024-02-02T18:18:47.326" v="2239"/>
          <ac:spMkLst>
            <pc:docMk/>
            <pc:sldMk cId="853192906" sldId="774"/>
            <ac:spMk id="16" creationId="{5377524A-02BB-0863-9CF9-34AD9487E1BA}"/>
          </ac:spMkLst>
        </pc:spChg>
        <pc:spChg chg="add del mod">
          <ac:chgData name="Rui Cao" userId="a6960595-96e6-47d6-a8d8-833995379cc8" providerId="ADAL" clId="{9ACA4077-C911-4625-8A03-D174B26F6D35}" dt="2024-02-16T20:23:53.107" v="5696" actId="478"/>
          <ac:spMkLst>
            <pc:docMk/>
            <pc:sldMk cId="853192906" sldId="774"/>
            <ac:spMk id="16" creationId="{BEAC3625-3371-5B69-0D03-2741AFCE7962}"/>
          </ac:spMkLst>
        </pc:spChg>
        <pc:spChg chg="add del mod">
          <ac:chgData name="Rui Cao" userId="a6960595-96e6-47d6-a8d8-833995379cc8" providerId="ADAL" clId="{9ACA4077-C911-4625-8A03-D174B26F6D35}" dt="2024-02-02T18:18:47.326" v="2239"/>
          <ac:spMkLst>
            <pc:docMk/>
            <pc:sldMk cId="853192906" sldId="774"/>
            <ac:spMk id="17" creationId="{AB8E0024-0B36-1E0A-A13A-9C370E511E9D}"/>
          </ac:spMkLst>
        </pc:spChg>
        <pc:spChg chg="add del mod">
          <ac:chgData name="Rui Cao" userId="a6960595-96e6-47d6-a8d8-833995379cc8" providerId="ADAL" clId="{9ACA4077-C911-4625-8A03-D174B26F6D35}" dt="2024-02-02T18:18:47.326" v="2239"/>
          <ac:spMkLst>
            <pc:docMk/>
            <pc:sldMk cId="853192906" sldId="774"/>
            <ac:spMk id="20" creationId="{8C2AC704-5C16-7DD8-3543-0E9F32272B4B}"/>
          </ac:spMkLst>
        </pc:spChg>
        <pc:spChg chg="add del mod">
          <ac:chgData name="Rui Cao" userId="a6960595-96e6-47d6-a8d8-833995379cc8" providerId="ADAL" clId="{9ACA4077-C911-4625-8A03-D174B26F6D35}" dt="2024-02-02T18:18:47.326" v="2239"/>
          <ac:spMkLst>
            <pc:docMk/>
            <pc:sldMk cId="853192906" sldId="774"/>
            <ac:spMk id="21" creationId="{64309ED4-B370-6BDA-1B20-EEEE05317BFC}"/>
          </ac:spMkLst>
        </pc:spChg>
        <pc:spChg chg="add del mod">
          <ac:chgData name="Rui Cao" userId="a6960595-96e6-47d6-a8d8-833995379cc8" providerId="ADAL" clId="{9ACA4077-C911-4625-8A03-D174B26F6D35}" dt="2024-02-02T18:18:47.326" v="2239"/>
          <ac:spMkLst>
            <pc:docMk/>
            <pc:sldMk cId="853192906" sldId="774"/>
            <ac:spMk id="22" creationId="{14F4BFC5-5E52-C2E8-6884-5422285D936D}"/>
          </ac:spMkLst>
        </pc:spChg>
        <pc:spChg chg="add mod">
          <ac:chgData name="Rui Cao" userId="a6960595-96e6-47d6-a8d8-833995379cc8" providerId="ADAL" clId="{9ACA4077-C911-4625-8A03-D174B26F6D35}" dt="2024-02-16T17:08:19.078" v="4693" actId="1037"/>
          <ac:spMkLst>
            <pc:docMk/>
            <pc:sldMk cId="853192906" sldId="774"/>
            <ac:spMk id="25" creationId="{08DF2D49-E88C-7935-ADAB-226E281170C6}"/>
          </ac:spMkLst>
        </pc:spChg>
        <pc:spChg chg="add mod">
          <ac:chgData name="Rui Cao" userId="a6960595-96e6-47d6-a8d8-833995379cc8" providerId="ADAL" clId="{9ACA4077-C911-4625-8A03-D174B26F6D35}" dt="2024-02-16T17:08:19.078" v="4693" actId="1037"/>
          <ac:spMkLst>
            <pc:docMk/>
            <pc:sldMk cId="853192906" sldId="774"/>
            <ac:spMk id="26" creationId="{5263AEDD-A768-901F-397F-825BC80C4130}"/>
          </ac:spMkLst>
        </pc:spChg>
        <pc:spChg chg="add del mod">
          <ac:chgData name="Rui Cao" userId="a6960595-96e6-47d6-a8d8-833995379cc8" providerId="ADAL" clId="{9ACA4077-C911-4625-8A03-D174B26F6D35}" dt="2024-02-16T07:38:30.644" v="4319" actId="478"/>
          <ac:spMkLst>
            <pc:docMk/>
            <pc:sldMk cId="853192906" sldId="774"/>
            <ac:spMk id="27" creationId="{88763ADB-DFCF-8B3C-F825-02C80B74A5A5}"/>
          </ac:spMkLst>
        </pc:spChg>
        <pc:spChg chg="add mod">
          <ac:chgData name="Rui Cao" userId="a6960595-96e6-47d6-a8d8-833995379cc8" providerId="ADAL" clId="{9ACA4077-C911-4625-8A03-D174B26F6D35}" dt="2024-02-16T17:08:19.078" v="4693" actId="1037"/>
          <ac:spMkLst>
            <pc:docMk/>
            <pc:sldMk cId="853192906" sldId="774"/>
            <ac:spMk id="30" creationId="{A7B7F709-2CC5-F1FA-3490-45D9742A431A}"/>
          </ac:spMkLst>
        </pc:spChg>
        <pc:spChg chg="add del mod">
          <ac:chgData name="Rui Cao" userId="a6960595-96e6-47d6-a8d8-833995379cc8" providerId="ADAL" clId="{9ACA4077-C911-4625-8A03-D174B26F6D35}" dt="2024-02-16T07:38:30.644" v="4319" actId="478"/>
          <ac:spMkLst>
            <pc:docMk/>
            <pc:sldMk cId="853192906" sldId="774"/>
            <ac:spMk id="31" creationId="{D4B090FD-CD37-E139-F589-2D5BC4D31646}"/>
          </ac:spMkLst>
        </pc:spChg>
        <pc:spChg chg="add del mod">
          <ac:chgData name="Rui Cao" userId="a6960595-96e6-47d6-a8d8-833995379cc8" providerId="ADAL" clId="{9ACA4077-C911-4625-8A03-D174B26F6D35}" dt="2024-02-16T07:38:30.644" v="4319" actId="478"/>
          <ac:spMkLst>
            <pc:docMk/>
            <pc:sldMk cId="853192906" sldId="774"/>
            <ac:spMk id="34" creationId="{C2C1E527-FB8A-1F7C-0DDC-73764C7B8EFB}"/>
          </ac:spMkLst>
        </pc:spChg>
        <pc:spChg chg="add del mod">
          <ac:chgData name="Rui Cao" userId="a6960595-96e6-47d6-a8d8-833995379cc8" providerId="ADAL" clId="{9ACA4077-C911-4625-8A03-D174B26F6D35}" dt="2024-02-16T07:38:30.644" v="4319" actId="478"/>
          <ac:spMkLst>
            <pc:docMk/>
            <pc:sldMk cId="853192906" sldId="774"/>
            <ac:spMk id="35" creationId="{569DE52C-C71C-5BFB-72B1-33A372DC9DE1}"/>
          </ac:spMkLst>
        </pc:spChg>
        <pc:spChg chg="add del mod">
          <ac:chgData name="Rui Cao" userId="a6960595-96e6-47d6-a8d8-833995379cc8" providerId="ADAL" clId="{9ACA4077-C911-4625-8A03-D174B26F6D35}" dt="2024-02-16T17:08:19.078" v="4693" actId="1037"/>
          <ac:spMkLst>
            <pc:docMk/>
            <pc:sldMk cId="853192906" sldId="774"/>
            <ac:spMk id="36" creationId="{E9815CDD-D119-89F8-2F58-58D09B716D27}"/>
          </ac:spMkLst>
        </pc:spChg>
        <pc:spChg chg="add del mod">
          <ac:chgData name="Rui Cao" userId="a6960595-96e6-47d6-a8d8-833995379cc8" providerId="ADAL" clId="{9ACA4077-C911-4625-8A03-D174B26F6D35}" dt="2024-02-16T20:24:02.274" v="5733" actId="20577"/>
          <ac:spMkLst>
            <pc:docMk/>
            <pc:sldMk cId="853192906" sldId="774"/>
            <ac:spMk id="37" creationId="{3EB7F141-B9E2-2649-6E52-A0539F8C9715}"/>
          </ac:spMkLst>
        </pc:spChg>
        <pc:graphicFrameChg chg="add mod modGraphic">
          <ac:chgData name="Rui Cao" userId="a6960595-96e6-47d6-a8d8-833995379cc8" providerId="ADAL" clId="{9ACA4077-C911-4625-8A03-D174B26F6D35}" dt="2024-02-16T20:22:30.516" v="5688" actId="403"/>
          <ac:graphicFrameMkLst>
            <pc:docMk/>
            <pc:sldMk cId="853192906" sldId="774"/>
            <ac:graphicFrameMk id="3" creationId="{513F0165-4BE0-CE02-FC7E-FE0DEA5455CA}"/>
          </ac:graphicFrameMkLst>
        </pc:graphicFrameChg>
        <pc:graphicFrameChg chg="add mod modGraphic">
          <ac:chgData name="Rui Cao" userId="a6960595-96e6-47d6-a8d8-833995379cc8" providerId="ADAL" clId="{9ACA4077-C911-4625-8A03-D174B26F6D35}" dt="2024-02-16T20:22:44.194" v="5691" actId="403"/>
          <ac:graphicFrameMkLst>
            <pc:docMk/>
            <pc:sldMk cId="853192906" sldId="774"/>
            <ac:graphicFrameMk id="7" creationId="{556BEA65-85DF-4BC0-30AC-795CB414F994}"/>
          </ac:graphicFrameMkLst>
        </pc:graphicFrameChg>
        <pc:graphicFrameChg chg="add mod modGraphic">
          <ac:chgData name="Rui Cao" userId="a6960595-96e6-47d6-a8d8-833995379cc8" providerId="ADAL" clId="{9ACA4077-C911-4625-8A03-D174B26F6D35}" dt="2024-02-16T17:10:35.155" v="4718" actId="1038"/>
          <ac:graphicFrameMkLst>
            <pc:docMk/>
            <pc:sldMk cId="853192906" sldId="774"/>
            <ac:graphicFrameMk id="9" creationId="{182F177C-C94F-9728-5001-E199C45DA44C}"/>
          </ac:graphicFrameMkLst>
        </pc:graphicFrameChg>
        <pc:graphicFrameChg chg="add del mod">
          <ac:chgData name="Rui Cao" userId="a6960595-96e6-47d6-a8d8-833995379cc8" providerId="ADAL" clId="{9ACA4077-C911-4625-8A03-D174B26F6D35}" dt="2024-02-02T18:18:47.326" v="2239"/>
          <ac:graphicFrameMkLst>
            <pc:docMk/>
            <pc:sldMk cId="853192906" sldId="774"/>
            <ac:graphicFrameMk id="9" creationId="{251BBD2E-AE1A-53C1-C4C2-E6BC638154A4}"/>
          </ac:graphicFrameMkLst>
        </pc:graphicFrameChg>
        <pc:graphicFrameChg chg="add mod modGraphic">
          <ac:chgData name="Rui Cao" userId="a6960595-96e6-47d6-a8d8-833995379cc8" providerId="ADAL" clId="{9ACA4077-C911-4625-8A03-D174B26F6D35}" dt="2024-02-16T20:22:48.559" v="5692" actId="403"/>
          <ac:graphicFrameMkLst>
            <pc:docMk/>
            <pc:sldMk cId="853192906" sldId="774"/>
            <ac:graphicFrameMk id="10" creationId="{2BD186FD-5A0B-298E-D554-CE24B9F362F9}"/>
          </ac:graphicFrameMkLst>
        </pc:graphicFrameChg>
        <pc:graphicFrameChg chg="add del mod">
          <ac:chgData name="Rui Cao" userId="a6960595-96e6-47d6-a8d8-833995379cc8" providerId="ADAL" clId="{9ACA4077-C911-4625-8A03-D174B26F6D35}" dt="2024-02-02T18:18:47.326" v="2239"/>
          <ac:graphicFrameMkLst>
            <pc:docMk/>
            <pc:sldMk cId="853192906" sldId="774"/>
            <ac:graphicFrameMk id="10" creationId="{3FD34C63-8FD6-3EE8-F886-6A13E78E62C5}"/>
          </ac:graphicFrameMkLst>
        </pc:graphicFrameChg>
        <pc:graphicFrameChg chg="add del mod">
          <ac:chgData name="Rui Cao" userId="a6960595-96e6-47d6-a8d8-833995379cc8" providerId="ADAL" clId="{9ACA4077-C911-4625-8A03-D174B26F6D35}" dt="2024-02-16T08:32:56.296" v="4451" actId="21"/>
          <ac:graphicFrameMkLst>
            <pc:docMk/>
            <pc:sldMk cId="853192906" sldId="774"/>
            <ac:graphicFrameMk id="13" creationId="{C0F9E144-C233-895B-B7CD-A1EC17948D89}"/>
          </ac:graphicFrameMkLst>
        </pc:graphicFrameChg>
        <pc:graphicFrameChg chg="add del mod">
          <ac:chgData name="Rui Cao" userId="a6960595-96e6-47d6-a8d8-833995379cc8" providerId="ADAL" clId="{9ACA4077-C911-4625-8A03-D174B26F6D35}" dt="2024-02-02T18:18:47.326" v="2239"/>
          <ac:graphicFrameMkLst>
            <pc:docMk/>
            <pc:sldMk cId="853192906" sldId="774"/>
            <ac:graphicFrameMk id="14" creationId="{1469AE1F-03A3-1F09-4295-EF84550759A1}"/>
          </ac:graphicFrameMkLst>
        </pc:graphicFrameChg>
        <pc:graphicFrameChg chg="add del mod">
          <ac:chgData name="Rui Cao" userId="a6960595-96e6-47d6-a8d8-833995379cc8" providerId="ADAL" clId="{9ACA4077-C911-4625-8A03-D174B26F6D35}" dt="2024-02-02T18:18:47.326" v="2239"/>
          <ac:graphicFrameMkLst>
            <pc:docMk/>
            <pc:sldMk cId="853192906" sldId="774"/>
            <ac:graphicFrameMk id="15" creationId="{A320B04B-A99C-37E2-7F4B-3E904CF4603F}"/>
          </ac:graphicFrameMkLst>
        </pc:graphicFrameChg>
        <pc:graphicFrameChg chg="add del mod">
          <ac:chgData name="Rui Cao" userId="a6960595-96e6-47d6-a8d8-833995379cc8" providerId="ADAL" clId="{9ACA4077-C911-4625-8A03-D174B26F6D35}" dt="2024-02-02T18:18:47.326" v="2239"/>
          <ac:graphicFrameMkLst>
            <pc:docMk/>
            <pc:sldMk cId="853192906" sldId="774"/>
            <ac:graphicFrameMk id="18" creationId="{B4767E60-593B-64DA-CA03-539D0688D390}"/>
          </ac:graphicFrameMkLst>
        </pc:graphicFrameChg>
        <pc:graphicFrameChg chg="add del mod">
          <ac:chgData name="Rui Cao" userId="a6960595-96e6-47d6-a8d8-833995379cc8" providerId="ADAL" clId="{9ACA4077-C911-4625-8A03-D174B26F6D35}" dt="2024-02-02T18:18:47.326" v="2239"/>
          <ac:graphicFrameMkLst>
            <pc:docMk/>
            <pc:sldMk cId="853192906" sldId="774"/>
            <ac:graphicFrameMk id="19" creationId="{68276988-DE6E-BB49-6B97-877B615D6BAF}"/>
          </ac:graphicFrameMkLst>
        </pc:graphicFrameChg>
        <pc:graphicFrameChg chg="add mod modGraphic">
          <ac:chgData name="Rui Cao" userId="a6960595-96e6-47d6-a8d8-833995379cc8" providerId="ADAL" clId="{9ACA4077-C911-4625-8A03-D174B26F6D35}" dt="2024-02-16T20:22:26.053" v="5687" actId="403"/>
          <ac:graphicFrameMkLst>
            <pc:docMk/>
            <pc:sldMk cId="853192906" sldId="774"/>
            <ac:graphicFrameMk id="23" creationId="{C82D2A35-2F23-63C5-8F2C-F85596A11823}"/>
          </ac:graphicFrameMkLst>
        </pc:graphicFrameChg>
        <pc:graphicFrameChg chg="add mod modGraphic">
          <ac:chgData name="Rui Cao" userId="a6960595-96e6-47d6-a8d8-833995379cc8" providerId="ADAL" clId="{9ACA4077-C911-4625-8A03-D174B26F6D35}" dt="2024-02-16T20:22:38.259" v="5690" actId="403"/>
          <ac:graphicFrameMkLst>
            <pc:docMk/>
            <pc:sldMk cId="853192906" sldId="774"/>
            <ac:graphicFrameMk id="24" creationId="{38717742-A496-F5BF-5FFC-55845F198C6F}"/>
          </ac:graphicFrameMkLst>
        </pc:graphicFrameChg>
        <pc:graphicFrameChg chg="add del mod modGraphic">
          <ac:chgData name="Rui Cao" userId="a6960595-96e6-47d6-a8d8-833995379cc8" providerId="ADAL" clId="{9ACA4077-C911-4625-8A03-D174B26F6D35}" dt="2024-02-16T07:38:30.644" v="4319" actId="478"/>
          <ac:graphicFrameMkLst>
            <pc:docMk/>
            <pc:sldMk cId="853192906" sldId="774"/>
            <ac:graphicFrameMk id="28" creationId="{8A0ABC89-A45A-9A7B-61E2-63FB75D415BC}"/>
          </ac:graphicFrameMkLst>
        </pc:graphicFrameChg>
        <pc:graphicFrameChg chg="add del mod modGraphic">
          <ac:chgData name="Rui Cao" userId="a6960595-96e6-47d6-a8d8-833995379cc8" providerId="ADAL" clId="{9ACA4077-C911-4625-8A03-D174B26F6D35}" dt="2024-02-16T07:38:30.644" v="4319" actId="478"/>
          <ac:graphicFrameMkLst>
            <pc:docMk/>
            <pc:sldMk cId="853192906" sldId="774"/>
            <ac:graphicFrameMk id="29" creationId="{69862B55-6336-2298-0836-4D39AF05A3FD}"/>
          </ac:graphicFrameMkLst>
        </pc:graphicFrameChg>
        <pc:graphicFrameChg chg="add del mod modGraphic">
          <ac:chgData name="Rui Cao" userId="a6960595-96e6-47d6-a8d8-833995379cc8" providerId="ADAL" clId="{9ACA4077-C911-4625-8A03-D174B26F6D35}" dt="2024-02-16T07:38:30.644" v="4319" actId="478"/>
          <ac:graphicFrameMkLst>
            <pc:docMk/>
            <pc:sldMk cId="853192906" sldId="774"/>
            <ac:graphicFrameMk id="32" creationId="{619439E6-AECC-47C4-FF9D-362F4B3A2A91}"/>
          </ac:graphicFrameMkLst>
        </pc:graphicFrameChg>
        <pc:graphicFrameChg chg="add del mod modGraphic">
          <ac:chgData name="Rui Cao" userId="a6960595-96e6-47d6-a8d8-833995379cc8" providerId="ADAL" clId="{9ACA4077-C911-4625-8A03-D174B26F6D35}" dt="2024-02-16T07:38:30.644" v="4319" actId="478"/>
          <ac:graphicFrameMkLst>
            <pc:docMk/>
            <pc:sldMk cId="853192906" sldId="774"/>
            <ac:graphicFrameMk id="33" creationId="{26515A81-CE03-7CB1-EE54-B1461D6F9910}"/>
          </ac:graphicFrameMkLst>
        </pc:graphicFrameChg>
      </pc:sldChg>
      <pc:sldChg chg="addSp delSp modSp new mod ord">
        <pc:chgData name="Rui Cao" userId="a6960595-96e6-47d6-a8d8-833995379cc8" providerId="ADAL" clId="{9ACA4077-C911-4625-8A03-D174B26F6D35}" dt="2024-02-16T20:26:04.084" v="5738" actId="207"/>
        <pc:sldMkLst>
          <pc:docMk/>
          <pc:sldMk cId="2542018067" sldId="775"/>
        </pc:sldMkLst>
        <pc:spChg chg="mod">
          <ac:chgData name="Rui Cao" userId="a6960595-96e6-47d6-a8d8-833995379cc8" providerId="ADAL" clId="{9ACA4077-C911-4625-8A03-D174B26F6D35}" dt="2024-02-02T18:49:34.593" v="2905" actId="20577"/>
          <ac:spMkLst>
            <pc:docMk/>
            <pc:sldMk cId="2542018067" sldId="775"/>
            <ac:spMk id="2" creationId="{70EB95AD-1E0C-281E-F7B1-C0A488248E28}"/>
          </ac:spMkLst>
        </pc:spChg>
        <pc:spChg chg="del">
          <ac:chgData name="Rui Cao" userId="a6960595-96e6-47d6-a8d8-833995379cc8" providerId="ADAL" clId="{9ACA4077-C911-4625-8A03-D174B26F6D35}" dt="2024-02-02T18:36:37.266" v="2708" actId="478"/>
          <ac:spMkLst>
            <pc:docMk/>
            <pc:sldMk cId="2542018067" sldId="775"/>
            <ac:spMk id="3" creationId="{3229B102-4F38-13A1-3115-3215302E23CB}"/>
          </ac:spMkLst>
        </pc:spChg>
        <pc:spChg chg="add mod">
          <ac:chgData name="Rui Cao" userId="a6960595-96e6-47d6-a8d8-833995379cc8" providerId="ADAL" clId="{9ACA4077-C911-4625-8A03-D174B26F6D35}" dt="2024-02-16T18:35:40.577" v="5183" actId="20577"/>
          <ac:spMkLst>
            <pc:docMk/>
            <pc:sldMk cId="2542018067" sldId="775"/>
            <ac:spMk id="3" creationId="{E8C16C3C-F0B5-C477-3F22-455987F25A9B}"/>
          </ac:spMkLst>
        </pc:spChg>
        <pc:spChg chg="add del mod">
          <ac:chgData name="Rui Cao" userId="a6960595-96e6-47d6-a8d8-833995379cc8" providerId="ADAL" clId="{9ACA4077-C911-4625-8A03-D174B26F6D35}" dt="2024-02-16T07:39:27.849" v="4323" actId="478"/>
          <ac:spMkLst>
            <pc:docMk/>
            <pc:sldMk cId="2542018067" sldId="775"/>
            <ac:spMk id="9" creationId="{A1262BE7-0049-123A-121A-9F7A7BFFF369}"/>
          </ac:spMkLst>
        </pc:spChg>
        <pc:spChg chg="add mod">
          <ac:chgData name="Rui Cao" userId="a6960595-96e6-47d6-a8d8-833995379cc8" providerId="ADAL" clId="{9ACA4077-C911-4625-8A03-D174B26F6D35}" dt="2024-02-16T18:35:06.183" v="5169" actId="1076"/>
          <ac:spMkLst>
            <pc:docMk/>
            <pc:sldMk cId="2542018067" sldId="775"/>
            <ac:spMk id="12" creationId="{90A4C02E-069A-5C40-E47C-6EA20D3EF871}"/>
          </ac:spMkLst>
        </pc:spChg>
        <pc:spChg chg="add del mod">
          <ac:chgData name="Rui Cao" userId="a6960595-96e6-47d6-a8d8-833995379cc8" providerId="ADAL" clId="{9ACA4077-C911-4625-8A03-D174B26F6D35}" dt="2024-02-16T07:39:27.849" v="4323" actId="478"/>
          <ac:spMkLst>
            <pc:docMk/>
            <pc:sldMk cId="2542018067" sldId="775"/>
            <ac:spMk id="15" creationId="{EEEEFE90-C7DD-C240-5954-B5CD41E914E1}"/>
          </ac:spMkLst>
        </pc:spChg>
        <pc:spChg chg="add mod">
          <ac:chgData name="Rui Cao" userId="a6960595-96e6-47d6-a8d8-833995379cc8" providerId="ADAL" clId="{9ACA4077-C911-4625-8A03-D174B26F6D35}" dt="2024-02-16T18:35:31.257" v="5174" actId="14100"/>
          <ac:spMkLst>
            <pc:docMk/>
            <pc:sldMk cId="2542018067" sldId="775"/>
            <ac:spMk id="16" creationId="{6B33EEB0-B47D-4059-7A48-9567ECDB010D}"/>
          </ac:spMkLst>
        </pc:spChg>
        <pc:spChg chg="add del mod">
          <ac:chgData name="Rui Cao" userId="a6960595-96e6-47d6-a8d8-833995379cc8" providerId="ADAL" clId="{9ACA4077-C911-4625-8A03-D174B26F6D35}" dt="2024-02-16T07:39:27.849" v="4323" actId="478"/>
          <ac:spMkLst>
            <pc:docMk/>
            <pc:sldMk cId="2542018067" sldId="775"/>
            <ac:spMk id="17" creationId="{1E9657A2-5D5E-B0E5-9ADD-FA8569C23E0A}"/>
          </ac:spMkLst>
        </pc:spChg>
        <pc:spChg chg="add del mod">
          <ac:chgData name="Rui Cao" userId="a6960595-96e6-47d6-a8d8-833995379cc8" providerId="ADAL" clId="{9ACA4077-C911-4625-8A03-D174B26F6D35}" dt="2024-02-16T07:39:27.849" v="4323" actId="478"/>
          <ac:spMkLst>
            <pc:docMk/>
            <pc:sldMk cId="2542018067" sldId="775"/>
            <ac:spMk id="18" creationId="{F05CE315-1523-6016-B496-13FB252E0738}"/>
          </ac:spMkLst>
        </pc:spChg>
        <pc:spChg chg="add del">
          <ac:chgData name="Rui Cao" userId="a6960595-96e6-47d6-a8d8-833995379cc8" providerId="ADAL" clId="{9ACA4077-C911-4625-8A03-D174B26F6D35}" dt="2024-02-02T18:49:42.779" v="2907" actId="22"/>
          <ac:spMkLst>
            <pc:docMk/>
            <pc:sldMk cId="2542018067" sldId="775"/>
            <ac:spMk id="20" creationId="{C2B732D7-1451-62DC-DD29-E1DB28D6B88B}"/>
          </ac:spMkLst>
        </pc:spChg>
        <pc:spChg chg="add mod">
          <ac:chgData name="Rui Cao" userId="a6960595-96e6-47d6-a8d8-833995379cc8" providerId="ADAL" clId="{9ACA4077-C911-4625-8A03-D174B26F6D35}" dt="2024-02-16T20:25:38.976" v="5736" actId="20577"/>
          <ac:spMkLst>
            <pc:docMk/>
            <pc:sldMk cId="2542018067" sldId="775"/>
            <ac:spMk id="21" creationId="{4789798E-B034-3EFF-9B93-49C20F54C55B}"/>
          </ac:spMkLst>
        </pc:spChg>
        <pc:spChg chg="add mod">
          <ac:chgData name="Rui Cao" userId="a6960595-96e6-47d6-a8d8-833995379cc8" providerId="ADAL" clId="{9ACA4077-C911-4625-8A03-D174B26F6D35}" dt="2024-02-02T18:58:01.033" v="2976" actId="1076"/>
          <ac:spMkLst>
            <pc:docMk/>
            <pc:sldMk cId="2542018067" sldId="775"/>
            <ac:spMk id="22" creationId="{2D334E19-1820-C0C7-CAEB-8B8325678128}"/>
          </ac:spMkLst>
        </pc:spChg>
        <pc:spChg chg="add mod">
          <ac:chgData name="Rui Cao" userId="a6960595-96e6-47d6-a8d8-833995379cc8" providerId="ADAL" clId="{9ACA4077-C911-4625-8A03-D174B26F6D35}" dt="2024-02-02T18:58:04.552" v="2977" actId="1076"/>
          <ac:spMkLst>
            <pc:docMk/>
            <pc:sldMk cId="2542018067" sldId="775"/>
            <ac:spMk id="23" creationId="{0C10E17B-6730-1DFA-BB6C-D656AD7B7745}"/>
          </ac:spMkLst>
        </pc:spChg>
        <pc:spChg chg="add mod">
          <ac:chgData name="Rui Cao" userId="a6960595-96e6-47d6-a8d8-833995379cc8" providerId="ADAL" clId="{9ACA4077-C911-4625-8A03-D174B26F6D35}" dt="2024-02-16T18:35:44.258" v="5192" actId="20577"/>
          <ac:spMkLst>
            <pc:docMk/>
            <pc:sldMk cId="2542018067" sldId="775"/>
            <ac:spMk id="24" creationId="{C8521586-268C-89BB-E324-B9CCE75B150A}"/>
          </ac:spMkLst>
        </pc:spChg>
        <pc:spChg chg="add mod">
          <ac:chgData name="Rui Cao" userId="a6960595-96e6-47d6-a8d8-833995379cc8" providerId="ADAL" clId="{9ACA4077-C911-4625-8A03-D174B26F6D35}" dt="2024-02-16T18:35:31.257" v="5174" actId="14100"/>
          <ac:spMkLst>
            <pc:docMk/>
            <pc:sldMk cId="2542018067" sldId="775"/>
            <ac:spMk id="27" creationId="{0BC954EC-0E3F-34A6-B154-244D292FC562}"/>
          </ac:spMkLst>
        </pc:spChg>
        <pc:spChg chg="add mod">
          <ac:chgData name="Rui Cao" userId="a6960595-96e6-47d6-a8d8-833995379cc8" providerId="ADAL" clId="{9ACA4077-C911-4625-8A03-D174B26F6D35}" dt="2024-02-16T18:35:31.257" v="5174" actId="14100"/>
          <ac:spMkLst>
            <pc:docMk/>
            <pc:sldMk cId="2542018067" sldId="775"/>
            <ac:spMk id="28" creationId="{C3FAFF02-9D09-390B-25EC-65FEFA8C7E61}"/>
          </ac:spMkLst>
        </pc:spChg>
        <pc:graphicFrameChg chg="add del mod modGraphic">
          <ac:chgData name="Rui Cao" userId="a6960595-96e6-47d6-a8d8-833995379cc8" providerId="ADAL" clId="{9ACA4077-C911-4625-8A03-D174B26F6D35}" dt="2024-02-16T07:39:27.849" v="4323" actId="478"/>
          <ac:graphicFrameMkLst>
            <pc:docMk/>
            <pc:sldMk cId="2542018067" sldId="775"/>
            <ac:graphicFrameMk id="7" creationId="{FEEB6A44-6C28-2CE3-C545-4205ACA45BB7}"/>
          </ac:graphicFrameMkLst>
        </pc:graphicFrameChg>
        <pc:graphicFrameChg chg="add del mod modGraphic">
          <ac:chgData name="Rui Cao" userId="a6960595-96e6-47d6-a8d8-833995379cc8" providerId="ADAL" clId="{9ACA4077-C911-4625-8A03-D174B26F6D35}" dt="2024-02-16T07:39:27.849" v="4323" actId="478"/>
          <ac:graphicFrameMkLst>
            <pc:docMk/>
            <pc:sldMk cId="2542018067" sldId="775"/>
            <ac:graphicFrameMk id="8" creationId="{B8B6CBD9-2B0B-A3F4-4A90-F6C39129C572}"/>
          </ac:graphicFrameMkLst>
        </pc:graphicFrameChg>
        <pc:graphicFrameChg chg="add mod modGraphic">
          <ac:chgData name="Rui Cao" userId="a6960595-96e6-47d6-a8d8-833995379cc8" providerId="ADAL" clId="{9ACA4077-C911-4625-8A03-D174B26F6D35}" dt="2024-02-16T18:38:27.519" v="5205" actId="207"/>
          <ac:graphicFrameMkLst>
            <pc:docMk/>
            <pc:sldMk cId="2542018067" sldId="775"/>
            <ac:graphicFrameMk id="10" creationId="{083EC29D-0012-8833-87C4-C77EFA6C1BAA}"/>
          </ac:graphicFrameMkLst>
        </pc:graphicFrameChg>
        <pc:graphicFrameChg chg="add mod modGraphic">
          <ac:chgData name="Rui Cao" userId="a6960595-96e6-47d6-a8d8-833995379cc8" providerId="ADAL" clId="{9ACA4077-C911-4625-8A03-D174B26F6D35}" dt="2024-02-16T18:34:32.584" v="5158" actId="255"/>
          <ac:graphicFrameMkLst>
            <pc:docMk/>
            <pc:sldMk cId="2542018067" sldId="775"/>
            <ac:graphicFrameMk id="11" creationId="{CC6DF4A3-CE72-7240-9135-FC5C00FF9DF1}"/>
          </ac:graphicFrameMkLst>
        </pc:graphicFrameChg>
        <pc:graphicFrameChg chg="add del mod modGraphic">
          <ac:chgData name="Rui Cao" userId="a6960595-96e6-47d6-a8d8-833995379cc8" providerId="ADAL" clId="{9ACA4077-C911-4625-8A03-D174B26F6D35}" dt="2024-02-16T07:39:27.849" v="4323" actId="478"/>
          <ac:graphicFrameMkLst>
            <pc:docMk/>
            <pc:sldMk cId="2542018067" sldId="775"/>
            <ac:graphicFrameMk id="13" creationId="{769A251C-F037-7573-934D-2497AC9D9D49}"/>
          </ac:graphicFrameMkLst>
        </pc:graphicFrameChg>
        <pc:graphicFrameChg chg="add del mod modGraphic">
          <ac:chgData name="Rui Cao" userId="a6960595-96e6-47d6-a8d8-833995379cc8" providerId="ADAL" clId="{9ACA4077-C911-4625-8A03-D174B26F6D35}" dt="2024-02-16T07:39:27.849" v="4323" actId="478"/>
          <ac:graphicFrameMkLst>
            <pc:docMk/>
            <pc:sldMk cId="2542018067" sldId="775"/>
            <ac:graphicFrameMk id="14" creationId="{C48E6F34-2CC6-2145-20F5-E5F775366A83}"/>
          </ac:graphicFrameMkLst>
        </pc:graphicFrameChg>
        <pc:graphicFrameChg chg="add mod modGraphic">
          <ac:chgData name="Rui Cao" userId="a6960595-96e6-47d6-a8d8-833995379cc8" providerId="ADAL" clId="{9ACA4077-C911-4625-8A03-D174B26F6D35}" dt="2024-02-16T20:26:00.506" v="5737" actId="207"/>
          <ac:graphicFrameMkLst>
            <pc:docMk/>
            <pc:sldMk cId="2542018067" sldId="775"/>
            <ac:graphicFrameMk id="19" creationId="{CD9FD55F-129C-B46B-DDA3-B21AFED6302A}"/>
          </ac:graphicFrameMkLst>
        </pc:graphicFrameChg>
        <pc:graphicFrameChg chg="add mod modGraphic">
          <ac:chgData name="Rui Cao" userId="a6960595-96e6-47d6-a8d8-833995379cc8" providerId="ADAL" clId="{9ACA4077-C911-4625-8A03-D174B26F6D35}" dt="2024-02-16T18:37:38.689" v="5202" actId="14100"/>
          <ac:graphicFrameMkLst>
            <pc:docMk/>
            <pc:sldMk cId="2542018067" sldId="775"/>
            <ac:graphicFrameMk id="20" creationId="{51511F07-3215-2FFC-208B-081CDFFB390F}"/>
          </ac:graphicFrameMkLst>
        </pc:graphicFrameChg>
        <pc:graphicFrameChg chg="add mod modGraphic">
          <ac:chgData name="Rui Cao" userId="a6960595-96e6-47d6-a8d8-833995379cc8" providerId="ADAL" clId="{9ACA4077-C911-4625-8A03-D174B26F6D35}" dt="2024-02-16T20:26:04.084" v="5738" actId="207"/>
          <ac:graphicFrameMkLst>
            <pc:docMk/>
            <pc:sldMk cId="2542018067" sldId="775"/>
            <ac:graphicFrameMk id="25" creationId="{495E7498-9705-8740-3695-91A9073A5299}"/>
          </ac:graphicFrameMkLst>
        </pc:graphicFrameChg>
        <pc:graphicFrameChg chg="add mod modGraphic">
          <ac:chgData name="Rui Cao" userId="a6960595-96e6-47d6-a8d8-833995379cc8" providerId="ADAL" clId="{9ACA4077-C911-4625-8A03-D174B26F6D35}" dt="2024-02-16T18:37:09.187" v="5197" actId="207"/>
          <ac:graphicFrameMkLst>
            <pc:docMk/>
            <pc:sldMk cId="2542018067" sldId="775"/>
            <ac:graphicFrameMk id="26" creationId="{403E4718-9536-2398-37B8-E11BB00B95B4}"/>
          </ac:graphicFrameMkLst>
        </pc:graphicFrameChg>
      </pc:sldChg>
      <pc:sldChg chg="addSp delSp modSp add mod">
        <pc:chgData name="Rui Cao" userId="a6960595-96e6-47d6-a8d8-833995379cc8" providerId="ADAL" clId="{9ACA4077-C911-4625-8A03-D174B26F6D35}" dt="2024-02-16T19:53:21.645" v="5664" actId="1076"/>
        <pc:sldMkLst>
          <pc:docMk/>
          <pc:sldMk cId="2591070305" sldId="776"/>
        </pc:sldMkLst>
        <pc:spChg chg="mod">
          <ac:chgData name="Rui Cao" userId="a6960595-96e6-47d6-a8d8-833995379cc8" providerId="ADAL" clId="{9ACA4077-C911-4625-8A03-D174B26F6D35}" dt="2024-02-02T19:23:57.917" v="3269" actId="20577"/>
          <ac:spMkLst>
            <pc:docMk/>
            <pc:sldMk cId="2591070305" sldId="776"/>
            <ac:spMk id="2" creationId="{F6F49E53-10DE-63F3-26BF-5EFD892F98B7}"/>
          </ac:spMkLst>
        </pc:spChg>
        <pc:spChg chg="add del mod">
          <ac:chgData name="Rui Cao" userId="a6960595-96e6-47d6-a8d8-833995379cc8" providerId="ADAL" clId="{9ACA4077-C911-4625-8A03-D174B26F6D35}" dt="2024-02-02T19:23:11.678" v="3253" actId="478"/>
          <ac:spMkLst>
            <pc:docMk/>
            <pc:sldMk cId="2591070305" sldId="776"/>
            <ac:spMk id="3" creationId="{1B8426F5-24FD-0F58-0864-EA2DC3AEF7E8}"/>
          </ac:spMkLst>
        </pc:spChg>
        <pc:spChg chg="add del mod">
          <ac:chgData name="Rui Cao" userId="a6960595-96e6-47d6-a8d8-833995379cc8" providerId="ADAL" clId="{9ACA4077-C911-4625-8A03-D174B26F6D35}" dt="2024-02-02T19:23:02.684" v="3250" actId="478"/>
          <ac:spMkLst>
            <pc:docMk/>
            <pc:sldMk cId="2591070305" sldId="776"/>
            <ac:spMk id="10" creationId="{E3992061-5F78-725A-B5E7-AEBCFE6CF66F}"/>
          </ac:spMkLst>
        </pc:spChg>
        <pc:spChg chg="add del mod">
          <ac:chgData name="Rui Cao" userId="a6960595-96e6-47d6-a8d8-833995379cc8" providerId="ADAL" clId="{9ACA4077-C911-4625-8A03-D174B26F6D35}" dt="2024-02-02T19:23:14.031" v="3254" actId="478"/>
          <ac:spMkLst>
            <pc:docMk/>
            <pc:sldMk cId="2591070305" sldId="776"/>
            <ac:spMk id="12" creationId="{1DAA5E49-1B57-C611-8E6B-6D271431DC00}"/>
          </ac:spMkLst>
        </pc:spChg>
        <pc:graphicFrameChg chg="add del mod modGraphic">
          <ac:chgData name="Rui Cao" userId="a6960595-96e6-47d6-a8d8-833995379cc8" providerId="ADAL" clId="{9ACA4077-C911-4625-8A03-D174B26F6D35}" dt="2024-02-16T19:07:50.437" v="5567" actId="478"/>
          <ac:graphicFrameMkLst>
            <pc:docMk/>
            <pc:sldMk cId="2591070305" sldId="776"/>
            <ac:graphicFrameMk id="3" creationId="{241379CF-8B36-6ACB-E7B8-D051F5D7565F}"/>
          </ac:graphicFrameMkLst>
        </pc:graphicFrameChg>
        <pc:graphicFrameChg chg="mod modGraphic">
          <ac:chgData name="Rui Cao" userId="a6960595-96e6-47d6-a8d8-833995379cc8" providerId="ADAL" clId="{9ACA4077-C911-4625-8A03-D174B26F6D35}" dt="2024-02-16T19:53:21.645" v="5664" actId="1076"/>
          <ac:graphicFrameMkLst>
            <pc:docMk/>
            <pc:sldMk cId="2591070305" sldId="776"/>
            <ac:graphicFrameMk id="7" creationId="{2D9E51AF-654D-8736-40E9-F363D5C1168A}"/>
          </ac:graphicFrameMkLst>
        </pc:graphicFrameChg>
        <pc:graphicFrameChg chg="add del mod">
          <ac:chgData name="Rui Cao" userId="a6960595-96e6-47d6-a8d8-833995379cc8" providerId="ADAL" clId="{9ACA4077-C911-4625-8A03-D174B26F6D35}" dt="2024-02-16T19:07:50.437" v="5567" actId="478"/>
          <ac:graphicFrameMkLst>
            <pc:docMk/>
            <pc:sldMk cId="2591070305" sldId="776"/>
            <ac:graphicFrameMk id="8" creationId="{BF98DEEB-E65E-55AA-E69D-259D3C7F975B}"/>
          </ac:graphicFrameMkLst>
        </pc:graphicFrameChg>
        <pc:graphicFrameChg chg="del mod">
          <ac:chgData name="Rui Cao" userId="a6960595-96e6-47d6-a8d8-833995379cc8" providerId="ADAL" clId="{9ACA4077-C911-4625-8A03-D174B26F6D35}" dt="2024-02-16T19:08:51.655" v="5581" actId="478"/>
          <ac:graphicFrameMkLst>
            <pc:docMk/>
            <pc:sldMk cId="2591070305" sldId="776"/>
            <ac:graphicFrameMk id="9" creationId="{F68A92FA-0A66-43C5-D057-C306AFF78254}"/>
          </ac:graphicFrameMkLst>
        </pc:graphicFrameChg>
        <pc:graphicFrameChg chg="add del mod modGraphic">
          <ac:chgData name="Rui Cao" userId="a6960595-96e6-47d6-a8d8-833995379cc8" providerId="ADAL" clId="{9ACA4077-C911-4625-8A03-D174B26F6D35}" dt="2024-02-16T19:10:03.376" v="5589" actId="478"/>
          <ac:graphicFrameMkLst>
            <pc:docMk/>
            <pc:sldMk cId="2591070305" sldId="776"/>
            <ac:graphicFrameMk id="10" creationId="{820A71A6-93A5-1B38-07D3-C3F53726531E}"/>
          </ac:graphicFrameMkLst>
        </pc:graphicFrameChg>
      </pc:sldChg>
      <pc:sldChg chg="addSp modSp new del mod">
        <pc:chgData name="Rui Cao" userId="a6960595-96e6-47d6-a8d8-833995379cc8" providerId="ADAL" clId="{9ACA4077-C911-4625-8A03-D174B26F6D35}" dt="2024-02-16T19:10:43.864" v="5593" actId="47"/>
        <pc:sldMkLst>
          <pc:docMk/>
          <pc:sldMk cId="3485466956" sldId="777"/>
        </pc:sldMkLst>
        <pc:spChg chg="mod">
          <ac:chgData name="Rui Cao" userId="a6960595-96e6-47d6-a8d8-833995379cc8" providerId="ADAL" clId="{9ACA4077-C911-4625-8A03-D174B26F6D35}" dt="2024-02-02T20:17:17.855" v="3667" actId="20577"/>
          <ac:spMkLst>
            <pc:docMk/>
            <pc:sldMk cId="3485466956" sldId="777"/>
            <ac:spMk id="2" creationId="{9F614458-0B53-17AB-B248-39E22002CB7C}"/>
          </ac:spMkLst>
        </pc:spChg>
        <pc:spChg chg="mod">
          <ac:chgData name="Rui Cao" userId="a6960595-96e6-47d6-a8d8-833995379cc8" providerId="ADAL" clId="{9ACA4077-C911-4625-8A03-D174B26F6D35}" dt="2024-02-02T20:20:16.324" v="3741" actId="20577"/>
          <ac:spMkLst>
            <pc:docMk/>
            <pc:sldMk cId="3485466956" sldId="777"/>
            <ac:spMk id="3" creationId="{10A858D3-D3E8-872C-401C-94243F4E892D}"/>
          </ac:spMkLst>
        </pc:spChg>
        <pc:picChg chg="add mod">
          <ac:chgData name="Rui Cao" userId="a6960595-96e6-47d6-a8d8-833995379cc8" providerId="ADAL" clId="{9ACA4077-C911-4625-8A03-D174B26F6D35}" dt="2024-02-02T20:03:52.341" v="3543" actId="1076"/>
          <ac:picMkLst>
            <pc:docMk/>
            <pc:sldMk cId="3485466956" sldId="777"/>
            <ac:picMk id="8" creationId="{3A0DFE20-7380-ED8C-F1EA-88F6EE61576C}"/>
          </ac:picMkLst>
        </pc:picChg>
        <pc:picChg chg="add mod">
          <ac:chgData name="Rui Cao" userId="a6960595-96e6-47d6-a8d8-833995379cc8" providerId="ADAL" clId="{9ACA4077-C911-4625-8A03-D174B26F6D35}" dt="2024-02-02T20:03:54.023" v="3544" actId="1076"/>
          <ac:picMkLst>
            <pc:docMk/>
            <pc:sldMk cId="3485466956" sldId="777"/>
            <ac:picMk id="10" creationId="{3751A371-37C9-807F-E319-B4F7A1AF4706}"/>
          </ac:picMkLst>
        </pc:picChg>
      </pc:sldChg>
      <pc:sldChg chg="addSp delSp modSp new mod ord">
        <pc:chgData name="Rui Cao" userId="a6960595-96e6-47d6-a8d8-833995379cc8" providerId="ADAL" clId="{9ACA4077-C911-4625-8A03-D174B26F6D35}" dt="2024-02-16T07:35:52.545" v="4298" actId="20577"/>
        <pc:sldMkLst>
          <pc:docMk/>
          <pc:sldMk cId="4111130908" sldId="778"/>
        </pc:sldMkLst>
        <pc:spChg chg="mod">
          <ac:chgData name="Rui Cao" userId="a6960595-96e6-47d6-a8d8-833995379cc8" providerId="ADAL" clId="{9ACA4077-C911-4625-8A03-D174B26F6D35}" dt="2024-02-16T07:07:22.250" v="4031" actId="20577"/>
          <ac:spMkLst>
            <pc:docMk/>
            <pc:sldMk cId="4111130908" sldId="778"/>
            <ac:spMk id="2" creationId="{47386F20-1015-1722-B9D9-4A5D0A8E8DB0}"/>
          </ac:spMkLst>
        </pc:spChg>
        <pc:spChg chg="add del mod">
          <ac:chgData name="Rui Cao" userId="a6960595-96e6-47d6-a8d8-833995379cc8" providerId="ADAL" clId="{9ACA4077-C911-4625-8A03-D174B26F6D35}" dt="2024-02-16T07:07:30.895" v="4034" actId="478"/>
          <ac:spMkLst>
            <pc:docMk/>
            <pc:sldMk cId="4111130908" sldId="778"/>
            <ac:spMk id="7" creationId="{715BFBE2-603F-8F5C-ECB3-2E895A937736}"/>
          </ac:spMkLst>
        </pc:spChg>
        <pc:graphicFrameChg chg="add del mod">
          <ac:chgData name="Rui Cao" userId="a6960595-96e6-47d6-a8d8-833995379cc8" providerId="ADAL" clId="{9ACA4077-C911-4625-8A03-D174B26F6D35}" dt="2024-02-16T07:09:03.776" v="4043" actId="478"/>
          <ac:graphicFrameMkLst>
            <pc:docMk/>
            <pc:sldMk cId="4111130908" sldId="778"/>
            <ac:graphicFrameMk id="8" creationId="{A83F31DD-C511-2083-DF6B-AD23639D0CFF}"/>
          </ac:graphicFrameMkLst>
        </pc:graphicFrameChg>
        <pc:graphicFrameChg chg="add mod modGraphic">
          <ac:chgData name="Rui Cao" userId="a6960595-96e6-47d6-a8d8-833995379cc8" providerId="ADAL" clId="{9ACA4077-C911-4625-8A03-D174B26F6D35}" dt="2024-02-16T07:35:52.545" v="4298" actId="20577"/>
          <ac:graphicFrameMkLst>
            <pc:docMk/>
            <pc:sldMk cId="4111130908" sldId="778"/>
            <ac:graphicFrameMk id="9" creationId="{A9BBED8B-E82C-44ED-463D-1C7CC576CCEF}"/>
          </ac:graphicFrameMkLst>
        </pc:graphicFrameChg>
        <pc:picChg chg="add mod">
          <ac:chgData name="Rui Cao" userId="a6960595-96e6-47d6-a8d8-833995379cc8" providerId="ADAL" clId="{9ACA4077-C911-4625-8A03-D174B26F6D35}" dt="2024-02-16T07:12:17.673" v="4068" actId="1076"/>
          <ac:picMkLst>
            <pc:docMk/>
            <pc:sldMk cId="4111130908" sldId="778"/>
            <ac:picMk id="11" creationId="{81D219A0-714B-20CA-FE98-CA8ADFB80A5E}"/>
          </ac:picMkLst>
        </pc:picChg>
      </pc:sldChg>
      <pc:sldChg chg="addSp delSp modSp new mod">
        <pc:chgData name="Rui Cao" userId="a6960595-96e6-47d6-a8d8-833995379cc8" providerId="ADAL" clId="{9ACA4077-C911-4625-8A03-D174B26F6D35}" dt="2024-02-16T20:27:28.950" v="5809" actId="20577"/>
        <pc:sldMkLst>
          <pc:docMk/>
          <pc:sldMk cId="2246244215" sldId="779"/>
        </pc:sldMkLst>
        <pc:spChg chg="mod">
          <ac:chgData name="Rui Cao" userId="a6960595-96e6-47d6-a8d8-833995379cc8" providerId="ADAL" clId="{9ACA4077-C911-4625-8A03-D174B26F6D35}" dt="2024-02-16T08:56:43.501" v="4541" actId="20577"/>
          <ac:spMkLst>
            <pc:docMk/>
            <pc:sldMk cId="2246244215" sldId="779"/>
            <ac:spMk id="2" creationId="{3365F8E6-4F7C-CBF0-C4A2-515571E7FEFD}"/>
          </ac:spMkLst>
        </pc:spChg>
        <pc:spChg chg="mod">
          <ac:chgData name="Rui Cao" userId="a6960595-96e6-47d6-a8d8-833995379cc8" providerId="ADAL" clId="{9ACA4077-C911-4625-8A03-D174B26F6D35}" dt="2024-02-16T20:27:28.950" v="5809" actId="20577"/>
          <ac:spMkLst>
            <pc:docMk/>
            <pc:sldMk cId="2246244215" sldId="779"/>
            <ac:spMk id="3" creationId="{0FDB5425-638C-243C-233E-67D63A9DD55C}"/>
          </ac:spMkLst>
        </pc:spChg>
        <pc:spChg chg="add del mod">
          <ac:chgData name="Rui Cao" userId="a6960595-96e6-47d6-a8d8-833995379cc8" providerId="ADAL" clId="{9ACA4077-C911-4625-8A03-D174B26F6D35}" dt="2024-02-16T08:37:37.359" v="4489" actId="478"/>
          <ac:spMkLst>
            <pc:docMk/>
            <pc:sldMk cId="2246244215" sldId="779"/>
            <ac:spMk id="9" creationId="{BA594C3A-CC58-04A4-1DE3-B5E981D6EEE9}"/>
          </ac:spMkLst>
        </pc:spChg>
        <pc:spChg chg="add del mod">
          <ac:chgData name="Rui Cao" userId="a6960595-96e6-47d6-a8d8-833995379cc8" providerId="ADAL" clId="{9ACA4077-C911-4625-8A03-D174B26F6D35}" dt="2024-02-16T08:57:13.525" v="4577" actId="478"/>
          <ac:spMkLst>
            <pc:docMk/>
            <pc:sldMk cId="2246244215" sldId="779"/>
            <ac:spMk id="10" creationId="{B3DC92A4-189E-62D9-C378-2F36EDE020F5}"/>
          </ac:spMkLst>
        </pc:spChg>
        <pc:graphicFrameChg chg="add del mod modGraphic">
          <ac:chgData name="Rui Cao" userId="a6960595-96e6-47d6-a8d8-833995379cc8" providerId="ADAL" clId="{9ACA4077-C911-4625-8A03-D174B26F6D35}" dt="2024-02-16T08:37:35.511" v="4488" actId="478"/>
          <ac:graphicFrameMkLst>
            <pc:docMk/>
            <pc:sldMk cId="2246244215" sldId="779"/>
            <ac:graphicFrameMk id="7" creationId="{A767BAAF-7637-8344-88C1-998A997C66DF}"/>
          </ac:graphicFrameMkLst>
        </pc:graphicFrameChg>
        <pc:graphicFrameChg chg="add mod modGraphic">
          <ac:chgData name="Rui Cao" userId="a6960595-96e6-47d6-a8d8-833995379cc8" providerId="ADAL" clId="{9ACA4077-C911-4625-8A03-D174B26F6D35}" dt="2024-02-16T17:13:10.227" v="4754" actId="14734"/>
          <ac:graphicFrameMkLst>
            <pc:docMk/>
            <pc:sldMk cId="2246244215" sldId="779"/>
            <ac:graphicFrameMk id="8" creationId="{7D8B14E9-F592-2F64-9325-9EEF6636235B}"/>
          </ac:graphicFrameMkLst>
        </pc:graphicFrameChg>
        <pc:graphicFrameChg chg="add del mod">
          <ac:chgData name="Rui Cao" userId="a6960595-96e6-47d6-a8d8-833995379cc8" providerId="ADAL" clId="{9ACA4077-C911-4625-8A03-D174B26F6D35}" dt="2024-02-16T08:56:32.522" v="4532" actId="478"/>
          <ac:graphicFrameMkLst>
            <pc:docMk/>
            <pc:sldMk cId="2246244215" sldId="779"/>
            <ac:graphicFrameMk id="11" creationId="{D90A7B1F-8352-FF88-B12A-646BA1D70FEE}"/>
          </ac:graphicFrameMkLst>
        </pc:graphicFrameChg>
        <pc:graphicFrameChg chg="add mod modGraphic">
          <ac:chgData name="Rui Cao" userId="a6960595-96e6-47d6-a8d8-833995379cc8" providerId="ADAL" clId="{9ACA4077-C911-4625-8A03-D174B26F6D35}" dt="2024-02-16T17:12:33.972" v="4749" actId="1076"/>
          <ac:graphicFrameMkLst>
            <pc:docMk/>
            <pc:sldMk cId="2246244215" sldId="779"/>
            <ac:graphicFrameMk id="12" creationId="{327CA8AE-3911-B288-8938-7411895711FC}"/>
          </ac:graphicFrameMkLst>
        </pc:graphicFrameChg>
      </pc:sldChg>
      <pc:sldChg chg="addSp delSp modSp new mod ord">
        <pc:chgData name="Rui Cao" userId="a6960595-96e6-47d6-a8d8-833995379cc8" providerId="ADAL" clId="{9ACA4077-C911-4625-8A03-D174B26F6D35}" dt="2024-02-16T18:55:16.346" v="5226" actId="20577"/>
        <pc:sldMkLst>
          <pc:docMk/>
          <pc:sldMk cId="83232211" sldId="780"/>
        </pc:sldMkLst>
        <pc:spChg chg="mod">
          <ac:chgData name="Rui Cao" userId="a6960595-96e6-47d6-a8d8-833995379cc8" providerId="ADAL" clId="{9ACA4077-C911-4625-8A03-D174B26F6D35}" dt="2024-02-16T18:55:16.346" v="5226" actId="20577"/>
          <ac:spMkLst>
            <pc:docMk/>
            <pc:sldMk cId="83232211" sldId="780"/>
            <ac:spMk id="2" creationId="{FA070D23-4B9C-FEA3-6491-C837AC9EF3BA}"/>
          </ac:spMkLst>
        </pc:spChg>
        <pc:picChg chg="add del mod">
          <ac:chgData name="Rui Cao" userId="a6960595-96e6-47d6-a8d8-833995379cc8" providerId="ADAL" clId="{9ACA4077-C911-4625-8A03-D174B26F6D35}" dt="2024-02-16T09:02:45.609" v="4632" actId="478"/>
          <ac:picMkLst>
            <pc:docMk/>
            <pc:sldMk cId="83232211" sldId="780"/>
            <ac:picMk id="8" creationId="{186D11BF-1238-450B-8A66-9A91B20B3F7C}"/>
          </ac:picMkLst>
        </pc:picChg>
        <pc:picChg chg="add mod">
          <ac:chgData name="Rui Cao" userId="a6960595-96e6-47d6-a8d8-833995379cc8" providerId="ADAL" clId="{9ACA4077-C911-4625-8A03-D174B26F6D35}" dt="2024-02-16T09:03:01.930" v="4640" actId="1076"/>
          <ac:picMkLst>
            <pc:docMk/>
            <pc:sldMk cId="83232211" sldId="780"/>
            <ac:picMk id="10" creationId="{C7DE907E-7D5A-9E1E-D55E-7FD3B8D812AA}"/>
          </ac:picMkLst>
        </pc:picChg>
      </pc:sldChg>
      <pc:sldChg chg="addSp modSp new mod ord">
        <pc:chgData name="Rui Cao" userId="a6960595-96e6-47d6-a8d8-833995379cc8" providerId="ADAL" clId="{9ACA4077-C911-4625-8A03-D174B26F6D35}" dt="2024-02-16T18:55:05.348" v="5224" actId="20577"/>
        <pc:sldMkLst>
          <pc:docMk/>
          <pc:sldMk cId="768443131" sldId="781"/>
        </pc:sldMkLst>
        <pc:spChg chg="mod">
          <ac:chgData name="Rui Cao" userId="a6960595-96e6-47d6-a8d8-833995379cc8" providerId="ADAL" clId="{9ACA4077-C911-4625-8A03-D174B26F6D35}" dt="2024-02-16T18:55:05.348" v="5224" actId="20577"/>
          <ac:spMkLst>
            <pc:docMk/>
            <pc:sldMk cId="768443131" sldId="781"/>
            <ac:spMk id="2" creationId="{5CD70A3B-8BA1-7756-9618-7F89F37CC26C}"/>
          </ac:spMkLst>
        </pc:spChg>
        <pc:picChg chg="add mod">
          <ac:chgData name="Rui Cao" userId="a6960595-96e6-47d6-a8d8-833995379cc8" providerId="ADAL" clId="{9ACA4077-C911-4625-8A03-D174B26F6D35}" dt="2024-02-16T17:14:00.119" v="4783" actId="1076"/>
          <ac:picMkLst>
            <pc:docMk/>
            <pc:sldMk cId="768443131" sldId="781"/>
            <ac:picMk id="8" creationId="{DBC7632C-8D3C-E16A-198C-D63E6CECD0F0}"/>
          </ac:picMkLst>
        </pc:picChg>
      </pc:sldChg>
      <pc:sldChg chg="addSp modSp new mod">
        <pc:chgData name="Rui Cao" userId="a6960595-96e6-47d6-a8d8-833995379cc8" providerId="ADAL" clId="{9ACA4077-C911-4625-8A03-D174B26F6D35}" dt="2024-02-16T18:56:28.153" v="5257"/>
        <pc:sldMkLst>
          <pc:docMk/>
          <pc:sldMk cId="3566681032" sldId="782"/>
        </pc:sldMkLst>
        <pc:spChg chg="mod">
          <ac:chgData name="Rui Cao" userId="a6960595-96e6-47d6-a8d8-833995379cc8" providerId="ADAL" clId="{9ACA4077-C911-4625-8A03-D174B26F6D35}" dt="2024-02-16T18:56:28.153" v="5257"/>
          <ac:spMkLst>
            <pc:docMk/>
            <pc:sldMk cId="3566681032" sldId="782"/>
            <ac:spMk id="2" creationId="{142B78AB-E294-AEFF-D105-152BEEABB99D}"/>
          </ac:spMkLst>
        </pc:spChg>
        <pc:picChg chg="add mod">
          <ac:chgData name="Rui Cao" userId="a6960595-96e6-47d6-a8d8-833995379cc8" providerId="ADAL" clId="{9ACA4077-C911-4625-8A03-D174B26F6D35}" dt="2024-02-16T17:57:12.567" v="4832" actId="1076"/>
          <ac:picMkLst>
            <pc:docMk/>
            <pc:sldMk cId="3566681032" sldId="782"/>
            <ac:picMk id="8" creationId="{6E451F01-5320-E39D-0F2B-837FD5EA8FDC}"/>
          </ac:picMkLst>
        </pc:picChg>
      </pc:sldChg>
      <pc:sldChg chg="addSp modSp new mod">
        <pc:chgData name="Rui Cao" userId="a6960595-96e6-47d6-a8d8-833995379cc8" providerId="ADAL" clId="{9ACA4077-C911-4625-8A03-D174B26F6D35}" dt="2024-02-16T18:55:54.915" v="5252" actId="20577"/>
        <pc:sldMkLst>
          <pc:docMk/>
          <pc:sldMk cId="1104096284" sldId="783"/>
        </pc:sldMkLst>
        <pc:spChg chg="mod">
          <ac:chgData name="Rui Cao" userId="a6960595-96e6-47d6-a8d8-833995379cc8" providerId="ADAL" clId="{9ACA4077-C911-4625-8A03-D174B26F6D35}" dt="2024-02-16T18:55:54.915" v="5252" actId="20577"/>
          <ac:spMkLst>
            <pc:docMk/>
            <pc:sldMk cId="1104096284" sldId="783"/>
            <ac:spMk id="2" creationId="{FAF93BD2-59F6-135E-15D5-D7423835DFF6}"/>
          </ac:spMkLst>
        </pc:spChg>
        <pc:picChg chg="add mod">
          <ac:chgData name="Rui Cao" userId="a6960595-96e6-47d6-a8d8-833995379cc8" providerId="ADAL" clId="{9ACA4077-C911-4625-8A03-D174B26F6D35}" dt="2024-02-16T17:45:15.216" v="4822" actId="14100"/>
          <ac:picMkLst>
            <pc:docMk/>
            <pc:sldMk cId="1104096284" sldId="783"/>
            <ac:picMk id="8" creationId="{5D5D7973-9744-4A3A-649A-0AE933543623}"/>
          </ac:picMkLst>
        </pc:picChg>
      </pc:sldChg>
      <pc:sldChg chg="addSp delSp modSp new mod ord">
        <pc:chgData name="Rui Cao" userId="a6960595-96e6-47d6-a8d8-833995379cc8" providerId="ADAL" clId="{9ACA4077-C911-4625-8A03-D174B26F6D35}" dt="2024-02-16T20:28:26.822" v="5811"/>
        <pc:sldMkLst>
          <pc:docMk/>
          <pc:sldMk cId="3705601734" sldId="784"/>
        </pc:sldMkLst>
        <pc:spChg chg="mod">
          <ac:chgData name="Rui Cao" userId="a6960595-96e6-47d6-a8d8-833995379cc8" providerId="ADAL" clId="{9ACA4077-C911-4625-8A03-D174B26F6D35}" dt="2024-02-16T17:57:36.488" v="4845"/>
          <ac:spMkLst>
            <pc:docMk/>
            <pc:sldMk cId="3705601734" sldId="784"/>
            <ac:spMk id="2" creationId="{8C8C2991-9564-454C-C2E8-F19BD69A0F68}"/>
          </ac:spMkLst>
        </pc:spChg>
        <pc:spChg chg="mod">
          <ac:chgData name="Rui Cao" userId="a6960595-96e6-47d6-a8d8-833995379cc8" providerId="ADAL" clId="{9ACA4077-C911-4625-8A03-D174B26F6D35}" dt="2024-02-16T19:06:26.628" v="5560" actId="20577"/>
          <ac:spMkLst>
            <pc:docMk/>
            <pc:sldMk cId="3705601734" sldId="784"/>
            <ac:spMk id="3" creationId="{7584B7B5-A98E-6A15-07E4-4F79EE8E8549}"/>
          </ac:spMkLst>
        </pc:spChg>
        <pc:spChg chg="add mod">
          <ac:chgData name="Rui Cao" userId="a6960595-96e6-47d6-a8d8-833995379cc8" providerId="ADAL" clId="{9ACA4077-C911-4625-8A03-D174B26F6D35}" dt="2024-02-16T18:29:43.997" v="5113" actId="1076"/>
          <ac:spMkLst>
            <pc:docMk/>
            <pc:sldMk cId="3705601734" sldId="784"/>
            <ac:spMk id="7" creationId="{3613A7AB-1F4B-1FEE-FFC2-4D5738B655BC}"/>
          </ac:spMkLst>
        </pc:spChg>
        <pc:spChg chg="add mod">
          <ac:chgData name="Rui Cao" userId="a6960595-96e6-47d6-a8d8-833995379cc8" providerId="ADAL" clId="{9ACA4077-C911-4625-8A03-D174B26F6D35}" dt="2024-02-16T18:29:43.997" v="5113" actId="1076"/>
          <ac:spMkLst>
            <pc:docMk/>
            <pc:sldMk cId="3705601734" sldId="784"/>
            <ac:spMk id="8" creationId="{CF33EE52-D180-47E6-6FD3-ADF992D5F1C1}"/>
          </ac:spMkLst>
        </pc:spChg>
        <pc:spChg chg="add mod">
          <ac:chgData name="Rui Cao" userId="a6960595-96e6-47d6-a8d8-833995379cc8" providerId="ADAL" clId="{9ACA4077-C911-4625-8A03-D174B26F6D35}" dt="2024-02-16T18:29:43.997" v="5113" actId="1076"/>
          <ac:spMkLst>
            <pc:docMk/>
            <pc:sldMk cId="3705601734" sldId="784"/>
            <ac:spMk id="9" creationId="{77F9F71B-C7DA-9BF4-989F-303EC96BACFC}"/>
          </ac:spMkLst>
        </pc:spChg>
        <pc:spChg chg="add del mod">
          <ac:chgData name="Rui Cao" userId="a6960595-96e6-47d6-a8d8-833995379cc8" providerId="ADAL" clId="{9ACA4077-C911-4625-8A03-D174B26F6D35}" dt="2024-02-16T17:59:39.162" v="4963"/>
          <ac:spMkLst>
            <pc:docMk/>
            <pc:sldMk cId="3705601734" sldId="784"/>
            <ac:spMk id="13" creationId="{01D94FD2-8306-4392-DC0F-18DAD7786F9C}"/>
          </ac:spMkLst>
        </pc:spChg>
        <pc:spChg chg="add mod">
          <ac:chgData name="Rui Cao" userId="a6960595-96e6-47d6-a8d8-833995379cc8" providerId="ADAL" clId="{9ACA4077-C911-4625-8A03-D174B26F6D35}" dt="2024-02-16T18:29:43.997" v="5113" actId="1076"/>
          <ac:spMkLst>
            <pc:docMk/>
            <pc:sldMk cId="3705601734" sldId="784"/>
            <ac:spMk id="16" creationId="{D0920071-C388-BDC5-C2A5-1DB14D3C21CA}"/>
          </ac:spMkLst>
        </pc:spChg>
        <pc:spChg chg="add mod">
          <ac:chgData name="Rui Cao" userId="a6960595-96e6-47d6-a8d8-833995379cc8" providerId="ADAL" clId="{9ACA4077-C911-4625-8A03-D174B26F6D35}" dt="2024-02-16T18:29:43.997" v="5113" actId="1076"/>
          <ac:spMkLst>
            <pc:docMk/>
            <pc:sldMk cId="3705601734" sldId="784"/>
            <ac:spMk id="17" creationId="{71A9CCE4-F812-03E7-6F7D-F20844ECB978}"/>
          </ac:spMkLst>
        </pc:spChg>
        <pc:picChg chg="add del mod">
          <ac:chgData name="Rui Cao" userId="a6960595-96e6-47d6-a8d8-833995379cc8" providerId="ADAL" clId="{9ACA4077-C911-4625-8A03-D174B26F6D35}" dt="2024-02-16T18:01:00.706" v="4967" actId="478"/>
          <ac:picMkLst>
            <pc:docMk/>
            <pc:sldMk cId="3705601734" sldId="784"/>
            <ac:picMk id="10" creationId="{097825B7-89AB-0BF3-3C8A-69494C51E396}"/>
          </ac:picMkLst>
        </pc:picChg>
        <pc:cxnChg chg="add mod">
          <ac:chgData name="Rui Cao" userId="a6960595-96e6-47d6-a8d8-833995379cc8" providerId="ADAL" clId="{9ACA4077-C911-4625-8A03-D174B26F6D35}" dt="2024-02-16T18:29:43.997" v="5113" actId="1076"/>
          <ac:cxnSpMkLst>
            <pc:docMk/>
            <pc:sldMk cId="3705601734" sldId="784"/>
            <ac:cxnSpMk id="12" creationId="{53F8A99A-8103-12DD-6D41-06D013EC440C}"/>
          </ac:cxnSpMkLst>
        </pc:cxnChg>
        <pc:cxnChg chg="add mod">
          <ac:chgData name="Rui Cao" userId="a6960595-96e6-47d6-a8d8-833995379cc8" providerId="ADAL" clId="{9ACA4077-C911-4625-8A03-D174B26F6D35}" dt="2024-02-16T18:29:43.997" v="5113" actId="1076"/>
          <ac:cxnSpMkLst>
            <pc:docMk/>
            <pc:sldMk cId="3705601734" sldId="784"/>
            <ac:cxnSpMk id="14" creationId="{44A746B4-F742-250A-1556-64FF0682395E}"/>
          </ac:cxnSpMkLst>
        </pc:cxnChg>
        <pc:cxnChg chg="add mod">
          <ac:chgData name="Rui Cao" userId="a6960595-96e6-47d6-a8d8-833995379cc8" providerId="ADAL" clId="{9ACA4077-C911-4625-8A03-D174B26F6D35}" dt="2024-02-16T19:01:51.399" v="5280" actId="693"/>
          <ac:cxnSpMkLst>
            <pc:docMk/>
            <pc:sldMk cId="3705601734" sldId="784"/>
            <ac:cxnSpMk id="19" creationId="{01222E15-62F1-4F28-35FF-94B15DAFF5C3}"/>
          </ac:cxnSpMkLst>
        </pc:cxnChg>
      </pc:sldChg>
      <pc:sldChg chg="addSp delSp modSp new mod ord">
        <pc:chgData name="Rui Cao" userId="a6960595-96e6-47d6-a8d8-833995379cc8" providerId="ADAL" clId="{9ACA4077-C911-4625-8A03-D174B26F6D35}" dt="2024-02-16T19:52:28.778" v="5662"/>
        <pc:sldMkLst>
          <pc:docMk/>
          <pc:sldMk cId="1317331617" sldId="785"/>
        </pc:sldMkLst>
        <pc:spChg chg="mod">
          <ac:chgData name="Rui Cao" userId="a6960595-96e6-47d6-a8d8-833995379cc8" providerId="ADAL" clId="{9ACA4077-C911-4625-8A03-D174B26F6D35}" dt="2024-02-16T19:44:34.854" v="5650" actId="20577"/>
          <ac:spMkLst>
            <pc:docMk/>
            <pc:sldMk cId="1317331617" sldId="785"/>
            <ac:spMk id="2" creationId="{1DF381F1-5398-C1AA-BC71-28ED08C19BB5}"/>
          </ac:spMkLst>
        </pc:spChg>
        <pc:picChg chg="add del mod">
          <ac:chgData name="Rui Cao" userId="a6960595-96e6-47d6-a8d8-833995379cc8" providerId="ADAL" clId="{9ACA4077-C911-4625-8A03-D174B26F6D35}" dt="2024-02-16T19:44:38.343" v="5651" actId="478"/>
          <ac:picMkLst>
            <pc:docMk/>
            <pc:sldMk cId="1317331617" sldId="785"/>
            <ac:picMk id="8" creationId="{88C6F6B8-A2F7-3617-958A-6D2BD3D046E6}"/>
          </ac:picMkLst>
        </pc:picChg>
        <pc:picChg chg="add mod">
          <ac:chgData name="Rui Cao" userId="a6960595-96e6-47d6-a8d8-833995379cc8" providerId="ADAL" clId="{9ACA4077-C911-4625-8A03-D174B26F6D35}" dt="2024-02-16T19:52:10.603" v="5655" actId="1076"/>
          <ac:picMkLst>
            <pc:docMk/>
            <pc:sldMk cId="1317331617" sldId="785"/>
            <ac:picMk id="10" creationId="{8581CDF1-5141-D428-F8A3-252B74BD304A}"/>
          </ac:picMkLst>
        </pc:picChg>
      </pc:sldChg>
      <pc:sldChg chg="addSp delSp modSp add mod ord">
        <pc:chgData name="Rui Cao" userId="a6960595-96e6-47d6-a8d8-833995379cc8" providerId="ADAL" clId="{9ACA4077-C911-4625-8A03-D174B26F6D35}" dt="2024-02-16T19:52:27.222" v="5660" actId="1076"/>
        <pc:sldMkLst>
          <pc:docMk/>
          <pc:sldMk cId="3835716446" sldId="786"/>
        </pc:sldMkLst>
        <pc:spChg chg="mod">
          <ac:chgData name="Rui Cao" userId="a6960595-96e6-47d6-a8d8-833995379cc8" providerId="ADAL" clId="{9ACA4077-C911-4625-8A03-D174B26F6D35}" dt="2024-02-16T19:44:27.457" v="5641" actId="20577"/>
          <ac:spMkLst>
            <pc:docMk/>
            <pc:sldMk cId="3835716446" sldId="786"/>
            <ac:spMk id="2" creationId="{1DF381F1-5398-C1AA-BC71-28ED08C19BB5}"/>
          </ac:spMkLst>
        </pc:spChg>
        <pc:picChg chg="del">
          <ac:chgData name="Rui Cao" userId="a6960595-96e6-47d6-a8d8-833995379cc8" providerId="ADAL" clId="{9ACA4077-C911-4625-8A03-D174B26F6D35}" dt="2024-02-16T19:52:13.633" v="5656" actId="478"/>
          <ac:picMkLst>
            <pc:docMk/>
            <pc:sldMk cId="3835716446" sldId="786"/>
            <ac:picMk id="8" creationId="{88C6F6B8-A2F7-3617-958A-6D2BD3D046E6}"/>
          </ac:picMkLst>
        </pc:picChg>
        <pc:picChg chg="add mod">
          <ac:chgData name="Rui Cao" userId="a6960595-96e6-47d6-a8d8-833995379cc8" providerId="ADAL" clId="{9ACA4077-C911-4625-8A03-D174B26F6D35}" dt="2024-02-16T19:52:27.222" v="5660" actId="1076"/>
          <ac:picMkLst>
            <pc:docMk/>
            <pc:sldMk cId="3835716446" sldId="786"/>
            <ac:picMk id="9" creationId="{3226D66D-1C5B-B5BD-F293-BA352B5AFA96}"/>
          </ac:picMkLst>
        </pc:picChg>
      </pc:sldChg>
      <pc:sldChg chg="modSp new mod">
        <pc:chgData name="Rui Cao" userId="a6960595-96e6-47d6-a8d8-833995379cc8" providerId="ADAL" clId="{9ACA4077-C911-4625-8A03-D174B26F6D35}" dt="2024-02-16T19:54:39.498" v="5679" actId="20577"/>
        <pc:sldMkLst>
          <pc:docMk/>
          <pc:sldMk cId="1578321473" sldId="787"/>
        </pc:sldMkLst>
        <pc:spChg chg="mod">
          <ac:chgData name="Rui Cao" userId="a6960595-96e6-47d6-a8d8-833995379cc8" providerId="ADAL" clId="{9ACA4077-C911-4625-8A03-D174B26F6D35}" dt="2024-02-16T19:54:39.498" v="5679" actId="20577"/>
          <ac:spMkLst>
            <pc:docMk/>
            <pc:sldMk cId="1578321473" sldId="787"/>
            <ac:spMk id="2" creationId="{F20A10D7-5A6D-96E1-4C95-383DA818F440}"/>
          </ac:spMkLst>
        </pc:spChg>
      </pc:sldChg>
      <pc:sldChg chg="add">
        <pc:chgData name="Rui Cao" userId="a6960595-96e6-47d6-a8d8-833995379cc8" providerId="ADAL" clId="{9ACA4077-C911-4625-8A03-D174B26F6D35}" dt="2024-02-16T22:12:00.738" v="5864" actId="2890"/>
        <pc:sldMkLst>
          <pc:docMk/>
          <pc:sldMk cId="1238882614" sldId="788"/>
        </pc:sldMkLst>
      </pc:sldChg>
      <pc:sldChg chg="addSp delSp modSp new del mod">
        <pc:chgData name="Rui Cao" userId="a6960595-96e6-47d6-a8d8-833995379cc8" providerId="ADAL" clId="{9ACA4077-C911-4625-8A03-D174B26F6D35}" dt="2024-02-16T20:59:35.222" v="5862" actId="47"/>
        <pc:sldMkLst>
          <pc:docMk/>
          <pc:sldMk cId="3841124341" sldId="788"/>
        </pc:sldMkLst>
        <pc:spChg chg="mod">
          <ac:chgData name="Rui Cao" userId="a6960595-96e6-47d6-a8d8-833995379cc8" providerId="ADAL" clId="{9ACA4077-C911-4625-8A03-D174B26F6D35}" dt="2024-02-16T20:58:36.458" v="5860" actId="20577"/>
          <ac:spMkLst>
            <pc:docMk/>
            <pc:sldMk cId="3841124341" sldId="788"/>
            <ac:spMk id="2" creationId="{6C29CD94-F2B2-EE5E-190A-4A33D1EE12F7}"/>
          </ac:spMkLst>
        </pc:spChg>
        <pc:picChg chg="add del mod">
          <ac:chgData name="Rui Cao" userId="a6960595-96e6-47d6-a8d8-833995379cc8" providerId="ADAL" clId="{9ACA4077-C911-4625-8A03-D174B26F6D35}" dt="2024-02-16T20:57:17.329" v="5819" actId="478"/>
          <ac:picMkLst>
            <pc:docMk/>
            <pc:sldMk cId="3841124341" sldId="788"/>
            <ac:picMk id="8" creationId="{7587B57B-861A-1A89-8ADD-3BED945AA8D6}"/>
          </ac:picMkLst>
        </pc:picChg>
        <pc:picChg chg="add mod">
          <ac:chgData name="Rui Cao" userId="a6960595-96e6-47d6-a8d8-833995379cc8" providerId="ADAL" clId="{9ACA4077-C911-4625-8A03-D174B26F6D35}" dt="2024-02-16T20:57:32.671" v="5823" actId="1076"/>
          <ac:picMkLst>
            <pc:docMk/>
            <pc:sldMk cId="3841124341" sldId="788"/>
            <ac:picMk id="10" creationId="{F0BB8008-3DAA-5145-9C93-BD1C8E45DE4E}"/>
          </ac:picMkLst>
        </pc:picChg>
      </pc:sldChg>
      <pc:sldChg chg="addSp modSp new del mod">
        <pc:chgData name="Rui Cao" userId="a6960595-96e6-47d6-a8d8-833995379cc8" providerId="ADAL" clId="{9ACA4077-C911-4625-8A03-D174B26F6D35}" dt="2024-02-16T20:59:33.286" v="5861" actId="47"/>
        <pc:sldMkLst>
          <pc:docMk/>
          <pc:sldMk cId="1470242942" sldId="789"/>
        </pc:sldMkLst>
        <pc:spChg chg="mod">
          <ac:chgData name="Rui Cao" userId="a6960595-96e6-47d6-a8d8-833995379cc8" providerId="ADAL" clId="{9ACA4077-C911-4625-8A03-D174B26F6D35}" dt="2024-02-16T20:58:27.047" v="5846" actId="20577"/>
          <ac:spMkLst>
            <pc:docMk/>
            <pc:sldMk cId="1470242942" sldId="789"/>
            <ac:spMk id="2" creationId="{5B6F19C2-9053-1827-A65A-6A9126A79811}"/>
          </ac:spMkLst>
        </pc:spChg>
        <pc:picChg chg="add mod">
          <ac:chgData name="Rui Cao" userId="a6960595-96e6-47d6-a8d8-833995379cc8" providerId="ADAL" clId="{9ACA4077-C911-4625-8A03-D174B26F6D35}" dt="2024-02-16T20:58:20.649" v="5828" actId="1076"/>
          <ac:picMkLst>
            <pc:docMk/>
            <pc:sldMk cId="1470242942" sldId="789"/>
            <ac:picMk id="8" creationId="{4F301E6A-A002-CF9C-9E1F-759FBC56FBB0}"/>
          </ac:picMkLst>
        </pc:picChg>
      </pc:sldChg>
    </pc:docChg>
  </pc:docChgLst>
  <pc:docChgLst>
    <pc:chgData name="Rui Cao" userId="a6960595-96e6-47d6-a8d8-833995379cc8" providerId="ADAL" clId="{58428431-9B2A-405C-9BF5-5C7B80649D96}"/>
    <pc:docChg chg="undo custSel addSld delSld modSld sldOrd">
      <pc:chgData name="Rui Cao" userId="a6960595-96e6-47d6-a8d8-833995379cc8" providerId="ADAL" clId="{58428431-9B2A-405C-9BF5-5C7B80649D96}" dt="2023-11-08T05:35:06.045" v="2579" actId="14100"/>
      <pc:docMkLst>
        <pc:docMk/>
      </pc:docMkLst>
      <pc:sldChg chg="modSp mod">
        <pc:chgData name="Rui Cao" userId="a6960595-96e6-47d6-a8d8-833995379cc8" providerId="ADAL" clId="{58428431-9B2A-405C-9BF5-5C7B80649D96}" dt="2023-11-04T21:46:46.374" v="290" actId="20577"/>
        <pc:sldMkLst>
          <pc:docMk/>
          <pc:sldMk cId="0" sldId="256"/>
        </pc:sldMkLst>
        <pc:spChg chg="mod">
          <ac:chgData name="Rui Cao" userId="a6960595-96e6-47d6-a8d8-833995379cc8" providerId="ADAL" clId="{58428431-9B2A-405C-9BF5-5C7B80649D96}" dt="2023-11-04T21:46:46.374" v="290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Rui Cao" userId="a6960595-96e6-47d6-a8d8-833995379cc8" providerId="ADAL" clId="{58428431-9B2A-405C-9BF5-5C7B80649D96}" dt="2023-11-07T06:19:55.797" v="2235" actId="20577"/>
        <pc:sldMkLst>
          <pc:docMk/>
          <pc:sldMk cId="4238932453" sldId="339"/>
        </pc:sldMkLst>
        <pc:spChg chg="mod">
          <ac:chgData name="Rui Cao" userId="a6960595-96e6-47d6-a8d8-833995379cc8" providerId="ADAL" clId="{58428431-9B2A-405C-9BF5-5C7B80649D96}" dt="2023-11-07T06:19:55.797" v="2235" actId="20577"/>
          <ac:spMkLst>
            <pc:docMk/>
            <pc:sldMk cId="4238932453" sldId="339"/>
            <ac:spMk id="3" creationId="{00000000-0000-0000-0000-000000000000}"/>
          </ac:spMkLst>
        </pc:spChg>
      </pc:sldChg>
      <pc:sldChg chg="del">
        <pc:chgData name="Rui Cao" userId="a6960595-96e6-47d6-a8d8-833995379cc8" providerId="ADAL" clId="{58428431-9B2A-405C-9BF5-5C7B80649D96}" dt="2023-11-06T07:53:29.373" v="1353" actId="47"/>
        <pc:sldMkLst>
          <pc:docMk/>
          <pc:sldMk cId="2838280191" sldId="631"/>
        </pc:sldMkLst>
      </pc:sldChg>
      <pc:sldChg chg="modSp mod">
        <pc:chgData name="Rui Cao" userId="a6960595-96e6-47d6-a8d8-833995379cc8" providerId="ADAL" clId="{58428431-9B2A-405C-9BF5-5C7B80649D96}" dt="2023-11-06T19:00:11.833" v="1807" actId="1035"/>
        <pc:sldMkLst>
          <pc:docMk/>
          <pc:sldMk cId="768862332" sldId="692"/>
        </pc:sldMkLst>
        <pc:spChg chg="mod">
          <ac:chgData name="Rui Cao" userId="a6960595-96e6-47d6-a8d8-833995379cc8" providerId="ADAL" clId="{58428431-9B2A-405C-9BF5-5C7B80649D96}" dt="2023-11-06T19:00:11.833" v="1807" actId="1035"/>
          <ac:spMkLst>
            <pc:docMk/>
            <pc:sldMk cId="768862332" sldId="692"/>
            <ac:spMk id="3" creationId="{DB1BC69E-A2F6-4BEA-8BC0-5E02CECB25CF}"/>
          </ac:spMkLst>
        </pc:spChg>
      </pc:sldChg>
      <pc:sldChg chg="del">
        <pc:chgData name="Rui Cao" userId="a6960595-96e6-47d6-a8d8-833995379cc8" providerId="ADAL" clId="{58428431-9B2A-405C-9BF5-5C7B80649D96}" dt="2023-11-06T08:07:13.248" v="1805" actId="47"/>
        <pc:sldMkLst>
          <pc:docMk/>
          <pc:sldMk cId="4023005765" sldId="696"/>
        </pc:sldMkLst>
      </pc:sldChg>
      <pc:sldChg chg="del">
        <pc:chgData name="Rui Cao" userId="a6960595-96e6-47d6-a8d8-833995379cc8" providerId="ADAL" clId="{58428431-9B2A-405C-9BF5-5C7B80649D96}" dt="2023-11-06T07:53:11.206" v="1352" actId="47"/>
        <pc:sldMkLst>
          <pc:docMk/>
          <pc:sldMk cId="1963397786" sldId="699"/>
        </pc:sldMkLst>
      </pc:sldChg>
      <pc:sldChg chg="modSp mod">
        <pc:chgData name="Rui Cao" userId="a6960595-96e6-47d6-a8d8-833995379cc8" providerId="ADAL" clId="{58428431-9B2A-405C-9BF5-5C7B80649D96}" dt="2023-11-07T06:27:22.916" v="2247" actId="1036"/>
        <pc:sldMkLst>
          <pc:docMk/>
          <pc:sldMk cId="4237169886" sldId="703"/>
        </pc:sldMkLst>
        <pc:spChg chg="mod">
          <ac:chgData name="Rui Cao" userId="a6960595-96e6-47d6-a8d8-833995379cc8" providerId="ADAL" clId="{58428431-9B2A-405C-9BF5-5C7B80649D96}" dt="2023-11-07T06:27:11.737" v="2241" actId="20577"/>
          <ac:spMkLst>
            <pc:docMk/>
            <pc:sldMk cId="4237169886" sldId="703"/>
            <ac:spMk id="3" creationId="{DB1BC69E-A2F6-4BEA-8BC0-5E02CECB25CF}"/>
          </ac:spMkLst>
        </pc:spChg>
        <pc:picChg chg="mod">
          <ac:chgData name="Rui Cao" userId="a6960595-96e6-47d6-a8d8-833995379cc8" providerId="ADAL" clId="{58428431-9B2A-405C-9BF5-5C7B80649D96}" dt="2023-11-07T06:27:22.916" v="2247" actId="1036"/>
          <ac:picMkLst>
            <pc:docMk/>
            <pc:sldMk cId="4237169886" sldId="703"/>
            <ac:picMk id="6" creationId="{C7809A21-6C14-4DD4-3D4F-CF3126ACC326}"/>
          </ac:picMkLst>
        </pc:picChg>
      </pc:sldChg>
      <pc:sldChg chg="del">
        <pc:chgData name="Rui Cao" userId="a6960595-96e6-47d6-a8d8-833995379cc8" providerId="ADAL" clId="{58428431-9B2A-405C-9BF5-5C7B80649D96}" dt="2023-11-06T07:53:11.206" v="1352" actId="47"/>
        <pc:sldMkLst>
          <pc:docMk/>
          <pc:sldMk cId="2554933309" sldId="717"/>
        </pc:sldMkLst>
      </pc:sldChg>
      <pc:sldChg chg="del">
        <pc:chgData name="Rui Cao" userId="a6960595-96e6-47d6-a8d8-833995379cc8" providerId="ADAL" clId="{58428431-9B2A-405C-9BF5-5C7B80649D96}" dt="2023-11-06T07:53:11.206" v="1352" actId="47"/>
        <pc:sldMkLst>
          <pc:docMk/>
          <pc:sldMk cId="2202792869" sldId="719"/>
        </pc:sldMkLst>
      </pc:sldChg>
      <pc:sldChg chg="del">
        <pc:chgData name="Rui Cao" userId="a6960595-96e6-47d6-a8d8-833995379cc8" providerId="ADAL" clId="{58428431-9B2A-405C-9BF5-5C7B80649D96}" dt="2023-11-06T07:53:11.206" v="1352" actId="47"/>
        <pc:sldMkLst>
          <pc:docMk/>
          <pc:sldMk cId="233037486" sldId="720"/>
        </pc:sldMkLst>
      </pc:sldChg>
      <pc:sldChg chg="del">
        <pc:chgData name="Rui Cao" userId="a6960595-96e6-47d6-a8d8-833995379cc8" providerId="ADAL" clId="{58428431-9B2A-405C-9BF5-5C7B80649D96}" dt="2023-11-06T07:56:00.848" v="1359" actId="47"/>
        <pc:sldMkLst>
          <pc:docMk/>
          <pc:sldMk cId="1702768434" sldId="722"/>
        </pc:sldMkLst>
      </pc:sldChg>
      <pc:sldChg chg="del">
        <pc:chgData name="Rui Cao" userId="a6960595-96e6-47d6-a8d8-833995379cc8" providerId="ADAL" clId="{58428431-9B2A-405C-9BF5-5C7B80649D96}" dt="2023-11-06T07:53:11.206" v="1352" actId="47"/>
        <pc:sldMkLst>
          <pc:docMk/>
          <pc:sldMk cId="2298674225" sldId="725"/>
        </pc:sldMkLst>
      </pc:sldChg>
      <pc:sldChg chg="addSp delSp modSp mod ord modClrScheme chgLayout">
        <pc:chgData name="Rui Cao" userId="a6960595-96e6-47d6-a8d8-833995379cc8" providerId="ADAL" clId="{58428431-9B2A-405C-9BF5-5C7B80649D96}" dt="2023-11-07T16:49:05.168" v="2298" actId="1036"/>
        <pc:sldMkLst>
          <pc:docMk/>
          <pc:sldMk cId="2891383331" sldId="726"/>
        </pc:sldMkLst>
        <pc:spChg chg="mod">
          <ac:chgData name="Rui Cao" userId="a6960595-96e6-47d6-a8d8-833995379cc8" providerId="ADAL" clId="{58428431-9B2A-405C-9BF5-5C7B80649D96}" dt="2023-11-06T22:18:40.114" v="1817" actId="26606"/>
          <ac:spMkLst>
            <pc:docMk/>
            <pc:sldMk cId="2891383331" sldId="726"/>
            <ac:spMk id="2" creationId="{90C857A6-0C8E-7B9A-BED2-DC05C417435B}"/>
          </ac:spMkLst>
        </pc:spChg>
        <pc:spChg chg="mod">
          <ac:chgData name="Rui Cao" userId="a6960595-96e6-47d6-a8d8-833995379cc8" providerId="ADAL" clId="{58428431-9B2A-405C-9BF5-5C7B80649D96}" dt="2023-11-06T22:22:32.035" v="1849" actId="20577"/>
          <ac:spMkLst>
            <pc:docMk/>
            <pc:sldMk cId="2891383331" sldId="726"/>
            <ac:spMk id="3" creationId="{740C6818-0ED2-222E-276F-7606BFF1BE83}"/>
          </ac:spMkLst>
        </pc:spChg>
        <pc:spChg chg="mod">
          <ac:chgData name="Rui Cao" userId="a6960595-96e6-47d6-a8d8-833995379cc8" providerId="ADAL" clId="{58428431-9B2A-405C-9BF5-5C7B80649D96}" dt="2023-11-06T22:18:40.114" v="1817" actId="26606"/>
          <ac:spMkLst>
            <pc:docMk/>
            <pc:sldMk cId="2891383331" sldId="726"/>
            <ac:spMk id="4" creationId="{18FDD26B-B7EE-80A1-0003-A39A2DCD9899}"/>
          </ac:spMkLst>
        </pc:spChg>
        <pc:spChg chg="mod ord">
          <ac:chgData name="Rui Cao" userId="a6960595-96e6-47d6-a8d8-833995379cc8" providerId="ADAL" clId="{58428431-9B2A-405C-9BF5-5C7B80649D96}" dt="2023-11-06T22:18:40.114" v="1817" actId="26606"/>
          <ac:spMkLst>
            <pc:docMk/>
            <pc:sldMk cId="2891383331" sldId="726"/>
            <ac:spMk id="5" creationId="{0920A606-97E0-AFF1-8C83-296211772AB2}"/>
          </ac:spMkLst>
        </pc:spChg>
        <pc:spChg chg="mod">
          <ac:chgData name="Rui Cao" userId="a6960595-96e6-47d6-a8d8-833995379cc8" providerId="ADAL" clId="{58428431-9B2A-405C-9BF5-5C7B80649D96}" dt="2023-11-06T22:18:40.114" v="1817" actId="26606"/>
          <ac:spMkLst>
            <pc:docMk/>
            <pc:sldMk cId="2891383331" sldId="726"/>
            <ac:spMk id="6" creationId="{0D0A35C6-A12B-BE7F-FE71-79D8E97C6762}"/>
          </ac:spMkLst>
        </pc:spChg>
        <pc:spChg chg="del">
          <ac:chgData name="Rui Cao" userId="a6960595-96e6-47d6-a8d8-833995379cc8" providerId="ADAL" clId="{58428431-9B2A-405C-9BF5-5C7B80649D96}" dt="2023-11-04T22:14:29.397" v="657" actId="478"/>
          <ac:spMkLst>
            <pc:docMk/>
            <pc:sldMk cId="2891383331" sldId="726"/>
            <ac:spMk id="12" creationId="{DD95509B-23CD-2B38-2A18-DDFD084A7E3B}"/>
          </ac:spMkLst>
        </pc:spChg>
        <pc:picChg chg="del">
          <ac:chgData name="Rui Cao" userId="a6960595-96e6-47d6-a8d8-833995379cc8" providerId="ADAL" clId="{58428431-9B2A-405C-9BF5-5C7B80649D96}" dt="2023-11-04T22:01:36.843" v="552" actId="478"/>
          <ac:picMkLst>
            <pc:docMk/>
            <pc:sldMk cId="2891383331" sldId="726"/>
            <ac:picMk id="8" creationId="{68733935-CC8C-D674-AD4D-F4906E868B3D}"/>
          </ac:picMkLst>
        </pc:picChg>
        <pc:picChg chg="add del mod">
          <ac:chgData name="Rui Cao" userId="a6960595-96e6-47d6-a8d8-833995379cc8" providerId="ADAL" clId="{58428431-9B2A-405C-9BF5-5C7B80649D96}" dt="2023-11-06T22:18:28.846" v="1814" actId="478"/>
          <ac:picMkLst>
            <pc:docMk/>
            <pc:sldMk cId="2891383331" sldId="726"/>
            <ac:picMk id="8" creationId="{9BD6DB6D-499A-C1B6-10E4-349FFF96498D}"/>
          </ac:picMkLst>
        </pc:picChg>
        <pc:picChg chg="add del mod">
          <ac:chgData name="Rui Cao" userId="a6960595-96e6-47d6-a8d8-833995379cc8" providerId="ADAL" clId="{58428431-9B2A-405C-9BF5-5C7B80649D96}" dt="2023-11-04T22:14:26.180" v="654" actId="478"/>
          <ac:picMkLst>
            <pc:docMk/>
            <pc:sldMk cId="2891383331" sldId="726"/>
            <ac:picMk id="9" creationId="{7B2499A6-F88E-F7C8-5A0D-F83B034838AD}"/>
          </ac:picMkLst>
        </pc:picChg>
        <pc:picChg chg="add del mod ord">
          <ac:chgData name="Rui Cao" userId="a6960595-96e6-47d6-a8d8-833995379cc8" providerId="ADAL" clId="{58428431-9B2A-405C-9BF5-5C7B80649D96}" dt="2023-11-06T22:19:24.594" v="1820" actId="478"/>
          <ac:picMkLst>
            <pc:docMk/>
            <pc:sldMk cId="2891383331" sldId="726"/>
            <ac:picMk id="10" creationId="{7A354C75-0D69-717A-8EF9-A8E18F96DDEE}"/>
          </ac:picMkLst>
        </pc:picChg>
        <pc:picChg chg="add del mod">
          <ac:chgData name="Rui Cao" userId="a6960595-96e6-47d6-a8d8-833995379cc8" providerId="ADAL" clId="{58428431-9B2A-405C-9BF5-5C7B80649D96}" dt="2023-11-06T22:17:28.597" v="1810" actId="478"/>
          <ac:picMkLst>
            <pc:docMk/>
            <pc:sldMk cId="2891383331" sldId="726"/>
            <ac:picMk id="11" creationId="{06D26344-7FAF-D4C4-5B6F-9A553D0AB71E}"/>
          </ac:picMkLst>
        </pc:picChg>
        <pc:picChg chg="add del mod">
          <ac:chgData name="Rui Cao" userId="a6960595-96e6-47d6-a8d8-833995379cc8" providerId="ADAL" clId="{58428431-9B2A-405C-9BF5-5C7B80649D96}" dt="2023-11-07T16:49:05.168" v="2298" actId="1036"/>
          <ac:picMkLst>
            <pc:docMk/>
            <pc:sldMk cId="2891383331" sldId="726"/>
            <ac:picMk id="13" creationId="{347DDB8C-D703-0B89-D64A-4B5B94AE94DB}"/>
          </ac:picMkLst>
        </pc:picChg>
        <pc:picChg chg="add del mod">
          <ac:chgData name="Rui Cao" userId="a6960595-96e6-47d6-a8d8-833995379cc8" providerId="ADAL" clId="{58428431-9B2A-405C-9BF5-5C7B80649D96}" dt="2023-11-06T22:26:27.945" v="1861" actId="22"/>
          <ac:picMkLst>
            <pc:docMk/>
            <pc:sldMk cId="2891383331" sldId="726"/>
            <ac:picMk id="15" creationId="{91D80E21-26B7-2D21-70AE-4EB620F154EB}"/>
          </ac:picMkLst>
        </pc:picChg>
      </pc:sldChg>
      <pc:sldChg chg="del">
        <pc:chgData name="Rui Cao" userId="a6960595-96e6-47d6-a8d8-833995379cc8" providerId="ADAL" clId="{58428431-9B2A-405C-9BF5-5C7B80649D96}" dt="2023-11-06T07:56:00.848" v="1359" actId="47"/>
        <pc:sldMkLst>
          <pc:docMk/>
          <pc:sldMk cId="3111346731" sldId="727"/>
        </pc:sldMkLst>
      </pc:sldChg>
      <pc:sldChg chg="del">
        <pc:chgData name="Rui Cao" userId="a6960595-96e6-47d6-a8d8-833995379cc8" providerId="ADAL" clId="{58428431-9B2A-405C-9BF5-5C7B80649D96}" dt="2023-11-06T07:56:04.900" v="1360" actId="47"/>
        <pc:sldMkLst>
          <pc:docMk/>
          <pc:sldMk cId="2155416785" sldId="728"/>
        </pc:sldMkLst>
      </pc:sldChg>
      <pc:sldChg chg="del">
        <pc:chgData name="Rui Cao" userId="a6960595-96e6-47d6-a8d8-833995379cc8" providerId="ADAL" clId="{58428431-9B2A-405C-9BF5-5C7B80649D96}" dt="2023-11-06T07:56:00.848" v="1359" actId="47"/>
        <pc:sldMkLst>
          <pc:docMk/>
          <pc:sldMk cId="3256996374" sldId="729"/>
        </pc:sldMkLst>
      </pc:sldChg>
      <pc:sldChg chg="modSp mod">
        <pc:chgData name="Rui Cao" userId="a6960595-96e6-47d6-a8d8-833995379cc8" providerId="ADAL" clId="{58428431-9B2A-405C-9BF5-5C7B80649D96}" dt="2023-11-07T06:17:13.761" v="2170" actId="20577"/>
        <pc:sldMkLst>
          <pc:docMk/>
          <pc:sldMk cId="1141207296" sldId="730"/>
        </pc:sldMkLst>
        <pc:spChg chg="mod">
          <ac:chgData name="Rui Cao" userId="a6960595-96e6-47d6-a8d8-833995379cc8" providerId="ADAL" clId="{58428431-9B2A-405C-9BF5-5C7B80649D96}" dt="2023-11-06T07:45:49.136" v="1105" actId="20577"/>
          <ac:spMkLst>
            <pc:docMk/>
            <pc:sldMk cId="1141207296" sldId="730"/>
            <ac:spMk id="2" creationId="{00000000-0000-0000-0000-000000000000}"/>
          </ac:spMkLst>
        </pc:spChg>
        <pc:spChg chg="mod">
          <ac:chgData name="Rui Cao" userId="a6960595-96e6-47d6-a8d8-833995379cc8" providerId="ADAL" clId="{58428431-9B2A-405C-9BF5-5C7B80649D96}" dt="2023-11-07T06:17:13.761" v="2170" actId="20577"/>
          <ac:spMkLst>
            <pc:docMk/>
            <pc:sldMk cId="1141207296" sldId="730"/>
            <ac:spMk id="3" creationId="{00000000-0000-0000-0000-000000000000}"/>
          </ac:spMkLst>
        </pc:spChg>
      </pc:sldChg>
      <pc:sldChg chg="del">
        <pc:chgData name="Rui Cao" userId="a6960595-96e6-47d6-a8d8-833995379cc8" providerId="ADAL" clId="{58428431-9B2A-405C-9BF5-5C7B80649D96}" dt="2023-11-06T07:56:12.971" v="1361" actId="47"/>
        <pc:sldMkLst>
          <pc:docMk/>
          <pc:sldMk cId="559774553" sldId="731"/>
        </pc:sldMkLst>
      </pc:sldChg>
      <pc:sldChg chg="del">
        <pc:chgData name="Rui Cao" userId="a6960595-96e6-47d6-a8d8-833995379cc8" providerId="ADAL" clId="{58428431-9B2A-405C-9BF5-5C7B80649D96}" dt="2023-11-06T07:53:11.206" v="1352" actId="47"/>
        <pc:sldMkLst>
          <pc:docMk/>
          <pc:sldMk cId="3523079121" sldId="732"/>
        </pc:sldMkLst>
      </pc:sldChg>
      <pc:sldChg chg="del">
        <pc:chgData name="Rui Cao" userId="a6960595-96e6-47d6-a8d8-833995379cc8" providerId="ADAL" clId="{58428431-9B2A-405C-9BF5-5C7B80649D96}" dt="2023-11-06T07:53:11.206" v="1352" actId="47"/>
        <pc:sldMkLst>
          <pc:docMk/>
          <pc:sldMk cId="3553457068" sldId="733"/>
        </pc:sldMkLst>
      </pc:sldChg>
      <pc:sldChg chg="del">
        <pc:chgData name="Rui Cao" userId="a6960595-96e6-47d6-a8d8-833995379cc8" providerId="ADAL" clId="{58428431-9B2A-405C-9BF5-5C7B80649D96}" dt="2023-11-06T07:56:00.848" v="1359" actId="47"/>
        <pc:sldMkLst>
          <pc:docMk/>
          <pc:sldMk cId="604663089" sldId="734"/>
        </pc:sldMkLst>
      </pc:sldChg>
      <pc:sldChg chg="del ord">
        <pc:chgData name="Rui Cao" userId="a6960595-96e6-47d6-a8d8-833995379cc8" providerId="ADAL" clId="{58428431-9B2A-405C-9BF5-5C7B80649D96}" dt="2023-11-06T07:24:06.155" v="1047" actId="47"/>
        <pc:sldMkLst>
          <pc:docMk/>
          <pc:sldMk cId="4228936055" sldId="735"/>
        </pc:sldMkLst>
      </pc:sldChg>
      <pc:sldChg chg="addSp delSp modSp mod ord">
        <pc:chgData name="Rui Cao" userId="a6960595-96e6-47d6-a8d8-833995379cc8" providerId="ADAL" clId="{58428431-9B2A-405C-9BF5-5C7B80649D96}" dt="2023-11-06T07:21:45.383" v="1046" actId="1076"/>
        <pc:sldMkLst>
          <pc:docMk/>
          <pc:sldMk cId="1703234617" sldId="736"/>
        </pc:sldMkLst>
        <pc:spChg chg="mod">
          <ac:chgData name="Rui Cao" userId="a6960595-96e6-47d6-a8d8-833995379cc8" providerId="ADAL" clId="{58428431-9B2A-405C-9BF5-5C7B80649D96}" dt="2023-11-04T22:35:28.777" v="781" actId="20577"/>
          <ac:spMkLst>
            <pc:docMk/>
            <pc:sldMk cId="1703234617" sldId="736"/>
            <ac:spMk id="2" creationId="{3EB8CDCD-7EE7-CF24-46E1-6E3729BDF3BF}"/>
          </ac:spMkLst>
        </pc:spChg>
        <pc:spChg chg="del">
          <ac:chgData name="Rui Cao" userId="a6960595-96e6-47d6-a8d8-833995379cc8" providerId="ADAL" clId="{58428431-9B2A-405C-9BF5-5C7B80649D96}" dt="2023-11-04T22:43:36.416" v="936" actId="478"/>
          <ac:spMkLst>
            <pc:docMk/>
            <pc:sldMk cId="1703234617" sldId="736"/>
            <ac:spMk id="3" creationId="{4F988090-B912-AD31-7A35-C545363E7A34}"/>
          </ac:spMkLst>
        </pc:spChg>
        <pc:spChg chg="add del mod">
          <ac:chgData name="Rui Cao" userId="a6960595-96e6-47d6-a8d8-833995379cc8" providerId="ADAL" clId="{58428431-9B2A-405C-9BF5-5C7B80649D96}" dt="2023-11-04T22:50:29.479" v="979" actId="478"/>
          <ac:spMkLst>
            <pc:docMk/>
            <pc:sldMk cId="1703234617" sldId="736"/>
            <ac:spMk id="13" creationId="{020D8340-5982-B83C-0375-788F15249DE3}"/>
          </ac:spMkLst>
        </pc:spChg>
        <pc:spChg chg="add del mod">
          <ac:chgData name="Rui Cao" userId="a6960595-96e6-47d6-a8d8-833995379cc8" providerId="ADAL" clId="{58428431-9B2A-405C-9BF5-5C7B80649D96}" dt="2023-11-04T22:50:32.873" v="980" actId="478"/>
          <ac:spMkLst>
            <pc:docMk/>
            <pc:sldMk cId="1703234617" sldId="736"/>
            <ac:spMk id="19" creationId="{34E681F8-7478-9B95-B7FD-A496215F2FBA}"/>
          </ac:spMkLst>
        </pc:spChg>
        <pc:picChg chg="del">
          <ac:chgData name="Rui Cao" userId="a6960595-96e6-47d6-a8d8-833995379cc8" providerId="ADAL" clId="{58428431-9B2A-405C-9BF5-5C7B80649D96}" dt="2023-11-04T22:32:08.306" v="750" actId="478"/>
          <ac:picMkLst>
            <pc:docMk/>
            <pc:sldMk cId="1703234617" sldId="736"/>
            <ac:picMk id="7" creationId="{46F8C143-CE6F-56C4-0E5E-CDAF2BFB788C}"/>
          </ac:picMkLst>
        </pc:picChg>
        <pc:picChg chg="del">
          <ac:chgData name="Rui Cao" userId="a6960595-96e6-47d6-a8d8-833995379cc8" providerId="ADAL" clId="{58428431-9B2A-405C-9BF5-5C7B80649D96}" dt="2023-11-04T22:31:53.254" v="743" actId="478"/>
          <ac:picMkLst>
            <pc:docMk/>
            <pc:sldMk cId="1703234617" sldId="736"/>
            <ac:picMk id="9" creationId="{DE1079F5-07B9-580D-FEA4-F56E1A2405B5}"/>
          </ac:picMkLst>
        </pc:picChg>
        <pc:picChg chg="add del mod">
          <ac:chgData name="Rui Cao" userId="a6960595-96e6-47d6-a8d8-833995379cc8" providerId="ADAL" clId="{58428431-9B2A-405C-9BF5-5C7B80649D96}" dt="2023-11-04T22:32:24.750" v="751" actId="478"/>
          <ac:picMkLst>
            <pc:docMk/>
            <pc:sldMk cId="1703234617" sldId="736"/>
            <ac:picMk id="10" creationId="{9D353963-D691-D452-4825-4387554BC8A6}"/>
          </ac:picMkLst>
        </pc:picChg>
        <pc:picChg chg="add del mod">
          <ac:chgData name="Rui Cao" userId="a6960595-96e6-47d6-a8d8-833995379cc8" providerId="ADAL" clId="{58428431-9B2A-405C-9BF5-5C7B80649D96}" dt="2023-11-04T22:49:55.013" v="973" actId="478"/>
          <ac:picMkLst>
            <pc:docMk/>
            <pc:sldMk cId="1703234617" sldId="736"/>
            <ac:picMk id="12" creationId="{5F364E95-5D5F-AE33-A422-8A33D7384729}"/>
          </ac:picMkLst>
        </pc:picChg>
        <pc:picChg chg="add del mod">
          <ac:chgData name="Rui Cao" userId="a6960595-96e6-47d6-a8d8-833995379cc8" providerId="ADAL" clId="{58428431-9B2A-405C-9BF5-5C7B80649D96}" dt="2023-11-04T22:50:23.488" v="976" actId="478"/>
          <ac:picMkLst>
            <pc:docMk/>
            <pc:sldMk cId="1703234617" sldId="736"/>
            <ac:picMk id="15" creationId="{EC3EA85D-607A-6C41-A992-C684304F202D}"/>
          </ac:picMkLst>
        </pc:picChg>
        <pc:picChg chg="add del mod">
          <ac:chgData name="Rui Cao" userId="a6960595-96e6-47d6-a8d8-833995379cc8" providerId="ADAL" clId="{58428431-9B2A-405C-9BF5-5C7B80649D96}" dt="2023-11-04T22:54:56.250" v="988" actId="478"/>
          <ac:picMkLst>
            <pc:docMk/>
            <pc:sldMk cId="1703234617" sldId="736"/>
            <ac:picMk id="17" creationId="{60C98D9C-A32B-F6FB-3088-853DCDF228F4}"/>
          </ac:picMkLst>
        </pc:picChg>
        <pc:picChg chg="add mod">
          <ac:chgData name="Rui Cao" userId="a6960595-96e6-47d6-a8d8-833995379cc8" providerId="ADAL" clId="{58428431-9B2A-405C-9BF5-5C7B80649D96}" dt="2023-11-06T07:21:38.280" v="1044" actId="1076"/>
          <ac:picMkLst>
            <pc:docMk/>
            <pc:sldMk cId="1703234617" sldId="736"/>
            <ac:picMk id="21" creationId="{5B57554B-901A-26E3-62EF-F3B9A7D3CFFD}"/>
          </ac:picMkLst>
        </pc:picChg>
        <pc:picChg chg="add mod">
          <ac:chgData name="Rui Cao" userId="a6960595-96e6-47d6-a8d8-833995379cc8" providerId="ADAL" clId="{58428431-9B2A-405C-9BF5-5C7B80649D96}" dt="2023-11-06T07:21:45.383" v="1046" actId="1076"/>
          <ac:picMkLst>
            <pc:docMk/>
            <pc:sldMk cId="1703234617" sldId="736"/>
            <ac:picMk id="22" creationId="{7F8E171C-31B7-ACE9-2BC3-17D20199B819}"/>
          </ac:picMkLst>
        </pc:picChg>
      </pc:sldChg>
      <pc:sldChg chg="modSp new mod">
        <pc:chgData name="Rui Cao" userId="a6960595-96e6-47d6-a8d8-833995379cc8" providerId="ADAL" clId="{58428431-9B2A-405C-9BF5-5C7B80649D96}" dt="2023-11-06T07:53:43.397" v="1358" actId="20577"/>
        <pc:sldMkLst>
          <pc:docMk/>
          <pc:sldMk cId="3298856949" sldId="737"/>
        </pc:sldMkLst>
        <pc:spChg chg="mod">
          <ac:chgData name="Rui Cao" userId="a6960595-96e6-47d6-a8d8-833995379cc8" providerId="ADAL" clId="{58428431-9B2A-405C-9BF5-5C7B80649D96}" dt="2023-11-01T19:16:37.890" v="12" actId="20577"/>
          <ac:spMkLst>
            <pc:docMk/>
            <pc:sldMk cId="3298856949" sldId="737"/>
            <ac:spMk id="2" creationId="{F5E2EC1B-5750-FD29-6932-672FBF80DE6C}"/>
          </ac:spMkLst>
        </pc:spChg>
        <pc:spChg chg="mod">
          <ac:chgData name="Rui Cao" userId="a6960595-96e6-47d6-a8d8-833995379cc8" providerId="ADAL" clId="{58428431-9B2A-405C-9BF5-5C7B80649D96}" dt="2023-11-06T07:53:43.397" v="1358" actId="20577"/>
          <ac:spMkLst>
            <pc:docMk/>
            <pc:sldMk cId="3298856949" sldId="737"/>
            <ac:spMk id="3" creationId="{A58E5D1E-6D45-5920-C6F0-71FE5174D323}"/>
          </ac:spMkLst>
        </pc:spChg>
      </pc:sldChg>
      <pc:sldChg chg="modSp add mod">
        <pc:chgData name="Rui Cao" userId="a6960595-96e6-47d6-a8d8-833995379cc8" providerId="ADAL" clId="{58428431-9B2A-405C-9BF5-5C7B80649D96}" dt="2023-11-08T05:34:19.177" v="2571" actId="20577"/>
        <pc:sldMkLst>
          <pc:docMk/>
          <pc:sldMk cId="2386259898" sldId="738"/>
        </pc:sldMkLst>
        <pc:spChg chg="mod">
          <ac:chgData name="Rui Cao" userId="a6960595-96e6-47d6-a8d8-833995379cc8" providerId="ADAL" clId="{58428431-9B2A-405C-9BF5-5C7B80649D96}" dt="2023-11-01T19:19:40.343" v="165" actId="20577"/>
          <ac:spMkLst>
            <pc:docMk/>
            <pc:sldMk cId="2386259898" sldId="738"/>
            <ac:spMk id="2" creationId="{F5E2EC1B-5750-FD29-6932-672FBF80DE6C}"/>
          </ac:spMkLst>
        </pc:spChg>
        <pc:spChg chg="mod">
          <ac:chgData name="Rui Cao" userId="a6960595-96e6-47d6-a8d8-833995379cc8" providerId="ADAL" clId="{58428431-9B2A-405C-9BF5-5C7B80649D96}" dt="2023-11-08T05:34:19.177" v="2571" actId="20577"/>
          <ac:spMkLst>
            <pc:docMk/>
            <pc:sldMk cId="2386259898" sldId="738"/>
            <ac:spMk id="3" creationId="{A58E5D1E-6D45-5920-C6F0-71FE5174D323}"/>
          </ac:spMkLst>
        </pc:spChg>
      </pc:sldChg>
      <pc:sldChg chg="modSp add mod">
        <pc:chgData name="Rui Cao" userId="a6960595-96e6-47d6-a8d8-833995379cc8" providerId="ADAL" clId="{58428431-9B2A-405C-9BF5-5C7B80649D96}" dt="2023-11-08T05:35:06.045" v="2579" actId="14100"/>
        <pc:sldMkLst>
          <pc:docMk/>
          <pc:sldMk cId="200264364" sldId="739"/>
        </pc:sldMkLst>
        <pc:spChg chg="mod">
          <ac:chgData name="Rui Cao" userId="a6960595-96e6-47d6-a8d8-833995379cc8" providerId="ADAL" clId="{58428431-9B2A-405C-9BF5-5C7B80649D96}" dt="2023-11-06T08:06:55.989" v="1804" actId="20577"/>
          <ac:spMkLst>
            <pc:docMk/>
            <pc:sldMk cId="200264364" sldId="739"/>
            <ac:spMk id="2" creationId="{F5E2EC1B-5750-FD29-6932-672FBF80DE6C}"/>
          </ac:spMkLst>
        </pc:spChg>
        <pc:spChg chg="mod">
          <ac:chgData name="Rui Cao" userId="a6960595-96e6-47d6-a8d8-833995379cc8" providerId="ADAL" clId="{58428431-9B2A-405C-9BF5-5C7B80649D96}" dt="2023-11-08T05:35:06.045" v="2579" actId="14100"/>
          <ac:spMkLst>
            <pc:docMk/>
            <pc:sldMk cId="200264364" sldId="739"/>
            <ac:spMk id="3" creationId="{A58E5D1E-6D45-5920-C6F0-71FE5174D323}"/>
          </ac:spMkLst>
        </pc:spChg>
      </pc:sldChg>
      <pc:sldChg chg="add del ord">
        <pc:chgData name="Rui Cao" userId="a6960595-96e6-47d6-a8d8-833995379cc8" providerId="ADAL" clId="{58428431-9B2A-405C-9BF5-5C7B80649D96}" dt="2023-11-04T22:17:07.395" v="720" actId="47"/>
        <pc:sldMkLst>
          <pc:docMk/>
          <pc:sldMk cId="673370296" sldId="740"/>
        </pc:sldMkLst>
      </pc:sldChg>
      <pc:sldChg chg="addSp delSp modSp add mod">
        <pc:chgData name="Rui Cao" userId="a6960595-96e6-47d6-a8d8-833995379cc8" providerId="ADAL" clId="{58428431-9B2A-405C-9BF5-5C7B80649D96}" dt="2023-11-06T22:27:42.554" v="1899" actId="1076"/>
        <pc:sldMkLst>
          <pc:docMk/>
          <pc:sldMk cId="410102472" sldId="741"/>
        </pc:sldMkLst>
        <pc:spChg chg="mod">
          <ac:chgData name="Rui Cao" userId="a6960595-96e6-47d6-a8d8-833995379cc8" providerId="ADAL" clId="{58428431-9B2A-405C-9BF5-5C7B80649D96}" dt="2023-11-04T22:17:11.364" v="721" actId="20577"/>
          <ac:spMkLst>
            <pc:docMk/>
            <pc:sldMk cId="410102472" sldId="741"/>
            <ac:spMk id="2" creationId="{90C857A6-0C8E-7B9A-BED2-DC05C417435B}"/>
          </ac:spMkLst>
        </pc:spChg>
        <pc:spChg chg="mod">
          <ac:chgData name="Rui Cao" userId="a6960595-96e6-47d6-a8d8-833995379cc8" providerId="ADAL" clId="{58428431-9B2A-405C-9BF5-5C7B80649D96}" dt="2023-11-06T22:26:55.559" v="1895" actId="20577"/>
          <ac:spMkLst>
            <pc:docMk/>
            <pc:sldMk cId="410102472" sldId="741"/>
            <ac:spMk id="3" creationId="{740C6818-0ED2-222E-276F-7606BFF1BE83}"/>
          </ac:spMkLst>
        </pc:spChg>
        <pc:graphicFrameChg chg="add del mod">
          <ac:chgData name="Rui Cao" userId="a6960595-96e6-47d6-a8d8-833995379cc8" providerId="ADAL" clId="{58428431-9B2A-405C-9BF5-5C7B80649D96}" dt="2023-11-04T22:22:58.790" v="724"/>
          <ac:graphicFrameMkLst>
            <pc:docMk/>
            <pc:sldMk cId="410102472" sldId="741"/>
            <ac:graphicFrameMk id="7" creationId="{C136475F-8B44-1263-15CF-399164AA170F}"/>
          </ac:graphicFrameMkLst>
        </pc:graphicFrameChg>
        <pc:graphicFrameChg chg="add del mod">
          <ac:chgData name="Rui Cao" userId="a6960595-96e6-47d6-a8d8-833995379cc8" providerId="ADAL" clId="{58428431-9B2A-405C-9BF5-5C7B80649D96}" dt="2023-11-04T22:23:12.485" v="726"/>
          <ac:graphicFrameMkLst>
            <pc:docMk/>
            <pc:sldMk cId="410102472" sldId="741"/>
            <ac:graphicFrameMk id="8" creationId="{E2AD6B0F-C3F5-71BC-7181-74BB0578BA7C}"/>
          </ac:graphicFrameMkLst>
        </pc:graphicFrameChg>
        <pc:graphicFrameChg chg="add del mod">
          <ac:chgData name="Rui Cao" userId="a6960595-96e6-47d6-a8d8-833995379cc8" providerId="ADAL" clId="{58428431-9B2A-405C-9BF5-5C7B80649D96}" dt="2023-11-04T22:24:13.460" v="728"/>
          <ac:graphicFrameMkLst>
            <pc:docMk/>
            <pc:sldMk cId="410102472" sldId="741"/>
            <ac:graphicFrameMk id="9" creationId="{5FD66BBD-C583-4D2C-913D-D33D28802845}"/>
          </ac:graphicFrameMkLst>
        </pc:graphicFrameChg>
        <pc:picChg chg="add del mod">
          <ac:chgData name="Rui Cao" userId="a6960595-96e6-47d6-a8d8-833995379cc8" providerId="ADAL" clId="{58428431-9B2A-405C-9BF5-5C7B80649D96}" dt="2023-11-06T22:26:34.655" v="1864" actId="22"/>
          <ac:picMkLst>
            <pc:docMk/>
            <pc:sldMk cId="410102472" sldId="741"/>
            <ac:picMk id="8" creationId="{F13744C9-231E-9258-4CF9-79ED11E8AFBD}"/>
          </ac:picMkLst>
        </pc:picChg>
        <pc:picChg chg="add del mod">
          <ac:chgData name="Rui Cao" userId="a6960595-96e6-47d6-a8d8-833995379cc8" providerId="ADAL" clId="{58428431-9B2A-405C-9BF5-5C7B80649D96}" dt="2023-11-06T22:27:38.009" v="1896" actId="478"/>
          <ac:picMkLst>
            <pc:docMk/>
            <pc:sldMk cId="410102472" sldId="741"/>
            <ac:picMk id="10" creationId="{76C2122F-96FC-552C-FB48-E46A305CF985}"/>
          </ac:picMkLst>
        </pc:picChg>
        <pc:picChg chg="del">
          <ac:chgData name="Rui Cao" userId="a6960595-96e6-47d6-a8d8-833995379cc8" providerId="ADAL" clId="{58428431-9B2A-405C-9BF5-5C7B80649D96}" dt="2023-11-04T22:17:13.008" v="722" actId="478"/>
          <ac:picMkLst>
            <pc:docMk/>
            <pc:sldMk cId="410102472" sldId="741"/>
            <ac:picMk id="11" creationId="{06D26344-7FAF-D4C4-5B6F-9A553D0AB71E}"/>
          </ac:picMkLst>
        </pc:picChg>
        <pc:picChg chg="add del mod">
          <ac:chgData name="Rui Cao" userId="a6960595-96e6-47d6-a8d8-833995379cc8" providerId="ADAL" clId="{58428431-9B2A-405C-9BF5-5C7B80649D96}" dt="2023-11-06T07:13:58.584" v="1019" actId="478"/>
          <ac:picMkLst>
            <pc:docMk/>
            <pc:sldMk cId="410102472" sldId="741"/>
            <ac:picMk id="12" creationId="{309B8397-598D-DB90-C539-A97098E19D81}"/>
          </ac:picMkLst>
        </pc:picChg>
        <pc:picChg chg="add mod">
          <ac:chgData name="Rui Cao" userId="a6960595-96e6-47d6-a8d8-833995379cc8" providerId="ADAL" clId="{58428431-9B2A-405C-9BF5-5C7B80649D96}" dt="2023-11-06T22:27:42.554" v="1899" actId="1076"/>
          <ac:picMkLst>
            <pc:docMk/>
            <pc:sldMk cId="410102472" sldId="741"/>
            <ac:picMk id="12" creationId="{FEA66638-9186-8019-7715-6E79EEEBD5BC}"/>
          </ac:picMkLst>
        </pc:picChg>
        <pc:picChg chg="add del mod">
          <ac:chgData name="Rui Cao" userId="a6960595-96e6-47d6-a8d8-833995379cc8" providerId="ADAL" clId="{58428431-9B2A-405C-9BF5-5C7B80649D96}" dt="2023-11-06T22:25:34.135" v="1850" actId="478"/>
          <ac:picMkLst>
            <pc:docMk/>
            <pc:sldMk cId="410102472" sldId="741"/>
            <ac:picMk id="14" creationId="{2CA76641-F448-B8C2-77B8-999B0B2007F8}"/>
          </ac:picMkLst>
        </pc:picChg>
      </pc:sldChg>
      <pc:sldChg chg="addSp delSp modSp add mod">
        <pc:chgData name="Rui Cao" userId="a6960595-96e6-47d6-a8d8-833995379cc8" providerId="ADAL" clId="{58428431-9B2A-405C-9BF5-5C7B80649D96}" dt="2023-11-06T07:18:57.277" v="1040" actId="14100"/>
        <pc:sldMkLst>
          <pc:docMk/>
          <pc:sldMk cId="1329782896" sldId="742"/>
        </pc:sldMkLst>
        <pc:spChg chg="mod">
          <ac:chgData name="Rui Cao" userId="a6960595-96e6-47d6-a8d8-833995379cc8" providerId="ADAL" clId="{58428431-9B2A-405C-9BF5-5C7B80649D96}" dt="2023-11-04T22:35:39.220" v="783" actId="20577"/>
          <ac:spMkLst>
            <pc:docMk/>
            <pc:sldMk cId="1329782896" sldId="742"/>
            <ac:spMk id="2" creationId="{3EB8CDCD-7EE7-CF24-46E1-6E3729BDF3BF}"/>
          </ac:spMkLst>
        </pc:spChg>
        <pc:spChg chg="del mod">
          <ac:chgData name="Rui Cao" userId="a6960595-96e6-47d6-a8d8-833995379cc8" providerId="ADAL" clId="{58428431-9B2A-405C-9BF5-5C7B80649D96}" dt="2023-11-04T22:53:33.250" v="982" actId="478"/>
          <ac:spMkLst>
            <pc:docMk/>
            <pc:sldMk cId="1329782896" sldId="742"/>
            <ac:spMk id="3" creationId="{4F988090-B912-AD31-7A35-C545363E7A34}"/>
          </ac:spMkLst>
        </pc:spChg>
        <pc:spChg chg="add del mod">
          <ac:chgData name="Rui Cao" userId="a6960595-96e6-47d6-a8d8-833995379cc8" providerId="ADAL" clId="{58428431-9B2A-405C-9BF5-5C7B80649D96}" dt="2023-11-04T22:54:03.721" v="986" actId="478"/>
          <ac:spMkLst>
            <pc:docMk/>
            <pc:sldMk cId="1329782896" sldId="742"/>
            <ac:spMk id="14" creationId="{A0C351D9-4CC4-C4E0-0699-74B7E020C5CE}"/>
          </ac:spMkLst>
        </pc:spChg>
        <pc:picChg chg="add del mod">
          <ac:chgData name="Rui Cao" userId="a6960595-96e6-47d6-a8d8-833995379cc8" providerId="ADAL" clId="{58428431-9B2A-405C-9BF5-5C7B80649D96}" dt="2023-11-04T22:53:56.537" v="983" actId="478"/>
          <ac:picMkLst>
            <pc:docMk/>
            <pc:sldMk cId="1329782896" sldId="742"/>
            <ac:picMk id="8" creationId="{FD738F1A-A6B3-2D0B-156F-F235D8065542}"/>
          </ac:picMkLst>
        </pc:picChg>
        <pc:picChg chg="add mod modCrop">
          <ac:chgData name="Rui Cao" userId="a6960595-96e6-47d6-a8d8-833995379cc8" providerId="ADAL" clId="{58428431-9B2A-405C-9BF5-5C7B80649D96}" dt="2023-11-06T07:18:51.681" v="1038" actId="1076"/>
          <ac:picMkLst>
            <pc:docMk/>
            <pc:sldMk cId="1329782896" sldId="742"/>
            <ac:picMk id="9" creationId="{9E05F0B8-550A-D2D7-80AE-5722245DC0EC}"/>
          </ac:picMkLst>
        </pc:picChg>
        <pc:picChg chg="add del mod modCrop">
          <ac:chgData name="Rui Cao" userId="a6960595-96e6-47d6-a8d8-833995379cc8" providerId="ADAL" clId="{58428431-9B2A-405C-9BF5-5C7B80649D96}" dt="2023-11-04T22:38:50.093" v="796" actId="478"/>
          <ac:picMkLst>
            <pc:docMk/>
            <pc:sldMk cId="1329782896" sldId="742"/>
            <ac:picMk id="10" creationId="{2EB92579-202C-DB4B-6B38-BC0BB55E3002}"/>
          </ac:picMkLst>
        </pc:picChg>
        <pc:picChg chg="add del mod">
          <ac:chgData name="Rui Cao" userId="a6960595-96e6-47d6-a8d8-833995379cc8" providerId="ADAL" clId="{58428431-9B2A-405C-9BF5-5C7B80649D96}" dt="2023-11-04T22:38:50.093" v="796" actId="478"/>
          <ac:picMkLst>
            <pc:docMk/>
            <pc:sldMk cId="1329782896" sldId="742"/>
            <ac:picMk id="11" creationId="{7E09B4D5-473B-63EC-F714-05AE90B95599}"/>
          </ac:picMkLst>
        </pc:picChg>
        <pc:picChg chg="del">
          <ac:chgData name="Rui Cao" userId="a6960595-96e6-47d6-a8d8-833995379cc8" providerId="ADAL" clId="{58428431-9B2A-405C-9BF5-5C7B80649D96}" dt="2023-11-04T22:35:13.204" v="755" actId="478"/>
          <ac:picMkLst>
            <pc:docMk/>
            <pc:sldMk cId="1329782896" sldId="742"/>
            <ac:picMk id="12" creationId="{5F364E95-5D5F-AE33-A422-8A33D7384729}"/>
          </ac:picMkLst>
        </pc:picChg>
        <pc:picChg chg="add mod">
          <ac:chgData name="Rui Cao" userId="a6960595-96e6-47d6-a8d8-833995379cc8" providerId="ADAL" clId="{58428431-9B2A-405C-9BF5-5C7B80649D96}" dt="2023-11-04T22:54:01.285" v="985" actId="1076"/>
          <ac:picMkLst>
            <pc:docMk/>
            <pc:sldMk cId="1329782896" sldId="742"/>
            <ac:picMk id="16" creationId="{F956BF90-1377-CF62-775B-91B2E1E588E0}"/>
          </ac:picMkLst>
        </pc:picChg>
        <pc:picChg chg="add mod">
          <ac:chgData name="Rui Cao" userId="a6960595-96e6-47d6-a8d8-833995379cc8" providerId="ADAL" clId="{58428431-9B2A-405C-9BF5-5C7B80649D96}" dt="2023-11-06T07:18:57.277" v="1040" actId="14100"/>
          <ac:picMkLst>
            <pc:docMk/>
            <pc:sldMk cId="1329782896" sldId="742"/>
            <ac:picMk id="17" creationId="{3B93F483-1480-B0FB-F35D-2C35469272C0}"/>
          </ac:picMkLst>
        </pc:picChg>
      </pc:sldChg>
      <pc:sldChg chg="addSp delSp modSp new del mod">
        <pc:chgData name="Rui Cao" userId="a6960595-96e6-47d6-a8d8-833995379cc8" providerId="ADAL" clId="{58428431-9B2A-405C-9BF5-5C7B80649D96}" dt="2023-11-06T19:03:48.588" v="1808" actId="47"/>
        <pc:sldMkLst>
          <pc:docMk/>
          <pc:sldMk cId="1046973248" sldId="743"/>
        </pc:sldMkLst>
        <pc:spChg chg="mod">
          <ac:chgData name="Rui Cao" userId="a6960595-96e6-47d6-a8d8-833995379cc8" providerId="ADAL" clId="{58428431-9B2A-405C-9BF5-5C7B80649D96}" dt="2023-11-04T22:58:33.520" v="1016" actId="20577"/>
          <ac:spMkLst>
            <pc:docMk/>
            <pc:sldMk cId="1046973248" sldId="743"/>
            <ac:spMk id="2" creationId="{DCF9BE15-0996-FCC7-0979-B40515940579}"/>
          </ac:spMkLst>
        </pc:spChg>
        <pc:picChg chg="add del mod">
          <ac:chgData name="Rui Cao" userId="a6960595-96e6-47d6-a8d8-833995379cc8" providerId="ADAL" clId="{58428431-9B2A-405C-9BF5-5C7B80649D96}" dt="2023-11-04T22:58:14.797" v="1001" actId="478"/>
          <ac:picMkLst>
            <pc:docMk/>
            <pc:sldMk cId="1046973248" sldId="743"/>
            <ac:picMk id="8" creationId="{ACB02D79-DB4D-2746-778F-4C0B97CBB389}"/>
          </ac:picMkLst>
        </pc:picChg>
        <pc:picChg chg="add mod">
          <ac:chgData name="Rui Cao" userId="a6960595-96e6-47d6-a8d8-833995379cc8" providerId="ADAL" clId="{58428431-9B2A-405C-9BF5-5C7B80649D96}" dt="2023-11-04T22:58:19.845" v="1005" actId="1076"/>
          <ac:picMkLst>
            <pc:docMk/>
            <pc:sldMk cId="1046973248" sldId="743"/>
            <ac:picMk id="10" creationId="{CCB53DAD-E4F2-F918-5FF1-CCFA33EEA382}"/>
          </ac:picMkLst>
        </pc:picChg>
      </pc:sldChg>
      <pc:sldChg chg="delSp modSp add del mod">
        <pc:chgData name="Rui Cao" userId="a6960595-96e6-47d6-a8d8-833995379cc8" providerId="ADAL" clId="{58428431-9B2A-405C-9BF5-5C7B80649D96}" dt="2023-11-06T19:03:48.588" v="1808" actId="47"/>
        <pc:sldMkLst>
          <pc:docMk/>
          <pc:sldMk cId="1029336545" sldId="744"/>
        </pc:sldMkLst>
        <pc:spChg chg="mod">
          <ac:chgData name="Rui Cao" userId="a6960595-96e6-47d6-a8d8-833995379cc8" providerId="ADAL" clId="{58428431-9B2A-405C-9BF5-5C7B80649D96}" dt="2023-11-04T22:58:28.557" v="1010" actId="20577"/>
          <ac:spMkLst>
            <pc:docMk/>
            <pc:sldMk cId="1029336545" sldId="744"/>
            <ac:spMk id="2" creationId="{DCF9BE15-0996-FCC7-0979-B40515940579}"/>
          </ac:spMkLst>
        </pc:spChg>
        <pc:picChg chg="del">
          <ac:chgData name="Rui Cao" userId="a6960595-96e6-47d6-a8d8-833995379cc8" providerId="ADAL" clId="{58428431-9B2A-405C-9BF5-5C7B80649D96}" dt="2023-11-04T22:58:30.100" v="1011" actId="478"/>
          <ac:picMkLst>
            <pc:docMk/>
            <pc:sldMk cId="1029336545" sldId="744"/>
            <ac:picMk id="10" creationId="{CCB53DAD-E4F2-F918-5FF1-CCFA33EEA382}"/>
          </ac:picMkLst>
        </pc:picChg>
      </pc:sldChg>
      <pc:sldChg chg="addSp delSp modSp add mod ord">
        <pc:chgData name="Rui Cao" userId="a6960595-96e6-47d6-a8d8-833995379cc8" providerId="ADAL" clId="{58428431-9B2A-405C-9BF5-5C7B80649D96}" dt="2023-11-07T07:32:34.989" v="2296"/>
        <pc:sldMkLst>
          <pc:docMk/>
          <pc:sldMk cId="1172382324" sldId="745"/>
        </pc:sldMkLst>
        <pc:spChg chg="mod">
          <ac:chgData name="Rui Cao" userId="a6960595-96e6-47d6-a8d8-833995379cc8" providerId="ADAL" clId="{58428431-9B2A-405C-9BF5-5C7B80649D96}" dt="2023-11-06T22:28:30.069" v="1920" actId="20577"/>
          <ac:spMkLst>
            <pc:docMk/>
            <pc:sldMk cId="1172382324" sldId="745"/>
            <ac:spMk id="2" creationId="{DCF9BE15-0996-FCC7-0979-B40515940579}"/>
          </ac:spMkLst>
        </pc:spChg>
        <pc:spChg chg="del">
          <ac:chgData name="Rui Cao" userId="a6960595-96e6-47d6-a8d8-833995379cc8" providerId="ADAL" clId="{58428431-9B2A-405C-9BF5-5C7B80649D96}" dt="2023-11-06T07:45:29.561" v="1083" actId="478"/>
          <ac:spMkLst>
            <pc:docMk/>
            <pc:sldMk cId="1172382324" sldId="745"/>
            <ac:spMk id="3" creationId="{EEA63ACC-CD5D-05CD-C388-8E30579ABA56}"/>
          </ac:spMkLst>
        </pc:spChg>
        <pc:graphicFrameChg chg="add mod">
          <ac:chgData name="Rui Cao" userId="a6960595-96e6-47d6-a8d8-833995379cc8" providerId="ADAL" clId="{58428431-9B2A-405C-9BF5-5C7B80649D96}" dt="2023-11-07T06:22:19.141" v="2240" actId="692"/>
          <ac:graphicFrameMkLst>
            <pc:docMk/>
            <pc:sldMk cId="1172382324" sldId="745"/>
            <ac:graphicFrameMk id="7" creationId="{1AFC2A5A-FB2D-4E70-8978-116163D188BA}"/>
          </ac:graphicFrameMkLst>
        </pc:graphicFrameChg>
      </pc:sldChg>
      <pc:sldChg chg="modSp add mod">
        <pc:chgData name="Rui Cao" userId="a6960595-96e6-47d6-a8d8-833995379cc8" providerId="ADAL" clId="{58428431-9B2A-405C-9BF5-5C7B80649D96}" dt="2023-11-07T06:40:29.562" v="2255" actId="20577"/>
        <pc:sldMkLst>
          <pc:docMk/>
          <pc:sldMk cId="1724105317" sldId="746"/>
        </pc:sldMkLst>
        <pc:spChg chg="mod">
          <ac:chgData name="Rui Cao" userId="a6960595-96e6-47d6-a8d8-833995379cc8" providerId="ADAL" clId="{58428431-9B2A-405C-9BF5-5C7B80649D96}" dt="2023-11-06T08:00:40.633" v="1452" actId="20577"/>
          <ac:spMkLst>
            <pc:docMk/>
            <pc:sldMk cId="1724105317" sldId="746"/>
            <ac:spMk id="2" creationId="{00000000-0000-0000-0000-000000000000}"/>
          </ac:spMkLst>
        </pc:spChg>
        <pc:spChg chg="mod">
          <ac:chgData name="Rui Cao" userId="a6960595-96e6-47d6-a8d8-833995379cc8" providerId="ADAL" clId="{58428431-9B2A-405C-9BF5-5C7B80649D96}" dt="2023-11-07T06:40:29.562" v="2255" actId="20577"/>
          <ac:spMkLst>
            <pc:docMk/>
            <pc:sldMk cId="1724105317" sldId="746"/>
            <ac:spMk id="3" creationId="{00000000-0000-0000-0000-000000000000}"/>
          </ac:spMkLst>
        </pc:spChg>
      </pc:sldChg>
      <pc:sldChg chg="modSp add mod">
        <pc:chgData name="Rui Cao" userId="a6960595-96e6-47d6-a8d8-833995379cc8" providerId="ADAL" clId="{58428431-9B2A-405C-9BF5-5C7B80649D96}" dt="2023-11-08T05:34:26.698" v="2573" actId="20577"/>
        <pc:sldMkLst>
          <pc:docMk/>
          <pc:sldMk cId="1595441607" sldId="747"/>
        </pc:sldMkLst>
        <pc:spChg chg="mod">
          <ac:chgData name="Rui Cao" userId="a6960595-96e6-47d6-a8d8-833995379cc8" providerId="ADAL" clId="{58428431-9B2A-405C-9BF5-5C7B80649D96}" dt="2023-11-06T08:06:19.010" v="1781" actId="20577"/>
          <ac:spMkLst>
            <pc:docMk/>
            <pc:sldMk cId="1595441607" sldId="747"/>
            <ac:spMk id="2" creationId="{F5E2EC1B-5750-FD29-6932-672FBF80DE6C}"/>
          </ac:spMkLst>
        </pc:spChg>
        <pc:spChg chg="mod">
          <ac:chgData name="Rui Cao" userId="a6960595-96e6-47d6-a8d8-833995379cc8" providerId="ADAL" clId="{58428431-9B2A-405C-9BF5-5C7B80649D96}" dt="2023-11-08T05:34:26.698" v="2573" actId="20577"/>
          <ac:spMkLst>
            <pc:docMk/>
            <pc:sldMk cId="1595441607" sldId="747"/>
            <ac:spMk id="3" creationId="{A58E5D1E-6D45-5920-C6F0-71FE5174D323}"/>
          </ac:spMkLst>
        </pc:spChg>
      </pc:sldChg>
      <pc:sldChg chg="addSp delSp modSp new mod ord">
        <pc:chgData name="Rui Cao" userId="a6960595-96e6-47d6-a8d8-833995379cc8" providerId="ADAL" clId="{58428431-9B2A-405C-9BF5-5C7B80649D96}" dt="2023-11-07T07:32:34.989" v="2296"/>
        <pc:sldMkLst>
          <pc:docMk/>
          <pc:sldMk cId="4089651287" sldId="748"/>
        </pc:sldMkLst>
        <pc:spChg chg="mod">
          <ac:chgData name="Rui Cao" userId="a6960595-96e6-47d6-a8d8-833995379cc8" providerId="ADAL" clId="{58428431-9B2A-405C-9BF5-5C7B80649D96}" dt="2023-11-06T22:28:40.539" v="1923" actId="20577"/>
          <ac:spMkLst>
            <pc:docMk/>
            <pc:sldMk cId="4089651287" sldId="748"/>
            <ac:spMk id="2" creationId="{0311A1C4-26DF-192A-DF76-EF1871D8533F}"/>
          </ac:spMkLst>
        </pc:spChg>
        <pc:spChg chg="del">
          <ac:chgData name="Rui Cao" userId="a6960595-96e6-47d6-a8d8-833995379cc8" providerId="ADAL" clId="{58428431-9B2A-405C-9BF5-5C7B80649D96}" dt="2023-11-06T22:29:21.209" v="1940" actId="478"/>
          <ac:spMkLst>
            <pc:docMk/>
            <pc:sldMk cId="4089651287" sldId="748"/>
            <ac:spMk id="3" creationId="{FF1C1B95-0A8D-5DB6-E70F-D1B0B925789A}"/>
          </ac:spMkLst>
        </pc:spChg>
        <pc:graphicFrameChg chg="add mod">
          <ac:chgData name="Rui Cao" userId="a6960595-96e6-47d6-a8d8-833995379cc8" providerId="ADAL" clId="{58428431-9B2A-405C-9BF5-5C7B80649D96}" dt="2023-11-07T07:32:00.528" v="2294" actId="20577"/>
          <ac:graphicFrameMkLst>
            <pc:docMk/>
            <pc:sldMk cId="4089651287" sldId="748"/>
            <ac:graphicFrameMk id="3" creationId="{F402CD80-3C26-44F1-52DF-6D7F078626FA}"/>
          </ac:graphicFrameMkLst>
        </pc:graphicFrameChg>
        <pc:graphicFrameChg chg="add del mod">
          <ac:chgData name="Rui Cao" userId="a6960595-96e6-47d6-a8d8-833995379cc8" providerId="ADAL" clId="{58428431-9B2A-405C-9BF5-5C7B80649D96}" dt="2023-11-07T07:30:41.012" v="2263" actId="478"/>
          <ac:graphicFrameMkLst>
            <pc:docMk/>
            <pc:sldMk cId="4089651287" sldId="748"/>
            <ac:graphicFrameMk id="7" creationId="{C40B34BF-885C-59FC-28E5-598429F9E5AF}"/>
          </ac:graphicFrameMkLst>
        </pc:graphicFrameChg>
      </pc:sldChg>
      <pc:sldChg chg="addSp delSp modSp add mod ord">
        <pc:chgData name="Rui Cao" userId="a6960595-96e6-47d6-a8d8-833995379cc8" providerId="ADAL" clId="{58428431-9B2A-405C-9BF5-5C7B80649D96}" dt="2023-11-07T17:57:54.618" v="2375"/>
        <pc:sldMkLst>
          <pc:docMk/>
          <pc:sldMk cId="2626454666" sldId="749"/>
        </pc:sldMkLst>
        <pc:spChg chg="mod">
          <ac:chgData name="Rui Cao" userId="a6960595-96e6-47d6-a8d8-833995379cc8" providerId="ADAL" clId="{58428431-9B2A-405C-9BF5-5C7B80649D96}" dt="2023-11-07T17:50:17.202" v="2355" actId="113"/>
          <ac:spMkLst>
            <pc:docMk/>
            <pc:sldMk cId="2626454666" sldId="749"/>
            <ac:spMk id="2" creationId="{90C857A6-0C8E-7B9A-BED2-DC05C417435B}"/>
          </ac:spMkLst>
        </pc:spChg>
        <pc:spChg chg="mod">
          <ac:chgData name="Rui Cao" userId="a6960595-96e6-47d6-a8d8-833995379cc8" providerId="ADAL" clId="{58428431-9B2A-405C-9BF5-5C7B80649D96}" dt="2023-11-07T17:51:03.055" v="2366" actId="5793"/>
          <ac:spMkLst>
            <pc:docMk/>
            <pc:sldMk cId="2626454666" sldId="749"/>
            <ac:spMk id="3" creationId="{740C6818-0ED2-222E-276F-7606BFF1BE83}"/>
          </ac:spMkLst>
        </pc:spChg>
        <pc:picChg chg="add del mod">
          <ac:chgData name="Rui Cao" userId="a6960595-96e6-47d6-a8d8-833995379cc8" providerId="ADAL" clId="{58428431-9B2A-405C-9BF5-5C7B80649D96}" dt="2023-11-07T17:56:58.422" v="2367" actId="478"/>
          <ac:picMkLst>
            <pc:docMk/>
            <pc:sldMk cId="2626454666" sldId="749"/>
            <ac:picMk id="8" creationId="{4CFBB0D6-38EF-B45E-B04C-C9D639FD035D}"/>
          </ac:picMkLst>
        </pc:picChg>
        <pc:picChg chg="add mod">
          <ac:chgData name="Rui Cao" userId="a6960595-96e6-47d6-a8d8-833995379cc8" providerId="ADAL" clId="{58428431-9B2A-405C-9BF5-5C7B80649D96}" dt="2023-11-07T17:57:08.675" v="2373" actId="1076"/>
          <ac:picMkLst>
            <pc:docMk/>
            <pc:sldMk cId="2626454666" sldId="749"/>
            <ac:picMk id="10" creationId="{029D519E-43C6-3B1A-1E13-1AEF814AFC76}"/>
          </ac:picMkLst>
        </pc:picChg>
        <pc:picChg chg="del">
          <ac:chgData name="Rui Cao" userId="a6960595-96e6-47d6-a8d8-833995379cc8" providerId="ADAL" clId="{58428431-9B2A-405C-9BF5-5C7B80649D96}" dt="2023-11-07T17:47:50.886" v="2300" actId="478"/>
          <ac:picMkLst>
            <pc:docMk/>
            <pc:sldMk cId="2626454666" sldId="749"/>
            <ac:picMk id="13" creationId="{347DDB8C-D703-0B89-D64A-4B5B94AE94DB}"/>
          </ac:picMkLst>
        </pc:picChg>
      </pc:sldChg>
      <pc:sldChg chg="add del">
        <pc:chgData name="Rui Cao" userId="a6960595-96e6-47d6-a8d8-833995379cc8" providerId="ADAL" clId="{58428431-9B2A-405C-9BF5-5C7B80649D96}" dt="2023-11-08T00:50:49.131" v="2431" actId="47"/>
        <pc:sldMkLst>
          <pc:docMk/>
          <pc:sldMk cId="3850617870" sldId="750"/>
        </pc:sldMkLst>
      </pc:sldChg>
    </pc:docChg>
  </pc:docChgLst>
  <pc:docChgLst>
    <pc:chgData name="Rui Cao" userId="a6960595-96e6-47d6-a8d8-833995379cc8" providerId="ADAL" clId="{2EC93F02-A52E-4E94-A087-7A23F4600023}"/>
    <pc:docChg chg="undo custSel modSld modMainMaster">
      <pc:chgData name="Rui Cao" userId="a6960595-96e6-47d6-a8d8-833995379cc8" providerId="ADAL" clId="{2EC93F02-A52E-4E94-A087-7A23F4600023}" dt="2024-04-08T22:59:30.918" v="68" actId="20577"/>
      <pc:docMkLst>
        <pc:docMk/>
      </pc:docMkLst>
      <pc:sldChg chg="modSp mod">
        <pc:chgData name="Rui Cao" userId="a6960595-96e6-47d6-a8d8-833995379cc8" providerId="ADAL" clId="{2EC93F02-A52E-4E94-A087-7A23F4600023}" dt="2024-04-08T22:58:46.130" v="65" actId="20577"/>
        <pc:sldMkLst>
          <pc:docMk/>
          <pc:sldMk cId="3159900343" sldId="759"/>
        </pc:sldMkLst>
        <pc:spChg chg="mod">
          <ac:chgData name="Rui Cao" userId="a6960595-96e6-47d6-a8d8-833995379cc8" providerId="ADAL" clId="{2EC93F02-A52E-4E94-A087-7A23F4600023}" dt="2024-04-08T22:58:46.130" v="65" actId="20577"/>
          <ac:spMkLst>
            <pc:docMk/>
            <pc:sldMk cId="3159900343" sldId="759"/>
            <ac:spMk id="3" creationId="{A58E5D1E-6D45-5920-C6F0-71FE5174D323}"/>
          </ac:spMkLst>
        </pc:spChg>
      </pc:sldChg>
      <pc:sldChg chg="modSp mod">
        <pc:chgData name="Rui Cao" userId="a6960595-96e6-47d6-a8d8-833995379cc8" providerId="ADAL" clId="{2EC93F02-A52E-4E94-A087-7A23F4600023}" dt="2024-04-08T22:55:00.467" v="61" actId="20577"/>
        <pc:sldMkLst>
          <pc:docMk/>
          <pc:sldMk cId="1732094547" sldId="795"/>
        </pc:sldMkLst>
        <pc:spChg chg="mod">
          <ac:chgData name="Rui Cao" userId="a6960595-96e6-47d6-a8d8-833995379cc8" providerId="ADAL" clId="{2EC93F02-A52E-4E94-A087-7A23F4600023}" dt="2024-04-08T22:55:00.467" v="61" actId="20577"/>
          <ac:spMkLst>
            <pc:docMk/>
            <pc:sldMk cId="1732094547" sldId="795"/>
            <ac:spMk id="3" creationId="{B2B68F88-0721-D281-4BC7-9A4D13BB5F92}"/>
          </ac:spMkLst>
        </pc:spChg>
      </pc:sldChg>
      <pc:sldMasterChg chg="modSp mod">
        <pc:chgData name="Rui Cao" userId="a6960595-96e6-47d6-a8d8-833995379cc8" providerId="ADAL" clId="{2EC93F02-A52E-4E94-A087-7A23F4600023}" dt="2024-04-08T22:59:30.918" v="68" actId="20577"/>
        <pc:sldMasterMkLst>
          <pc:docMk/>
          <pc:sldMasterMk cId="0" sldId="2147483648"/>
        </pc:sldMasterMkLst>
        <pc:spChg chg="mod">
          <ac:chgData name="Rui Cao" userId="a6960595-96e6-47d6-a8d8-833995379cc8" providerId="ADAL" clId="{2EC93F02-A52E-4E94-A087-7A23F4600023}" dt="2024-04-08T22:59:30.918" v="68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Rui Cao,</a:t>
            </a:r>
            <a:r>
              <a:rPr lang="en-GB" baseline="0"/>
              <a:t> Marvell</a:t>
            </a:r>
            <a:endParaRPr lang="en-GB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802.11-24/0474r1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118854" y="889194"/>
            <a:ext cx="6904703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Unequal Modulation Patterns and new MCS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96912" y="2237176"/>
            <a:ext cx="7759701" cy="3857237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2024-03-08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068D365-2A0F-47EC-94D1-612E6EFAC2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294818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A0BF2BB6-050F-41A6-8CE1-16F15AE655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8078083"/>
              </p:ext>
            </p:extLst>
          </p:nvPr>
        </p:nvGraphicFramePr>
        <p:xfrm>
          <a:off x="921543" y="3525838"/>
          <a:ext cx="7904163" cy="294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750172" imgH="3259196" progId="Word.Document.8">
                  <p:embed/>
                </p:oleObj>
              </mc:Choice>
              <mc:Fallback>
                <p:oleObj name="Document" r:id="rId3" imgW="8750172" imgH="3259196" progId="Word.Document.8">
                  <p:embed/>
                  <p:pic>
                    <p:nvPicPr>
                      <p:cNvPr id="12" name="Object 3">
                        <a:extLst>
                          <a:ext uri="{FF2B5EF4-FFF2-40B4-BE49-F238E27FC236}">
                            <a16:creationId xmlns:a16="http://schemas.microsoft.com/office/drawing/2014/main" id="{A0BF2BB6-050F-41A6-8CE1-16F15AE6557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1543" y="3525838"/>
                        <a:ext cx="7904163" cy="2949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DA31C68-EF4B-4D0A-B31C-4D2B4D9EAD2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04B8AA-C3D6-48C6-BD7B-12D26FB3814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70D23-4B9C-FEA3-6491-C837AC9EF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52670"/>
            <a:ext cx="7770813" cy="1065213"/>
          </a:xfrm>
        </p:spPr>
        <p:txBody>
          <a:bodyPr/>
          <a:lstStyle/>
          <a:p>
            <a:r>
              <a:rPr lang="en-US" altLang="zh-CN" dirty="0" err="1"/>
              <a:t>BL</a:t>
            </a:r>
            <a:r>
              <a:rPr lang="en-US" dirty="0" err="1"/>
              <a:t>os</a:t>
            </a:r>
            <a:r>
              <a:rPr lang="en-US" dirty="0"/>
              <a:t> 4x4 Goodput Gain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86CD15-80FA-71E3-6208-03CD70AF80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BF9828-0597-9D91-58E5-9A11DE73E427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ADF887-7118-F660-A586-0CDEED4D144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7DE907E-7D5A-9E1E-D55E-7FD3B8D812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6157" y="1505351"/>
            <a:ext cx="6069096" cy="4131862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3C9B016-BADF-BC1F-8157-0731F927D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600" y="5494061"/>
            <a:ext cx="8130209" cy="10652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[0 0 0 -1] shows good benefits for the region that SNR saturates for certain QAM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Considering Tx power difference between MCSs, the pattern can help in more practical use cases.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832322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9A44D-C07F-27A4-F260-4588AF071D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7530" y="1744428"/>
            <a:ext cx="7858540" cy="159512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UHR UEQM to define the following patterns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 is the modulation order index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M-1 refers to the modulation that is one order lower than 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M-2 refers to the modulation that is two orders lower than M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F49E53-10DE-63F3-26BF-5EFD892F9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642820"/>
            <a:ext cx="7770813" cy="1065213"/>
          </a:xfrm>
        </p:spPr>
        <p:txBody>
          <a:bodyPr/>
          <a:lstStyle/>
          <a:p>
            <a:r>
              <a:rPr lang="en-US" dirty="0"/>
              <a:t>UEQM QAM Combinations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DF7835-0C62-FC33-CA3D-67AA2F7DAC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5522E8-B284-A367-326D-A992BB7ADC4B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7B6E97-D96C-8E12-4484-CD5961FBEA7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D9E51AF-654D-8736-40E9-F363D5C116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787975"/>
              </p:ext>
            </p:extLst>
          </p:nvPr>
        </p:nvGraphicFramePr>
        <p:xfrm>
          <a:off x="2454964" y="2275025"/>
          <a:ext cx="4308683" cy="248685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833167">
                  <a:extLst>
                    <a:ext uri="{9D8B030D-6E8A-4147-A177-3AD203B41FA5}">
                      <a16:colId xmlns:a16="http://schemas.microsoft.com/office/drawing/2014/main" val="1701385497"/>
                    </a:ext>
                  </a:extLst>
                </a:gridCol>
                <a:gridCol w="868879">
                  <a:extLst>
                    <a:ext uri="{9D8B030D-6E8A-4147-A177-3AD203B41FA5}">
                      <a16:colId xmlns:a16="http://schemas.microsoft.com/office/drawing/2014/main" val="3748981356"/>
                    </a:ext>
                  </a:extLst>
                </a:gridCol>
                <a:gridCol w="868879">
                  <a:extLst>
                    <a:ext uri="{9D8B030D-6E8A-4147-A177-3AD203B41FA5}">
                      <a16:colId xmlns:a16="http://schemas.microsoft.com/office/drawing/2014/main" val="3495947927"/>
                    </a:ext>
                  </a:extLst>
                </a:gridCol>
                <a:gridCol w="868879">
                  <a:extLst>
                    <a:ext uri="{9D8B030D-6E8A-4147-A177-3AD203B41FA5}">
                      <a16:colId xmlns:a16="http://schemas.microsoft.com/office/drawing/2014/main" val="2724075952"/>
                    </a:ext>
                  </a:extLst>
                </a:gridCol>
                <a:gridCol w="868879">
                  <a:extLst>
                    <a:ext uri="{9D8B030D-6E8A-4147-A177-3AD203B41FA5}">
                      <a16:colId xmlns:a16="http://schemas.microsoft.com/office/drawing/2014/main" val="501995418"/>
                    </a:ext>
                  </a:extLst>
                </a:gridCol>
              </a:tblGrid>
              <a:tr h="4875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Total </a:t>
                      </a:r>
                      <a:r>
                        <a:rPr lang="en-US" sz="1400" b="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Nss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1st 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2nd 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3rd 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4th 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520455"/>
                  </a:ext>
                </a:extLst>
              </a:tr>
              <a:tr h="24991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0134516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144611"/>
                  </a:ext>
                </a:extLst>
              </a:tr>
              <a:tr h="24991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245157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937605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050421"/>
                  </a:ext>
                </a:extLst>
              </a:tr>
              <a:tr h="24991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11445465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9078712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271635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10703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B01CC-889A-ABAC-0788-9BB91F684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 on New MCS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C498B5-82D7-0399-A986-9AB6721E1B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Finer MCSs was discussed during 11be generation [4]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Revisit for UHR for </a:t>
            </a:r>
            <a:r>
              <a:rPr lang="en-US" dirty="0" err="1"/>
              <a:t>RvR</a:t>
            </a:r>
            <a:r>
              <a:rPr lang="en-US" dirty="0"/>
              <a:t> enhancement, especially for </a:t>
            </a:r>
            <a:r>
              <a:rPr lang="en-US" dirty="0" err="1"/>
              <a:t>Nss</a:t>
            </a:r>
            <a:r>
              <a:rPr lang="en-US" dirty="0"/>
              <a:t>=1 transmissions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New MCS definition can also help UEQM support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 there is only one QAM (64 QAM) with rate 2/3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A3DEE9-3C63-F24C-B55A-A3167B2379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31EF8D-47D8-CA15-B0F2-72F57C57F6B7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D99C437-6C98-4138-2577-05A669C83E4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48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3AB9A-6046-2DCB-5C30-5E22CAD88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MCS Selection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9C8A9E-FFE7-8317-5896-33E5999DDA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116" y="1830387"/>
            <a:ext cx="8335450" cy="341747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Per-channel PER simulation and per-channel per-SNR point optimal rate selection, i.e. manual rate adaptation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New rate selection criteria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800" b="0" dirty="0"/>
              <a:t>New rate is selected if &gt;=4% higher goodput than existing MCS</a:t>
            </a:r>
          </a:p>
          <a:p>
            <a:pPr marL="1087438" lvl="2" indent="-287338">
              <a:buFont typeface="Arial" panose="020B0604020202020204" pitchFamily="34" charset="0"/>
              <a:buChar char="•"/>
            </a:pPr>
            <a:r>
              <a:rPr lang="en-US" sz="1600" dirty="0"/>
              <a:t>Smallest rate difference between adjacent MCSs is 8% (MCS11 to MCS12)</a:t>
            </a:r>
          </a:p>
          <a:p>
            <a:pPr marL="1087438" lvl="2" indent="-287338">
              <a:buFont typeface="Arial" panose="020B0604020202020204" pitchFamily="34" charset="0"/>
              <a:buChar char="•"/>
            </a:pPr>
            <a:r>
              <a:rPr lang="en-US" sz="1600" dirty="0"/>
              <a:t>Avoid the biased count at high-SNR points</a:t>
            </a:r>
            <a:endParaRPr lang="en-US" sz="1600" b="0" dirty="0"/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/>
              <a:t>Rank each new rate by the occurrence count</a:t>
            </a:r>
            <a:endParaRPr lang="en-US" b="0" dirty="0"/>
          </a:p>
          <a:p>
            <a:pPr marL="1087438" lvl="2" indent="-287338">
              <a:buFont typeface="Arial" panose="020B0604020202020204" pitchFamily="34" charset="0"/>
              <a:buChar char="•"/>
            </a:pPr>
            <a:r>
              <a:rPr lang="en-US" b="0" dirty="0"/>
              <a:t>across all configurations, channels, SNR points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B3B2B3-0F5C-F9D2-3C4B-A59EA7084C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29CE8-149A-8EF9-1B8A-D2935776012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52B5D7-51A8-4640-8F0B-46F314E8F25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6612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86F20-1015-1722-B9D9-4A5D0A8E8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1x1-1ss AWGN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56CDD-276F-8ADD-BB57-AE0D7AC5ED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4FF212-4424-6647-2462-ACAEBFA54E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AC705F-C47D-43E6-FFA3-927EC7B2251E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013DDA2-5C54-7A16-DC70-A6DE161D38F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9BBED8B-E82C-44ED-463D-1C7CC576CC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282127"/>
              </p:ext>
            </p:extLst>
          </p:nvPr>
        </p:nvGraphicFramePr>
        <p:xfrm>
          <a:off x="5453056" y="1981200"/>
          <a:ext cx="3218995" cy="327318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11803">
                  <a:extLst>
                    <a:ext uri="{9D8B030D-6E8A-4147-A177-3AD203B41FA5}">
                      <a16:colId xmlns:a16="http://schemas.microsoft.com/office/drawing/2014/main" val="3766556547"/>
                    </a:ext>
                  </a:extLst>
                </a:gridCol>
                <a:gridCol w="1023729">
                  <a:extLst>
                    <a:ext uri="{9D8B030D-6E8A-4147-A177-3AD203B41FA5}">
                      <a16:colId xmlns:a16="http://schemas.microsoft.com/office/drawing/2014/main" val="2365247455"/>
                    </a:ext>
                  </a:extLst>
                </a:gridCol>
                <a:gridCol w="1183463">
                  <a:extLst>
                    <a:ext uri="{9D8B030D-6E8A-4147-A177-3AD203B41FA5}">
                      <a16:colId xmlns:a16="http://schemas.microsoft.com/office/drawing/2014/main" val="3631717805"/>
                    </a:ext>
                  </a:extLst>
                </a:gridCol>
              </a:tblGrid>
              <a:tr h="4212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M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CR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Percentage %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ctr"/>
                </a:tc>
                <a:extLst>
                  <a:ext uri="{0D108BD9-81ED-4DB2-BD59-A6C34878D82A}">
                    <a16:rowId xmlns:a16="http://schemas.microsoft.com/office/drawing/2014/main" val="1052634789"/>
                  </a:ext>
                </a:extLst>
              </a:tr>
              <a:tr h="35705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 QAM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5/6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29.46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824853700"/>
                  </a:ext>
                </a:extLst>
              </a:tr>
              <a:tr h="36379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256 QAM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14.5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698248413"/>
                  </a:ext>
                </a:extLst>
              </a:tr>
              <a:tr h="42128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16 QAM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11.79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681318535"/>
                  </a:ext>
                </a:extLst>
              </a:tr>
              <a:tr h="3652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BPSK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5/6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11.79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74660057"/>
                  </a:ext>
                </a:extLst>
              </a:tr>
              <a:tr h="39329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QPSK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11.67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543533072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QPSK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5/6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9.07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740010689"/>
                  </a:ext>
                </a:extLst>
              </a:tr>
              <a:tr h="3605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4K QAM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½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5.89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767353112"/>
                  </a:ext>
                </a:extLst>
              </a:tr>
              <a:tr h="2662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BPSK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2/3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5.83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269347756"/>
                  </a:ext>
                </a:extLst>
              </a:tr>
            </a:tbl>
          </a:graphicData>
        </a:graphic>
      </p:graphicFrame>
      <p:pic>
        <p:nvPicPr>
          <p:cNvPr id="11" name="Picture 10">
            <a:extLst>
              <a:ext uri="{FF2B5EF4-FFF2-40B4-BE49-F238E27FC236}">
                <a16:creationId xmlns:a16="http://schemas.microsoft.com/office/drawing/2014/main" id="{81D219A0-714B-20CA-FE98-CA8ADFB80A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362" y="2038921"/>
            <a:ext cx="4644091" cy="3157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1309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3AB9A-6046-2DCB-5C30-5E22CAD88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532" y="457327"/>
            <a:ext cx="7770813" cy="1065213"/>
          </a:xfrm>
        </p:spPr>
        <p:txBody>
          <a:bodyPr/>
          <a:lstStyle/>
          <a:p>
            <a:r>
              <a:rPr lang="en-US" dirty="0"/>
              <a:t>2x1-1ss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B3B2B3-0F5C-F9D2-3C4B-A59EA7084C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29CE8-149A-8EF9-1B8A-D2935776012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52B5D7-51A8-4640-8F0B-46F314E8F25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868C414-20CB-7B98-C7F7-824EB1A4E0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4191896"/>
              </p:ext>
            </p:extLst>
          </p:nvPr>
        </p:nvGraphicFramePr>
        <p:xfrm>
          <a:off x="5177754" y="1532352"/>
          <a:ext cx="2963333" cy="183726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31443">
                  <a:extLst>
                    <a:ext uri="{9D8B030D-6E8A-4147-A177-3AD203B41FA5}">
                      <a16:colId xmlns:a16="http://schemas.microsoft.com/office/drawing/2014/main" val="3766556547"/>
                    </a:ext>
                  </a:extLst>
                </a:gridCol>
                <a:gridCol w="942421">
                  <a:extLst>
                    <a:ext uri="{9D8B030D-6E8A-4147-A177-3AD203B41FA5}">
                      <a16:colId xmlns:a16="http://schemas.microsoft.com/office/drawing/2014/main" val="2365247455"/>
                    </a:ext>
                  </a:extLst>
                </a:gridCol>
                <a:gridCol w="1089469">
                  <a:extLst>
                    <a:ext uri="{9D8B030D-6E8A-4147-A177-3AD203B41FA5}">
                      <a16:colId xmlns:a16="http://schemas.microsoft.com/office/drawing/2014/main" val="3631717805"/>
                    </a:ext>
                  </a:extLst>
                </a:gridCol>
              </a:tblGrid>
              <a:tr h="2753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M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CR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Percentage %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extLst>
                  <a:ext uri="{0D108BD9-81ED-4DB2-BD59-A6C34878D82A}">
                    <a16:rowId xmlns:a16="http://schemas.microsoft.com/office/drawing/2014/main" val="1052634789"/>
                  </a:ext>
                </a:extLst>
              </a:tr>
              <a:tr h="27534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 QAM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5/6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26.3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24853700"/>
                  </a:ext>
                </a:extLst>
              </a:tr>
              <a:tr h="27534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256 QAM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22.18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98248413"/>
                  </a:ext>
                </a:extLst>
              </a:tr>
              <a:tr h="27534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16 QAM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18.22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81318535"/>
                  </a:ext>
                </a:extLst>
              </a:tr>
              <a:tr h="27534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QPSK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17.3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74660057"/>
                  </a:ext>
                </a:extLst>
              </a:tr>
              <a:tr h="2753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BPSK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9.45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543533072"/>
                  </a:ext>
                </a:extLst>
              </a:tr>
              <a:tr h="1851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QPSK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5/6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6.55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40010689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3702E66-6D04-AB1C-BBA8-985139398F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7117338"/>
              </p:ext>
            </p:extLst>
          </p:nvPr>
        </p:nvGraphicFramePr>
        <p:xfrm>
          <a:off x="5177754" y="3887614"/>
          <a:ext cx="3081693" cy="20698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68646">
                  <a:extLst>
                    <a:ext uri="{9D8B030D-6E8A-4147-A177-3AD203B41FA5}">
                      <a16:colId xmlns:a16="http://schemas.microsoft.com/office/drawing/2014/main" val="3766556547"/>
                    </a:ext>
                  </a:extLst>
                </a:gridCol>
                <a:gridCol w="980063">
                  <a:extLst>
                    <a:ext uri="{9D8B030D-6E8A-4147-A177-3AD203B41FA5}">
                      <a16:colId xmlns:a16="http://schemas.microsoft.com/office/drawing/2014/main" val="2365247455"/>
                    </a:ext>
                  </a:extLst>
                </a:gridCol>
                <a:gridCol w="1132984">
                  <a:extLst>
                    <a:ext uri="{9D8B030D-6E8A-4147-A177-3AD203B41FA5}">
                      <a16:colId xmlns:a16="http://schemas.microsoft.com/office/drawing/2014/main" val="3631717805"/>
                    </a:ext>
                  </a:extLst>
                </a:gridCol>
              </a:tblGrid>
              <a:tr h="258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M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CR</a:t>
                      </a:r>
                      <a:endParaRPr lang="en-US" sz="11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Percentage %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extLst>
                  <a:ext uri="{0D108BD9-81ED-4DB2-BD59-A6C34878D82A}">
                    <a16:rowId xmlns:a16="http://schemas.microsoft.com/office/drawing/2014/main" val="1052634789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 QAM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5/6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27.36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24853700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256 QAM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20.9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98248413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16 QAM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19.07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81318535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QPSK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15.65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74660057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BPSK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9.88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40010689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QPSK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5/6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5.32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47078909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4K QAM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1/2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1.82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50952698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C6FF2B41-E607-B516-7C74-3A604D5A89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407" y="3954331"/>
            <a:ext cx="3798507" cy="252108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F271744-8D5B-36E6-D52E-3ED35D4685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568" y="1172229"/>
            <a:ext cx="3847346" cy="2782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2546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3AB9A-6046-2DCB-5C30-5E22CAD88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93" y="568787"/>
            <a:ext cx="7770813" cy="1065213"/>
          </a:xfrm>
        </p:spPr>
        <p:txBody>
          <a:bodyPr/>
          <a:lstStyle/>
          <a:p>
            <a:r>
              <a:rPr lang="en-US" dirty="0"/>
              <a:t>2x2-1ss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B3B2B3-0F5C-F9D2-3C4B-A59EA7084C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29CE8-149A-8EF9-1B8A-D2935776012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52B5D7-51A8-4640-8F0B-46F314E8F25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69EBB27-C99B-04CB-3DA8-5706AC2CD3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0875043"/>
              </p:ext>
            </p:extLst>
          </p:nvPr>
        </p:nvGraphicFramePr>
        <p:xfrm>
          <a:off x="5010760" y="1590724"/>
          <a:ext cx="3081693" cy="20698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68646">
                  <a:extLst>
                    <a:ext uri="{9D8B030D-6E8A-4147-A177-3AD203B41FA5}">
                      <a16:colId xmlns:a16="http://schemas.microsoft.com/office/drawing/2014/main" val="3766556547"/>
                    </a:ext>
                  </a:extLst>
                </a:gridCol>
                <a:gridCol w="980063">
                  <a:extLst>
                    <a:ext uri="{9D8B030D-6E8A-4147-A177-3AD203B41FA5}">
                      <a16:colId xmlns:a16="http://schemas.microsoft.com/office/drawing/2014/main" val="2365247455"/>
                    </a:ext>
                  </a:extLst>
                </a:gridCol>
                <a:gridCol w="1132984">
                  <a:extLst>
                    <a:ext uri="{9D8B030D-6E8A-4147-A177-3AD203B41FA5}">
                      <a16:colId xmlns:a16="http://schemas.microsoft.com/office/drawing/2014/main" val="3631717805"/>
                    </a:ext>
                  </a:extLst>
                </a:gridCol>
              </a:tblGrid>
              <a:tr h="258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M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CR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Percentage %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extLst>
                  <a:ext uri="{0D108BD9-81ED-4DB2-BD59-A6C34878D82A}">
                    <a16:rowId xmlns:a16="http://schemas.microsoft.com/office/drawing/2014/main" val="1052634789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 QAM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5/6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28.38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274122240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256 QAM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20.98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57943482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16 QAM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16.17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01223123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QPSK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15.1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29393727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QPSK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5/6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11.52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974346029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BPSK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7.63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61490278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4K QAM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1/2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0.23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68729179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9388799-9F52-D94B-5FCA-FA7F7C3724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2092349"/>
              </p:ext>
            </p:extLst>
          </p:nvPr>
        </p:nvGraphicFramePr>
        <p:xfrm>
          <a:off x="5010760" y="4219413"/>
          <a:ext cx="3081693" cy="20698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68646">
                  <a:extLst>
                    <a:ext uri="{9D8B030D-6E8A-4147-A177-3AD203B41FA5}">
                      <a16:colId xmlns:a16="http://schemas.microsoft.com/office/drawing/2014/main" val="3766556547"/>
                    </a:ext>
                  </a:extLst>
                </a:gridCol>
                <a:gridCol w="980063">
                  <a:extLst>
                    <a:ext uri="{9D8B030D-6E8A-4147-A177-3AD203B41FA5}">
                      <a16:colId xmlns:a16="http://schemas.microsoft.com/office/drawing/2014/main" val="2365247455"/>
                    </a:ext>
                  </a:extLst>
                </a:gridCol>
                <a:gridCol w="1132984">
                  <a:extLst>
                    <a:ext uri="{9D8B030D-6E8A-4147-A177-3AD203B41FA5}">
                      <a16:colId xmlns:a16="http://schemas.microsoft.com/office/drawing/2014/main" val="3631717805"/>
                    </a:ext>
                  </a:extLst>
                </a:gridCol>
              </a:tblGrid>
              <a:tr h="258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M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CR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Percentage %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extLst>
                  <a:ext uri="{0D108BD9-81ED-4DB2-BD59-A6C34878D82A}">
                    <a16:rowId xmlns:a16="http://schemas.microsoft.com/office/drawing/2014/main" val="1052634789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 QAM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5/6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28.64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274122240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256 QAM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20.08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57943482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16 QAM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18.18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01223123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QPSK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14.17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29393727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BPSK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9.09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974346029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QPSK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5/6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8.79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61490278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4K QAM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1/2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1..06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68729179"/>
                  </a:ext>
                </a:extLst>
              </a:tr>
            </a:tbl>
          </a:graphicData>
        </a:graphic>
      </p:graphicFrame>
      <p:pic>
        <p:nvPicPr>
          <p:cNvPr id="13" name="Picture 12">
            <a:extLst>
              <a:ext uri="{FF2B5EF4-FFF2-40B4-BE49-F238E27FC236}">
                <a16:creationId xmlns:a16="http://schemas.microsoft.com/office/drawing/2014/main" id="{CE6B3614-0567-EB26-2449-CB38C39BB4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606" y="1361844"/>
            <a:ext cx="3856255" cy="257083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4C26EFF-6527-8DED-1CDB-A964AA033C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611" y="3782577"/>
            <a:ext cx="3772243" cy="2692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405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3AB9A-6046-2DCB-5C30-5E22CAD88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Rate Selection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9C8A9E-FFE7-8317-5896-33E5999DDA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5574" y="5584723"/>
            <a:ext cx="7559419" cy="89068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Top four new MCSs benefits </a:t>
            </a:r>
            <a:r>
              <a:rPr lang="en-US" sz="2000" b="0" dirty="0" err="1"/>
              <a:t>Nss</a:t>
            </a:r>
            <a:r>
              <a:rPr lang="en-US" sz="2000" b="0" dirty="0"/>
              <a:t>=1 </a:t>
            </a:r>
            <a:r>
              <a:rPr lang="en-US" sz="2000" b="0" dirty="0" err="1"/>
              <a:t>RvR</a:t>
            </a:r>
            <a:r>
              <a:rPr lang="en-US" sz="2000" b="0" dirty="0"/>
              <a:t> the most.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Suggest to add.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B3B2B3-0F5C-F9D2-3C4B-A59EA7084C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29CE8-149A-8EF9-1B8A-D2935776012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52B5D7-51A8-4640-8F0B-46F314E8F25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B552F20-FE19-E60F-06AC-5BFC95E663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067433"/>
              </p:ext>
            </p:extLst>
          </p:nvPr>
        </p:nvGraphicFramePr>
        <p:xfrm>
          <a:off x="2293605" y="1691559"/>
          <a:ext cx="4102766" cy="343648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15938">
                  <a:extLst>
                    <a:ext uri="{9D8B030D-6E8A-4147-A177-3AD203B41FA5}">
                      <a16:colId xmlns:a16="http://schemas.microsoft.com/office/drawing/2014/main" val="3444586289"/>
                    </a:ext>
                  </a:extLst>
                </a:gridCol>
                <a:gridCol w="1293414">
                  <a:extLst>
                    <a:ext uri="{9D8B030D-6E8A-4147-A177-3AD203B41FA5}">
                      <a16:colId xmlns:a16="http://schemas.microsoft.com/office/drawing/2014/main" val="2711959824"/>
                    </a:ext>
                  </a:extLst>
                </a:gridCol>
                <a:gridCol w="1293414">
                  <a:extLst>
                    <a:ext uri="{9D8B030D-6E8A-4147-A177-3AD203B41FA5}">
                      <a16:colId xmlns:a16="http://schemas.microsoft.com/office/drawing/2014/main" val="2354319367"/>
                    </a:ext>
                  </a:extLst>
                </a:gridCol>
              </a:tblGrid>
              <a:tr h="5925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effectLst/>
                        </a:rPr>
                        <a:t>Modulation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effectLst/>
                        </a:rPr>
                        <a:t>CR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%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414232970"/>
                  </a:ext>
                </a:extLst>
              </a:tr>
              <a:tr h="38883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 QAM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5/6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29.57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157486308"/>
                  </a:ext>
                </a:extLst>
              </a:tr>
              <a:tr h="37976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256 QAM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2/3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21.76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960334994"/>
                  </a:ext>
                </a:extLst>
              </a:tr>
              <a:tr h="37976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16 QAM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2/3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17.41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474535323"/>
                  </a:ext>
                </a:extLst>
              </a:tr>
              <a:tr h="37976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QPSK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2/3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15.49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750799195"/>
                  </a:ext>
                </a:extLst>
              </a:tr>
              <a:tr h="37976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BPSK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5.15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055131102"/>
                  </a:ext>
                </a:extLst>
              </a:tr>
              <a:tr h="28170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QPSK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5/6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5.37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811437725"/>
                  </a:ext>
                </a:extLst>
              </a:tr>
              <a:tr h="12313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BPSK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5/6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3.05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870056621"/>
                  </a:ext>
                </a:extLst>
              </a:tr>
              <a:tr h="12706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4K QAM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½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2.15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4128010411"/>
                  </a:ext>
                </a:extLst>
              </a:tr>
              <a:tr h="12313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 QAM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1/2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0.03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019463232"/>
                  </a:ext>
                </a:extLst>
              </a:tr>
            </a:tbl>
          </a:graphicData>
        </a:graphic>
      </p:graphicFrame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37B1831-9C9A-0B6C-AA2A-26A1F902F109}"/>
              </a:ext>
            </a:extLst>
          </p:cNvPr>
          <p:cNvSpPr/>
          <p:nvPr/>
        </p:nvSpPr>
        <p:spPr bwMode="auto">
          <a:xfrm>
            <a:off x="2212258" y="2279374"/>
            <a:ext cx="4296697" cy="1584704"/>
          </a:xfrm>
          <a:prstGeom prst="round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27315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6A8B4-0D42-8056-9E71-B580F79B7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8354B2-74E3-3EC4-A737-7CFE2ED056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629697"/>
            <a:ext cx="7507774" cy="46751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Suggest to limit UEQM QAM combination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Suggest to add four new MCS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QPSK-2/3, 16QAM-2/3, 16QAM-5/6, 256QAM-2/3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0E217F-B2BD-112C-735A-6FB7187B720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67CCD2-B670-AEA6-A763-EE4A72DC099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A16DE5C-FC44-27D5-5D45-861E306C67C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98D15E8-6EB1-761F-315C-89A4C4F0DB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4716647"/>
              </p:ext>
            </p:extLst>
          </p:nvPr>
        </p:nvGraphicFramePr>
        <p:xfrm>
          <a:off x="2237029" y="2185572"/>
          <a:ext cx="4308683" cy="248685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833167">
                  <a:extLst>
                    <a:ext uri="{9D8B030D-6E8A-4147-A177-3AD203B41FA5}">
                      <a16:colId xmlns:a16="http://schemas.microsoft.com/office/drawing/2014/main" val="1701385497"/>
                    </a:ext>
                  </a:extLst>
                </a:gridCol>
                <a:gridCol w="868879">
                  <a:extLst>
                    <a:ext uri="{9D8B030D-6E8A-4147-A177-3AD203B41FA5}">
                      <a16:colId xmlns:a16="http://schemas.microsoft.com/office/drawing/2014/main" val="3748981356"/>
                    </a:ext>
                  </a:extLst>
                </a:gridCol>
                <a:gridCol w="868879">
                  <a:extLst>
                    <a:ext uri="{9D8B030D-6E8A-4147-A177-3AD203B41FA5}">
                      <a16:colId xmlns:a16="http://schemas.microsoft.com/office/drawing/2014/main" val="3495947927"/>
                    </a:ext>
                  </a:extLst>
                </a:gridCol>
                <a:gridCol w="868879">
                  <a:extLst>
                    <a:ext uri="{9D8B030D-6E8A-4147-A177-3AD203B41FA5}">
                      <a16:colId xmlns:a16="http://schemas.microsoft.com/office/drawing/2014/main" val="2724075952"/>
                    </a:ext>
                  </a:extLst>
                </a:gridCol>
                <a:gridCol w="868879">
                  <a:extLst>
                    <a:ext uri="{9D8B030D-6E8A-4147-A177-3AD203B41FA5}">
                      <a16:colId xmlns:a16="http://schemas.microsoft.com/office/drawing/2014/main" val="501995418"/>
                    </a:ext>
                  </a:extLst>
                </a:gridCol>
              </a:tblGrid>
              <a:tr h="4875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Total </a:t>
                      </a:r>
                      <a:r>
                        <a:rPr lang="en-US" sz="1400" b="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Nss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1st 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2nd 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3rd 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4th 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520455"/>
                  </a:ext>
                </a:extLst>
              </a:tr>
              <a:tr h="24991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0134516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144611"/>
                  </a:ext>
                </a:extLst>
              </a:tr>
              <a:tr h="24991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245157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937605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050421"/>
                  </a:ext>
                </a:extLst>
              </a:tr>
              <a:tr h="24991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11445465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9078712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271635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99472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37605-561C-4E7C-8768-D9DD9B5BB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B1ECC-61E0-6E5A-E755-CF268D1515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11-24/16, </a:t>
            </a:r>
            <a:r>
              <a:rPr lang="en-US" dirty="0" err="1"/>
              <a:t>uhr</a:t>
            </a:r>
            <a:r>
              <a:rPr lang="en-US" dirty="0"/>
              <a:t>-</a:t>
            </a:r>
            <a:r>
              <a:rPr lang="en-US" dirty="0" err="1"/>
              <a:t>mimo</a:t>
            </a:r>
            <a:r>
              <a:rPr lang="en-US" dirty="0"/>
              <a:t>-</a:t>
            </a:r>
            <a:r>
              <a:rPr lang="en-US" dirty="0" err="1"/>
              <a:t>rvr</a:t>
            </a:r>
            <a:r>
              <a:rPr lang="en-US" dirty="0"/>
              <a:t>-enhancement-with-unequal-modulation</a:t>
            </a:r>
          </a:p>
          <a:p>
            <a:r>
              <a:rPr lang="en-US" dirty="0"/>
              <a:t>[2] 11-24/0113, unequal-modulation-in-mimo-txbf-in-11bn</a:t>
            </a:r>
          </a:p>
          <a:p>
            <a:r>
              <a:rPr lang="en-US" dirty="0"/>
              <a:t>[3] 11-24/0117, improved-</a:t>
            </a:r>
            <a:r>
              <a:rPr lang="en-US" dirty="0" err="1"/>
              <a:t>tx</a:t>
            </a:r>
            <a:r>
              <a:rPr lang="en-US" dirty="0"/>
              <a:t>-beamforming-with-</a:t>
            </a:r>
            <a:r>
              <a:rPr lang="en-US" dirty="0" err="1"/>
              <a:t>ueqm</a:t>
            </a:r>
            <a:endParaRPr lang="en-US" dirty="0"/>
          </a:p>
          <a:p>
            <a:r>
              <a:rPr lang="en-US" dirty="0"/>
              <a:t>[4] 11-20/0083, impacts-of-mcs-set-expansion-on-11be-link-adaptation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8194F9-664C-DC5A-6CEF-2E0A2D063C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9BDCD5-14D0-4E36-B176-CA1AD56AD61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7FC2B55-A7CE-81D4-4548-3574C160286C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396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44462-2175-25D1-6676-751B8ABAC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3C59F-B956-B4F6-6AAC-F7F86BC00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Unequal modulation has been proposed as a promising technology for UHR to enhance MIMO </a:t>
            </a:r>
            <a:r>
              <a:rPr lang="en-US" dirty="0" err="1"/>
              <a:t>RvR</a:t>
            </a:r>
            <a:r>
              <a:rPr lang="en-US" dirty="0"/>
              <a:t> [1~3].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will further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evaluate the useful unequal modulation combinations, and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investigate the benefits of adding several new MCSs.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87B622-8B71-BDDA-E2DE-DCB5349ADA8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11887D-0957-1DD4-29A9-A03ABBBDDB5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1EBCF2C-4DAE-771B-B4E4-AE323A1EC3B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2614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2EC1B-5750-FD29-6932-672FBF80D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E5D1E-6D45-5920-C6F0-71FE5174D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r>
              <a:rPr lang="en-US" dirty="0"/>
              <a:t>Do you agree to add the following text into 11bn SFD?</a:t>
            </a:r>
          </a:p>
          <a:p>
            <a:r>
              <a:rPr lang="en-US" dirty="0"/>
              <a:t>	</a:t>
            </a:r>
            <a:r>
              <a:rPr lang="en-US" b="0" dirty="0"/>
              <a:t>11bn defines unequal modulation with the same coding rate 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for beamformed multi-stream transmission to single STA in full bandwidth or on a RU/MRU in OFDMA.</a:t>
            </a:r>
            <a:endParaRPr lang="en-US" b="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EF00AE-7038-102A-98CE-4AB0F6C956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CC2D8-6D42-11A0-BD98-53A60717680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B3E43B-ADB4-FBD5-F76A-6236FA70419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9003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2EC1B-5750-FD29-6932-672FBF80D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E5D1E-6D45-5920-C6F0-71FE5174D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r>
              <a:rPr lang="en-US" dirty="0"/>
              <a:t>Do you agree that the maximum QAM level difference for UEQM is 2?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EF00AE-7038-102A-98CE-4AB0F6C956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CC2D8-6D42-11A0-BD98-53A60717680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B3E43B-ADB4-FBD5-F76A-6236FA70419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1158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2EC1B-5750-FD29-6932-672FBF80D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E5D1E-6D45-5920-C6F0-71FE5174D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r>
              <a:rPr lang="en-US" dirty="0"/>
              <a:t>Do you agree to UEQM QAM combination for </a:t>
            </a:r>
            <a:r>
              <a:rPr lang="en-US" dirty="0" err="1"/>
              <a:t>Nss</a:t>
            </a:r>
            <a:r>
              <a:rPr lang="en-US" dirty="0"/>
              <a:t>=2 is limited to two as below?</a:t>
            </a: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[M M-1]</a:t>
            </a: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[M, M-2]</a:t>
            </a: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b="0" kern="1200" dirty="0">
              <a:latin typeface="Times New Roman" panose="02020603050405020304" pitchFamily="18" charset="0"/>
              <a:ea typeface="MS Gothic" panose="020B0609070205080204" pitchFamily="49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Note: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1200" dirty="0"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rPr>
              <a:t>M is the modulation order index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1200" dirty="0"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rPr>
              <a:t>M-1 refers to the modulation that is one order lower than 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1200" dirty="0"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rPr>
              <a:t>M-2 refers to the modulation that is two orders lower than M</a:t>
            </a: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EF00AE-7038-102A-98CE-4AB0F6C956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CC2D8-6D42-11A0-BD98-53A60717680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B3E43B-ADB4-FBD5-F76A-6236FA70419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5592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2EC1B-5750-FD29-6932-672FBF80D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E5D1E-6D45-5920-C6F0-71FE5174D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r>
              <a:rPr lang="en-US" dirty="0"/>
              <a:t>Do you agree to UEQM QAM combination for </a:t>
            </a:r>
            <a:r>
              <a:rPr lang="en-US" dirty="0" err="1"/>
              <a:t>Nss</a:t>
            </a:r>
            <a:r>
              <a:rPr lang="en-US" dirty="0"/>
              <a:t>=3 is limited to three as below?</a:t>
            </a: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[M, M, M-1]</a:t>
            </a: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[M, M, M-2]</a:t>
            </a:r>
            <a:endParaRPr lang="en-US" sz="2000" b="0" dirty="0">
              <a:latin typeface="Arial" panose="020B0604020202020204" pitchFamily="34" charset="0"/>
            </a:endParaRP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latin typeface="Arial" panose="020B0604020202020204" pitchFamily="34" charset="0"/>
              </a:rPr>
              <a:t>[</a:t>
            </a:r>
            <a:r>
              <a:rPr lang="en-US" sz="20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M, M-1, M-2]</a:t>
            </a:r>
            <a:endParaRPr lang="en-US" sz="2000" b="0" i="0" u="none" strike="noStrike" dirty="0">
              <a:effectLst/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b="0" kern="1200" dirty="0">
              <a:latin typeface="Times New Roman" panose="02020603050405020304" pitchFamily="18" charset="0"/>
              <a:ea typeface="MS Gothic" panose="020B0609070205080204" pitchFamily="49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Note: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1200" dirty="0"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rPr>
              <a:t>M is the modulation order index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1200" dirty="0"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rPr>
              <a:t>M-1 refers to the modulation that is one order lower than 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1200" dirty="0"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rPr>
              <a:t>M-2 refers to the modulation that is two orders lower than M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EF00AE-7038-102A-98CE-4AB0F6C956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CC2D8-6D42-11A0-BD98-53A60717680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B3E43B-ADB4-FBD5-F76A-6236FA70419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3932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2EC1B-5750-FD29-6932-672FBF80D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E5D1E-6D45-5920-C6F0-71FE5174D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r>
              <a:rPr lang="en-US" dirty="0"/>
              <a:t>Do you agree to UEQM QAM combination for </a:t>
            </a:r>
            <a:r>
              <a:rPr lang="en-US" dirty="0" err="1"/>
              <a:t>Nss</a:t>
            </a:r>
            <a:r>
              <a:rPr lang="en-US" dirty="0"/>
              <a:t>=4 is limited to three as below?</a:t>
            </a: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[M, M, M, M-1], </a:t>
            </a: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[M, M, M, M-2]</a:t>
            </a:r>
            <a:r>
              <a:rPr lang="en-US" sz="1800" b="0" dirty="0">
                <a:latin typeface="Arial" panose="020B0604020202020204" pitchFamily="34" charset="0"/>
              </a:rPr>
              <a:t>, </a:t>
            </a: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dirty="0">
                <a:latin typeface="Arial" panose="020B0604020202020204" pitchFamily="34" charset="0"/>
              </a:rPr>
              <a:t>[</a:t>
            </a:r>
            <a:r>
              <a:rPr lang="en-US" sz="18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M, M, M-1, M-2]</a:t>
            </a:r>
            <a:endParaRPr lang="en-US" sz="1800" b="0" i="0" u="none" strike="noStrike" dirty="0">
              <a:effectLst/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b="0" kern="1200" dirty="0">
              <a:latin typeface="Times New Roman" panose="02020603050405020304" pitchFamily="18" charset="0"/>
              <a:ea typeface="MS Gothic" panose="020B0609070205080204" pitchFamily="49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Note: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1200" dirty="0"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rPr>
              <a:t>M is the modulation order index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1200" dirty="0"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rPr>
              <a:t>M-1 refers to the modulation that is one order lower than 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1200" dirty="0"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rPr>
              <a:t>M-2 refers to the modulation that is two orders lower than M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EF00AE-7038-102A-98CE-4AB0F6C956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CC2D8-6D42-11A0-BD98-53A60717680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B3E43B-ADB4-FBD5-F76A-6236FA70419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3514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2EC1B-5750-FD29-6932-672FBF80D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E5D1E-6D45-5920-C6F0-71FE5174D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r>
              <a:rPr lang="en-US" dirty="0"/>
              <a:t>Do you agree to define UEQM QAM combination as below?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EF00AE-7038-102A-98CE-4AB0F6C956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CC2D8-6D42-11A0-BD98-53A60717680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B3E43B-ADB4-FBD5-F76A-6236FA70419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0F19AC22-5EE9-95CE-B9F0-8CBF5BB420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6779109"/>
              </p:ext>
            </p:extLst>
          </p:nvPr>
        </p:nvGraphicFramePr>
        <p:xfrm>
          <a:off x="2091255" y="2786544"/>
          <a:ext cx="4308683" cy="248685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833167">
                  <a:extLst>
                    <a:ext uri="{9D8B030D-6E8A-4147-A177-3AD203B41FA5}">
                      <a16:colId xmlns:a16="http://schemas.microsoft.com/office/drawing/2014/main" val="1701385497"/>
                    </a:ext>
                  </a:extLst>
                </a:gridCol>
                <a:gridCol w="868879">
                  <a:extLst>
                    <a:ext uri="{9D8B030D-6E8A-4147-A177-3AD203B41FA5}">
                      <a16:colId xmlns:a16="http://schemas.microsoft.com/office/drawing/2014/main" val="3748981356"/>
                    </a:ext>
                  </a:extLst>
                </a:gridCol>
                <a:gridCol w="868879">
                  <a:extLst>
                    <a:ext uri="{9D8B030D-6E8A-4147-A177-3AD203B41FA5}">
                      <a16:colId xmlns:a16="http://schemas.microsoft.com/office/drawing/2014/main" val="3495947927"/>
                    </a:ext>
                  </a:extLst>
                </a:gridCol>
                <a:gridCol w="868879">
                  <a:extLst>
                    <a:ext uri="{9D8B030D-6E8A-4147-A177-3AD203B41FA5}">
                      <a16:colId xmlns:a16="http://schemas.microsoft.com/office/drawing/2014/main" val="2724075952"/>
                    </a:ext>
                  </a:extLst>
                </a:gridCol>
                <a:gridCol w="868879">
                  <a:extLst>
                    <a:ext uri="{9D8B030D-6E8A-4147-A177-3AD203B41FA5}">
                      <a16:colId xmlns:a16="http://schemas.microsoft.com/office/drawing/2014/main" val="501995418"/>
                    </a:ext>
                  </a:extLst>
                </a:gridCol>
              </a:tblGrid>
              <a:tr h="4875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Total </a:t>
                      </a:r>
                      <a:r>
                        <a:rPr lang="en-US" sz="1400" b="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Nss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1st 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2nd 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3rd 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4th 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520455"/>
                  </a:ext>
                </a:extLst>
              </a:tr>
              <a:tr h="24991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0134516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144611"/>
                  </a:ext>
                </a:extLst>
              </a:tr>
              <a:tr h="24991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245157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937605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050421"/>
                  </a:ext>
                </a:extLst>
              </a:tr>
              <a:tr h="24991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11445465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9078712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271635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87875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A10D7-5A6D-96E1-4C95-383DA818F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3F0597-A4D6-5792-B0FE-8F72AA6B2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ED910D-CCCE-1C00-8D55-BCF57E1782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E81D08-5EB5-F1F4-D6BA-34B004AEBFA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281B79-C3E5-E9BA-9720-DAD02D05AD2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83214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C320D-EB17-4DD0-889C-849AC27D4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BC69E-A2F6-4BEA-8BC0-5E02CECB2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878" y="1630017"/>
            <a:ext cx="7904922" cy="474220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80MHz, </a:t>
            </a:r>
            <a:r>
              <a:rPr lang="en-US" sz="2000" dirty="0" err="1"/>
              <a:t>DNLos</a:t>
            </a:r>
            <a:r>
              <a:rPr lang="en-US" sz="2000" dirty="0"/>
              <a:t>/</a:t>
            </a:r>
            <a:r>
              <a:rPr lang="en-US" sz="2000" dirty="0" err="1"/>
              <a:t>BLos</a:t>
            </a:r>
            <a:r>
              <a:rPr lang="en-US" sz="2000" dirty="0"/>
              <a:t> channels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4x EHT-LTF, LDPC code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Tx: SVD Tx BF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Rx: Linear receiver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Modulations: BPSK to 4K-QAM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Unequal modulation: Up to 3 QAM gap between two streams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Coding [1/2, 2/3, 3/4, 5/6]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u="sng" dirty="0"/>
              <a:t>Equal modulation with new rates: all QAM + all CR (28 rates)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Comparison: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Equal modulation (EQM)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Equal modulation with new rates (EQM-new)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Unequal modulation (UEQM)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E6E422-84F3-4D4C-9AC3-8C68F35B9F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CEB595-7609-476A-84EF-923FFBC90A8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73FAD4E-9511-435F-A025-4F6FF3BC9D7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</p:spTree>
    <p:extLst>
      <p:ext uri="{BB962C8B-B14F-4D97-AF65-F5344CB8AC3E}">
        <p14:creationId xmlns:p14="http://schemas.microsoft.com/office/powerpoint/2010/main" val="7688623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3BE8A-ADD2-917D-6689-35C5C0243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4x2 UEQM QAM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157EC4-9754-E24D-35FE-BEB19CDD00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5655161"/>
            <a:ext cx="8180439" cy="68595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1-level QAM: achieves most gains, but show losses in several SNR segments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rgbClr val="00B050"/>
                </a:solidFill>
              </a:rPr>
              <a:t>2-level QAM</a:t>
            </a:r>
            <a:r>
              <a:rPr lang="en-US" sz="1800" dirty="0"/>
              <a:t>: </a:t>
            </a:r>
            <a:r>
              <a:rPr lang="en-US" sz="1800" b="0" dirty="0"/>
              <a:t>achieves all gains with minor difference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AC1E26-6F18-0D3E-059B-7D332842DF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DE555-FEE5-77E4-E344-946A46D2E4A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63C521-8FFE-4568-3F19-294F3D6F783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7F3EE97-E33D-6201-D2FA-B0075BE939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510" y="1830388"/>
            <a:ext cx="4966450" cy="372483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29B729B-337D-2A48-6C23-D41F6EB10A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8763" y="1830388"/>
            <a:ext cx="4966450" cy="372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5314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DE84A-7173-DA9E-66B0-9CABA1B83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BLos</a:t>
            </a:r>
            <a:r>
              <a:rPr lang="en-US" dirty="0"/>
              <a:t> 4x4 QAM Option </a:t>
            </a:r>
            <a:r>
              <a:rPr lang="en-US" dirty="0" err="1"/>
              <a:t>RvR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174751-F622-FE39-5166-A87ACE03A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DB4756-B3A8-7E33-01F2-128D47A8F4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27DF5D-369C-A10C-2CE3-8532352B0B2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691D7F2-DAAD-68D2-BB77-D6AD78E4D4E4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BFEBC12-BAA4-E402-A4DE-C353864F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4461" y="1473714"/>
            <a:ext cx="6693489" cy="4811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727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D002A-9DC9-8BA8-B67B-C85FA794B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UEQM QAM levels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B68F88-0721-D281-4BC7-9A4D13BB5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UQAM examples: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 2ss, [256-QAM, 64-QAM]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 4ss, [1K-QAM, 1K-QAM, 256-QAM, 64-QAM]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Existing MCS has 7 QAM level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Limit the maximum </a:t>
            </a:r>
            <a:r>
              <a:rPr lang="en-US" dirty="0" err="1"/>
              <a:t>Nss</a:t>
            </a:r>
            <a:r>
              <a:rPr lang="en-US" dirty="0"/>
              <a:t> for UEQM to 4ss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Potentially has 100+ options for 4ss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Need to reduce the combinations to balance gain and complexity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02431E-49CC-A2BE-A845-1AC7AF1ABF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421BFC-1D9A-E1A4-A7E2-B19621EEAF2E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69E9073-F004-6483-4F87-8DA06D312F1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20945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DE84A-7173-DA9E-66B0-9CABA1B83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DNLos</a:t>
            </a:r>
            <a:r>
              <a:rPr lang="en-US" dirty="0"/>
              <a:t> 4x4 QAM Option </a:t>
            </a:r>
            <a:r>
              <a:rPr lang="en-US" dirty="0" err="1"/>
              <a:t>RvR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174751-F622-FE39-5166-A87ACE03A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DB4756-B3A8-7E33-01F2-128D47A8F4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27DF5D-369C-A10C-2CE3-8532352B0B2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691D7F2-DAAD-68D2-BB77-D6AD78E4D4E4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3B070F8-DAB8-1EC5-7BC6-CAEF8C360A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9066" y="1597668"/>
            <a:ext cx="6205781" cy="4627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2714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C2991-9564-454C-C2E8-F19BD69A0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on Tx Power Difference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84B7B5-A98E-6A15-07E4-4F79EE8E8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3440" y="3121630"/>
            <a:ext cx="7603173" cy="297278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Tx power backoff is needed for high QAMs to meet EVM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Some regions experience SNR saturation for lower QAM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More use cases to choose [M </a:t>
            </a:r>
            <a:r>
              <a:rPr lang="en-US" dirty="0" err="1"/>
              <a:t>M</a:t>
            </a:r>
            <a:r>
              <a:rPr lang="en-US" dirty="0"/>
              <a:t> </a:t>
            </a:r>
            <a:r>
              <a:rPr lang="en-US" dirty="0" err="1"/>
              <a:t>M</a:t>
            </a:r>
            <a:r>
              <a:rPr lang="en-US" dirty="0"/>
              <a:t> M-1] pattern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8CA59E-0C58-824C-CA62-7F8B15D215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27C7D3-AE16-0782-DDE4-0A5DD96BD21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ABF912B-7E38-467D-7B1C-B5043A60383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3613A7AB-1F4B-1FEE-FFC2-4D5738B655BC}"/>
              </a:ext>
            </a:extLst>
          </p:cNvPr>
          <p:cNvSpPr/>
          <p:nvPr/>
        </p:nvSpPr>
        <p:spPr bwMode="auto">
          <a:xfrm>
            <a:off x="2032000" y="2059910"/>
            <a:ext cx="518160" cy="52832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F33EE52-D180-47E6-6FD3-ADF992D5F1C1}"/>
              </a:ext>
            </a:extLst>
          </p:cNvPr>
          <p:cNvSpPr/>
          <p:nvPr/>
        </p:nvSpPr>
        <p:spPr bwMode="auto">
          <a:xfrm>
            <a:off x="3870960" y="2232630"/>
            <a:ext cx="335280" cy="3556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7F9F71B-C7DA-9BF4-989F-303EC96BACFC}"/>
              </a:ext>
            </a:extLst>
          </p:cNvPr>
          <p:cNvSpPr/>
          <p:nvPr/>
        </p:nvSpPr>
        <p:spPr bwMode="auto">
          <a:xfrm>
            <a:off x="6797040" y="2232630"/>
            <a:ext cx="335280" cy="3556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3F8A99A-8103-12DD-6D41-06D013EC440C}"/>
              </a:ext>
            </a:extLst>
          </p:cNvPr>
          <p:cNvCxnSpPr/>
          <p:nvPr/>
        </p:nvCxnSpPr>
        <p:spPr bwMode="auto">
          <a:xfrm>
            <a:off x="2550160" y="2410430"/>
            <a:ext cx="124968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4A746B4-F742-250A-1556-64FF0682395E}"/>
              </a:ext>
            </a:extLst>
          </p:cNvPr>
          <p:cNvCxnSpPr>
            <a:cxnSpLocks/>
          </p:cNvCxnSpPr>
          <p:nvPr/>
        </p:nvCxnSpPr>
        <p:spPr bwMode="auto">
          <a:xfrm>
            <a:off x="2621280" y="2766030"/>
            <a:ext cx="41757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D0920071-C388-BDC5-C2A5-1DB14D3C21CA}"/>
              </a:ext>
            </a:extLst>
          </p:cNvPr>
          <p:cNvSpPr txBox="1"/>
          <p:nvPr/>
        </p:nvSpPr>
        <p:spPr>
          <a:xfrm>
            <a:off x="3507044" y="1751013"/>
            <a:ext cx="1063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4K QAM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1A9CCE4-F812-03E7-6F7D-F20844ECB978}"/>
              </a:ext>
            </a:extLst>
          </p:cNvPr>
          <p:cNvSpPr txBox="1"/>
          <p:nvPr/>
        </p:nvSpPr>
        <p:spPr>
          <a:xfrm>
            <a:off x="6466086" y="1774398"/>
            <a:ext cx="1063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1K QAM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1222E15-62F1-4F28-35FF-94B15DAFF5C3}"/>
              </a:ext>
            </a:extLst>
          </p:cNvPr>
          <p:cNvCxnSpPr/>
          <p:nvPr/>
        </p:nvCxnSpPr>
        <p:spPr bwMode="auto">
          <a:xfrm>
            <a:off x="4392914" y="2420104"/>
            <a:ext cx="229108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99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7056017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93BD2-59F6-135E-15D5-D7423835D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DNLos</a:t>
            </a:r>
            <a:r>
              <a:rPr lang="en-US" dirty="0"/>
              <a:t> 4x4 without 4K-QAM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9716F-9219-3AB3-9EF5-C011BFCE7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70D312-8E4B-505C-EBA1-F98D7C60914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33B2C-C663-FA6E-31EF-3EF10BF40A2B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D9BFCE-DCA0-B071-7C87-A878F77452F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D5D7973-9744-4A3A-649A-0AE9335436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327" y="1574800"/>
            <a:ext cx="7456799" cy="4805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0962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B78AB-E294-AEFF-D105-152BEEABB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BL</a:t>
            </a:r>
            <a:r>
              <a:rPr lang="en-US" dirty="0" err="1"/>
              <a:t>os</a:t>
            </a:r>
            <a:r>
              <a:rPr lang="en-US" dirty="0"/>
              <a:t> 4x4 without 4K-QAM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823B2-317A-7C9D-555C-7E7572F30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1D25B2-4C76-AA68-64DE-2BDD8C9E95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644710-4041-EB75-6205-68B1FA5A268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B0E811-D053-99FA-C8E0-F644ED92CC3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E451F01-5320-E39D-0F2B-837FD5EA8F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0786" y="1600200"/>
            <a:ext cx="6720840" cy="4328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681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8CD9F-215D-1BC5-6E28-C2925608F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/>
              <a:t>2x2: UEQM QAM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393291-BE37-E09E-0B02-C953ECC28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284" y="5407742"/>
            <a:ext cx="8349610" cy="105659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 QAM level diff: achieves most gains, but show losses across entire SNR range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rgbClr val="00B050"/>
                </a:solidFill>
              </a:rPr>
              <a:t>2 QAM level diff</a:t>
            </a:r>
            <a:r>
              <a:rPr lang="en-US" sz="1800" dirty="0"/>
              <a:t>: </a:t>
            </a:r>
            <a:r>
              <a:rPr lang="en-US" sz="1800" b="0" dirty="0"/>
              <a:t>achieves all gains with minor difference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91435A-D40E-A019-4692-D7209D8FD4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C591F5-2FBB-5AA2-8806-C9B47B6BB97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22A8F1-5D37-AFFC-E025-F2212AA04805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2023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0DC15DE-709E-3468-2C8F-055092F523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8224" y="1550574"/>
            <a:ext cx="4974991" cy="372592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36606CF-10AB-5F2F-08C0-026B3BE9E7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9140" y="1579318"/>
            <a:ext cx="4967893" cy="372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792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5AFCA-640E-D158-CC28-4AAB5D590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4x4: UEQM QAM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A88C55-BB5E-23EA-A2E3-3417A56EB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5327770"/>
            <a:ext cx="7656996" cy="107990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Both 3ss and 4ss EQM/UEQM are considered at each SNR points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Limit to 2 QAM level difference achieves most of the gains, with limited impact in middle SNR region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F10C34-FE22-BF37-A3EA-6BCFF442A1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DB27F-2F9B-07D7-E8D9-A1B5EC51EB4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7BC841F-9120-192A-23C5-5EFA453D79B4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BF8AE6C-851F-BBF2-946F-CEDDB4BC71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521" y="1569981"/>
            <a:ext cx="4675703" cy="373944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C3E5123-335A-0ED5-F9AC-B0013D09EB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5565" y="1550105"/>
            <a:ext cx="4560165" cy="3757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767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3AB9A-6046-2DCB-5C30-5E22CAD88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UEQM QAM Selection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9C8A9E-FFE7-8317-5896-33E5999DDA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115" y="1830387"/>
            <a:ext cx="8262563" cy="4027074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Balancing between gain and complexity, 2-level QAM difference is sweet spot.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For up to 4ss, still up to 9 combinations for each MCS.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Further mode reduction to choose the most useful QAM combinations: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Per-channel PER simulation and per-channel per-SNR point optimal rate selection, i.e. manual rate adaptation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Rate selection criteria 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sz="1600" b="0" dirty="0"/>
              <a:t>UEQM is selected if &gt;=4% higher goodput than existing MCS</a:t>
            </a:r>
          </a:p>
          <a:p>
            <a:pPr marL="1544638" lvl="3" indent="-287338">
              <a:buFont typeface="Arial" panose="020B0604020202020204" pitchFamily="34" charset="0"/>
              <a:buChar char="•"/>
            </a:pPr>
            <a:r>
              <a:rPr lang="en-US" sz="1400" dirty="0"/>
              <a:t>Smallest rate difference between adjacent MCSs is 8% (MCS11 to MCS12)</a:t>
            </a:r>
          </a:p>
          <a:p>
            <a:pPr marL="1544638" lvl="3" indent="-287338">
              <a:buFont typeface="Arial" panose="020B0604020202020204" pitchFamily="34" charset="0"/>
              <a:buChar char="•"/>
            </a:pPr>
            <a:r>
              <a:rPr lang="en-US" sz="1400" dirty="0"/>
              <a:t>Avoid the biased count at high-SNR points</a:t>
            </a:r>
            <a:endParaRPr lang="en-US" sz="1400" b="0" dirty="0"/>
          </a:p>
          <a:p>
            <a:pPr lvl="2" indent="-342900">
              <a:buFont typeface="Arial" panose="020B0604020202020204" pitchFamily="34" charset="0"/>
              <a:buChar char="•"/>
            </a:pPr>
            <a:r>
              <a:rPr lang="en-US" dirty="0"/>
              <a:t>Rank each UEQM QAM pattern by the occurrence count</a:t>
            </a:r>
            <a:endParaRPr lang="en-US" b="0" dirty="0"/>
          </a:p>
          <a:p>
            <a:pPr marL="1544638" lvl="3" indent="-287338">
              <a:buFont typeface="Arial" panose="020B0604020202020204" pitchFamily="34" charset="0"/>
              <a:buChar char="•"/>
            </a:pPr>
            <a:r>
              <a:rPr lang="en-US" b="0" dirty="0"/>
              <a:t>across all configurations, channels, SNR points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B3B2B3-0F5C-F9D2-3C4B-A59EA7084C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29CE8-149A-8EF9-1B8A-D2935776012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52B5D7-51A8-4640-8F0B-46F314E8F25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312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B95AD-1E0C-281E-F7B1-C0A488248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899" y="609038"/>
            <a:ext cx="7770813" cy="1065213"/>
          </a:xfrm>
        </p:spPr>
        <p:txBody>
          <a:bodyPr/>
          <a:lstStyle/>
          <a:p>
            <a:r>
              <a:rPr lang="en-US" dirty="0"/>
              <a:t>4x4 UEQM Rank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E8BBE2-3BE1-56DD-AEA8-DF9DD28846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36EAF8-56B7-8A7A-60F4-92B812D511CD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63D97FD-8F2B-800F-488C-550051F9251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D334E19-1820-C0C7-CAEB-8B8325678128}"/>
              </a:ext>
            </a:extLst>
          </p:cNvPr>
          <p:cNvSpPr txBox="1"/>
          <p:nvPr/>
        </p:nvSpPr>
        <p:spPr>
          <a:xfrm>
            <a:off x="6246048" y="1383983"/>
            <a:ext cx="8736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4ss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C10E17B-6730-1DFA-BB6C-D656AD7B7745}"/>
              </a:ext>
            </a:extLst>
          </p:cNvPr>
          <p:cNvSpPr txBox="1"/>
          <p:nvPr/>
        </p:nvSpPr>
        <p:spPr>
          <a:xfrm>
            <a:off x="2841045" y="1482979"/>
            <a:ext cx="116773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3ss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CD9FD55F-129C-B46B-DDA3-B21AFED630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8137569"/>
              </p:ext>
            </p:extLst>
          </p:nvPr>
        </p:nvGraphicFramePr>
        <p:xfrm>
          <a:off x="5106359" y="1855488"/>
          <a:ext cx="2838317" cy="206283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62361">
                  <a:extLst>
                    <a:ext uri="{9D8B030D-6E8A-4147-A177-3AD203B41FA5}">
                      <a16:colId xmlns:a16="http://schemas.microsoft.com/office/drawing/2014/main" val="3766556547"/>
                    </a:ext>
                  </a:extLst>
                </a:gridCol>
                <a:gridCol w="568989">
                  <a:extLst>
                    <a:ext uri="{9D8B030D-6E8A-4147-A177-3AD203B41FA5}">
                      <a16:colId xmlns:a16="http://schemas.microsoft.com/office/drawing/2014/main" val="2365247455"/>
                    </a:ext>
                  </a:extLst>
                </a:gridCol>
                <a:gridCol w="568989">
                  <a:extLst>
                    <a:ext uri="{9D8B030D-6E8A-4147-A177-3AD203B41FA5}">
                      <a16:colId xmlns:a16="http://schemas.microsoft.com/office/drawing/2014/main" val="4035179340"/>
                    </a:ext>
                  </a:extLst>
                </a:gridCol>
                <a:gridCol w="568989">
                  <a:extLst>
                    <a:ext uri="{9D8B030D-6E8A-4147-A177-3AD203B41FA5}">
                      <a16:colId xmlns:a16="http://schemas.microsoft.com/office/drawing/2014/main" val="848322782"/>
                    </a:ext>
                  </a:extLst>
                </a:gridCol>
                <a:gridCol w="568989">
                  <a:extLst>
                    <a:ext uri="{9D8B030D-6E8A-4147-A177-3AD203B41FA5}">
                      <a16:colId xmlns:a16="http://schemas.microsoft.com/office/drawing/2014/main" val="3281204464"/>
                    </a:ext>
                  </a:extLst>
                </a:gridCol>
              </a:tblGrid>
              <a:tr h="2317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M1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M2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M2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M4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%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extLst>
                  <a:ext uri="{0D108BD9-81ED-4DB2-BD59-A6C34878D82A}">
                    <a16:rowId xmlns:a16="http://schemas.microsoft.com/office/drawing/2014/main" val="1052634789"/>
                  </a:ext>
                </a:extLst>
              </a:tr>
              <a:tr h="2170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-1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-2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21.05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379777547"/>
                  </a:ext>
                </a:extLst>
              </a:tr>
              <a:tr h="2170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-2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15.79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315033022"/>
                  </a:ext>
                </a:extLst>
              </a:tr>
              <a:tr h="2445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15.79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975428358"/>
                  </a:ext>
                </a:extLst>
              </a:tr>
              <a:tr h="2170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10.53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671393003"/>
                  </a:ext>
                </a:extLst>
              </a:tr>
              <a:tr h="2743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10.53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325461901"/>
                  </a:ext>
                </a:extLst>
              </a:tr>
              <a:tr h="2250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10.53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012156788"/>
                  </a:ext>
                </a:extLst>
              </a:tr>
              <a:tr h="2170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10.53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726755922"/>
                  </a:ext>
                </a:extLst>
              </a:tr>
              <a:tr h="218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5.26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586955847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51511F07-3215-2FFC-208B-081CDFFB39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722533"/>
              </p:ext>
            </p:extLst>
          </p:nvPr>
        </p:nvGraphicFramePr>
        <p:xfrm>
          <a:off x="1966402" y="1890996"/>
          <a:ext cx="2460953" cy="165824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09848">
                  <a:extLst>
                    <a:ext uri="{9D8B030D-6E8A-4147-A177-3AD203B41FA5}">
                      <a16:colId xmlns:a16="http://schemas.microsoft.com/office/drawing/2014/main" val="3766556547"/>
                    </a:ext>
                  </a:extLst>
                </a:gridCol>
                <a:gridCol w="617035">
                  <a:extLst>
                    <a:ext uri="{9D8B030D-6E8A-4147-A177-3AD203B41FA5}">
                      <a16:colId xmlns:a16="http://schemas.microsoft.com/office/drawing/2014/main" val="2365247455"/>
                    </a:ext>
                  </a:extLst>
                </a:gridCol>
                <a:gridCol w="617035">
                  <a:extLst>
                    <a:ext uri="{9D8B030D-6E8A-4147-A177-3AD203B41FA5}">
                      <a16:colId xmlns:a16="http://schemas.microsoft.com/office/drawing/2014/main" val="4035179340"/>
                    </a:ext>
                  </a:extLst>
                </a:gridCol>
                <a:gridCol w="617035">
                  <a:extLst>
                    <a:ext uri="{9D8B030D-6E8A-4147-A177-3AD203B41FA5}">
                      <a16:colId xmlns:a16="http://schemas.microsoft.com/office/drawing/2014/main" val="768555025"/>
                    </a:ext>
                  </a:extLst>
                </a:gridCol>
              </a:tblGrid>
              <a:tr h="2408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M1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M2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M2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%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extLst>
                  <a:ext uri="{0D108BD9-81ED-4DB2-BD59-A6C34878D82A}">
                    <a16:rowId xmlns:a16="http://schemas.microsoft.com/office/drawing/2014/main" val="1052634789"/>
                  </a:ext>
                </a:extLst>
              </a:tr>
              <a:tr h="2362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-2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25.93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379777547"/>
                  </a:ext>
                </a:extLst>
              </a:tr>
              <a:tr h="2362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B050"/>
                          </a:solidFill>
                          <a:effectLst/>
                        </a:rPr>
                        <a:t>-1</a:t>
                      </a:r>
                      <a:endParaRPr lang="en-US" sz="11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-2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22.22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315033022"/>
                  </a:ext>
                </a:extLst>
              </a:tr>
              <a:tr h="2362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-1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18.52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975428358"/>
                  </a:ext>
                </a:extLst>
              </a:tr>
              <a:tr h="2362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11.11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671393003"/>
                  </a:ext>
                </a:extLst>
              </a:tr>
              <a:tr h="2362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11.11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325461901"/>
                  </a:ext>
                </a:extLst>
              </a:tr>
              <a:tr h="2362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11.11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820108498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94F8B34E-EB98-2EC1-1713-222AE6D84A5C}"/>
              </a:ext>
            </a:extLst>
          </p:cNvPr>
          <p:cNvSpPr txBox="1"/>
          <p:nvPr/>
        </p:nvSpPr>
        <p:spPr>
          <a:xfrm>
            <a:off x="813702" y="4696011"/>
            <a:ext cx="8736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DNLos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ADFC3E1A-F2D7-3BE6-B115-3E3BC09008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205458"/>
              </p:ext>
            </p:extLst>
          </p:nvPr>
        </p:nvGraphicFramePr>
        <p:xfrm>
          <a:off x="5106360" y="4184674"/>
          <a:ext cx="2891327" cy="221612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2863">
                  <a:extLst>
                    <a:ext uri="{9D8B030D-6E8A-4147-A177-3AD203B41FA5}">
                      <a16:colId xmlns:a16="http://schemas.microsoft.com/office/drawing/2014/main" val="3766556547"/>
                    </a:ext>
                  </a:extLst>
                </a:gridCol>
                <a:gridCol w="579616">
                  <a:extLst>
                    <a:ext uri="{9D8B030D-6E8A-4147-A177-3AD203B41FA5}">
                      <a16:colId xmlns:a16="http://schemas.microsoft.com/office/drawing/2014/main" val="2365247455"/>
                    </a:ext>
                  </a:extLst>
                </a:gridCol>
                <a:gridCol w="579616">
                  <a:extLst>
                    <a:ext uri="{9D8B030D-6E8A-4147-A177-3AD203B41FA5}">
                      <a16:colId xmlns:a16="http://schemas.microsoft.com/office/drawing/2014/main" val="4035179340"/>
                    </a:ext>
                  </a:extLst>
                </a:gridCol>
                <a:gridCol w="579616">
                  <a:extLst>
                    <a:ext uri="{9D8B030D-6E8A-4147-A177-3AD203B41FA5}">
                      <a16:colId xmlns:a16="http://schemas.microsoft.com/office/drawing/2014/main" val="848322782"/>
                    </a:ext>
                  </a:extLst>
                </a:gridCol>
                <a:gridCol w="579616">
                  <a:extLst>
                    <a:ext uri="{9D8B030D-6E8A-4147-A177-3AD203B41FA5}">
                      <a16:colId xmlns:a16="http://schemas.microsoft.com/office/drawing/2014/main" val="3281204464"/>
                    </a:ext>
                  </a:extLst>
                </a:gridCol>
              </a:tblGrid>
              <a:tr h="2529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M1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M2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M2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M4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%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2634789"/>
                  </a:ext>
                </a:extLst>
              </a:tr>
              <a:tr h="252977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</a:t>
                      </a: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79777547"/>
                  </a:ext>
                </a:extLst>
              </a:tr>
              <a:tr h="252977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</a:t>
                      </a: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14.29</a:t>
                      </a: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15033022"/>
                  </a:ext>
                </a:extLst>
              </a:tr>
              <a:tr h="2529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14.29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75428358"/>
                  </a:ext>
                </a:extLst>
              </a:tr>
              <a:tr h="2529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14.29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671393003"/>
                  </a:ext>
                </a:extLst>
              </a:tr>
              <a:tr h="2529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11.43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325461901"/>
                  </a:ext>
                </a:extLst>
              </a:tr>
              <a:tr h="2529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11.43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012156788"/>
                  </a:ext>
                </a:extLst>
              </a:tr>
              <a:tr h="2529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11.43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726755922"/>
                  </a:ext>
                </a:extLst>
              </a:tr>
              <a:tr h="1923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2.86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091411016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E996229C-3F42-C740-705E-65A456883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135728"/>
              </p:ext>
            </p:extLst>
          </p:nvPr>
        </p:nvGraphicFramePr>
        <p:xfrm>
          <a:off x="1966402" y="4208881"/>
          <a:ext cx="2507515" cy="148221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21385">
                  <a:extLst>
                    <a:ext uri="{9D8B030D-6E8A-4147-A177-3AD203B41FA5}">
                      <a16:colId xmlns:a16="http://schemas.microsoft.com/office/drawing/2014/main" val="3766556547"/>
                    </a:ext>
                  </a:extLst>
                </a:gridCol>
                <a:gridCol w="628710">
                  <a:extLst>
                    <a:ext uri="{9D8B030D-6E8A-4147-A177-3AD203B41FA5}">
                      <a16:colId xmlns:a16="http://schemas.microsoft.com/office/drawing/2014/main" val="2365247455"/>
                    </a:ext>
                  </a:extLst>
                </a:gridCol>
                <a:gridCol w="628710">
                  <a:extLst>
                    <a:ext uri="{9D8B030D-6E8A-4147-A177-3AD203B41FA5}">
                      <a16:colId xmlns:a16="http://schemas.microsoft.com/office/drawing/2014/main" val="4035179340"/>
                    </a:ext>
                  </a:extLst>
                </a:gridCol>
                <a:gridCol w="628710">
                  <a:extLst>
                    <a:ext uri="{9D8B030D-6E8A-4147-A177-3AD203B41FA5}">
                      <a16:colId xmlns:a16="http://schemas.microsoft.com/office/drawing/2014/main" val="768555025"/>
                    </a:ext>
                  </a:extLst>
                </a:gridCol>
              </a:tblGrid>
              <a:tr h="2470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M1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M2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M2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%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extLst>
                  <a:ext uri="{0D108BD9-81ED-4DB2-BD59-A6C34878D82A}">
                    <a16:rowId xmlns:a16="http://schemas.microsoft.com/office/drawing/2014/main" val="1052634789"/>
                  </a:ext>
                </a:extLst>
              </a:tr>
              <a:tr h="2470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-1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-2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25.93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379777547"/>
                  </a:ext>
                </a:extLst>
              </a:tr>
              <a:tr h="2470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25.93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315033022"/>
                  </a:ext>
                </a:extLst>
              </a:tr>
              <a:tr h="2470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-1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18.52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975428358"/>
                  </a:ext>
                </a:extLst>
              </a:tr>
              <a:tr h="2470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-2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14.81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671393003"/>
                  </a:ext>
                </a:extLst>
              </a:tr>
              <a:tr h="2470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14.81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325461901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BEF99902-5E6B-95D8-F935-DB74E156A8FD}"/>
              </a:ext>
            </a:extLst>
          </p:cNvPr>
          <p:cNvSpPr txBox="1"/>
          <p:nvPr/>
        </p:nvSpPr>
        <p:spPr>
          <a:xfrm>
            <a:off x="945983" y="2433489"/>
            <a:ext cx="116773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Blos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1081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5F8E6-4F7C-CBF0-C4A2-515571E7F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4x4 UEQM Choices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B5425-638C-243C-233E-67D63A9DD5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5581" y="1605281"/>
            <a:ext cx="7770813" cy="462470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3ss: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4ss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85041B-CF5E-A199-1F52-4F22805205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C11FE0-87A6-261A-118D-EAA822FA4BB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AE267B3-98A8-0341-4B11-AC76BB32A8C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D8B14E9-F592-2F64-9325-9EEF663623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309041"/>
              </p:ext>
            </p:extLst>
          </p:nvPr>
        </p:nvGraphicFramePr>
        <p:xfrm>
          <a:off x="2500742" y="1813029"/>
          <a:ext cx="2070464" cy="113148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84774">
                  <a:extLst>
                    <a:ext uri="{9D8B030D-6E8A-4147-A177-3AD203B41FA5}">
                      <a16:colId xmlns:a16="http://schemas.microsoft.com/office/drawing/2014/main" val="3766556547"/>
                    </a:ext>
                  </a:extLst>
                </a:gridCol>
                <a:gridCol w="692845">
                  <a:extLst>
                    <a:ext uri="{9D8B030D-6E8A-4147-A177-3AD203B41FA5}">
                      <a16:colId xmlns:a16="http://schemas.microsoft.com/office/drawing/2014/main" val="2365247455"/>
                    </a:ext>
                  </a:extLst>
                </a:gridCol>
                <a:gridCol w="692845">
                  <a:extLst>
                    <a:ext uri="{9D8B030D-6E8A-4147-A177-3AD203B41FA5}">
                      <a16:colId xmlns:a16="http://schemas.microsoft.com/office/drawing/2014/main" val="4035179340"/>
                    </a:ext>
                  </a:extLst>
                </a:gridCol>
              </a:tblGrid>
              <a:tr h="2530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M1</a:t>
                      </a:r>
                      <a:endParaRPr lang="en-US" sz="14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M2</a:t>
                      </a:r>
                      <a:endParaRPr lang="en-US" sz="14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M3</a:t>
                      </a:r>
                      <a:endParaRPr lang="en-US" sz="14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extLst>
                  <a:ext uri="{0D108BD9-81ED-4DB2-BD59-A6C34878D82A}">
                    <a16:rowId xmlns:a16="http://schemas.microsoft.com/office/drawing/2014/main" val="1052634789"/>
                  </a:ext>
                </a:extLst>
              </a:tr>
              <a:tr h="3226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379777547"/>
                  </a:ext>
                </a:extLst>
              </a:tr>
              <a:tr h="3027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975428358"/>
                  </a:ext>
                </a:extLst>
              </a:tr>
              <a:tr h="2530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671393003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327CA8AE-3911-B288-8938-7411895711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340364"/>
              </p:ext>
            </p:extLst>
          </p:nvPr>
        </p:nvGraphicFramePr>
        <p:xfrm>
          <a:off x="2348653" y="3975029"/>
          <a:ext cx="3932877" cy="181467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14611">
                  <a:extLst>
                    <a:ext uri="{9D8B030D-6E8A-4147-A177-3AD203B41FA5}">
                      <a16:colId xmlns:a16="http://schemas.microsoft.com/office/drawing/2014/main" val="3766556547"/>
                    </a:ext>
                  </a:extLst>
                </a:gridCol>
                <a:gridCol w="639485">
                  <a:extLst>
                    <a:ext uri="{9D8B030D-6E8A-4147-A177-3AD203B41FA5}">
                      <a16:colId xmlns:a16="http://schemas.microsoft.com/office/drawing/2014/main" val="721764440"/>
                    </a:ext>
                  </a:extLst>
                </a:gridCol>
                <a:gridCol w="742259">
                  <a:extLst>
                    <a:ext uri="{9D8B030D-6E8A-4147-A177-3AD203B41FA5}">
                      <a16:colId xmlns:a16="http://schemas.microsoft.com/office/drawing/2014/main" val="2365247455"/>
                    </a:ext>
                  </a:extLst>
                </a:gridCol>
                <a:gridCol w="696583">
                  <a:extLst>
                    <a:ext uri="{9D8B030D-6E8A-4147-A177-3AD203B41FA5}">
                      <a16:colId xmlns:a16="http://schemas.microsoft.com/office/drawing/2014/main" val="4035179340"/>
                    </a:ext>
                  </a:extLst>
                </a:gridCol>
                <a:gridCol w="839939">
                  <a:extLst>
                    <a:ext uri="{9D8B030D-6E8A-4147-A177-3AD203B41FA5}">
                      <a16:colId xmlns:a16="http://schemas.microsoft.com/office/drawing/2014/main" val="848322782"/>
                    </a:ext>
                  </a:extLst>
                </a:gridCol>
              </a:tblGrid>
              <a:tr h="290077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M1</a:t>
                      </a:r>
                      <a:endParaRPr lang="en-US" sz="14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M2</a:t>
                      </a:r>
                      <a:endParaRPr lang="en-US" sz="14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M3</a:t>
                      </a:r>
                      <a:endParaRPr lang="en-US" sz="14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M4</a:t>
                      </a:r>
                      <a:endParaRPr lang="en-US" sz="14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extLst>
                  <a:ext uri="{0D108BD9-81ED-4DB2-BD59-A6C34878D82A}">
                    <a16:rowId xmlns:a16="http://schemas.microsoft.com/office/drawing/2014/main" val="1052634789"/>
                  </a:ext>
                </a:extLst>
              </a:tr>
              <a:tr h="214203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-1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-2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975428358"/>
                  </a:ext>
                </a:extLst>
              </a:tr>
              <a:tr h="214203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-2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617800828"/>
                  </a:ext>
                </a:extLst>
              </a:tr>
              <a:tr h="2142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Option 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841872938"/>
                  </a:ext>
                </a:extLst>
              </a:tr>
              <a:tr h="2900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Option 2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0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-1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-2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-2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671393003"/>
                  </a:ext>
                </a:extLst>
              </a:tr>
              <a:tr h="2900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Option 3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0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0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-1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-1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325461901"/>
                  </a:ext>
                </a:extLst>
              </a:tr>
              <a:tr h="2900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Option 4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0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0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0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-1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0121567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6244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70A3B-8BA1-7756-9618-7F89F37CC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52670"/>
            <a:ext cx="7770813" cy="1065213"/>
          </a:xfrm>
        </p:spPr>
        <p:txBody>
          <a:bodyPr/>
          <a:lstStyle/>
          <a:p>
            <a:r>
              <a:rPr lang="en-US" dirty="0" err="1"/>
              <a:t>DNLos</a:t>
            </a:r>
            <a:r>
              <a:rPr lang="en-US" dirty="0"/>
              <a:t> 4x4 Goodput Gain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8EE569-4F71-5DB5-49B4-93335FEF05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526" y="5366416"/>
            <a:ext cx="8061360" cy="99313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[0 0 0 -1] shows good benefits for the region that SNR saturates for certain QAM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Considering Tx power difference between MCSs, the pattern can help in more practical use cases.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52FB9-8EA6-FE49-21DA-607CCBE755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AC5597-212A-C81E-B516-745EF450AD1B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9A7DD2-3551-EB1B-33D8-16D9A5D2F64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BC7632C-8D3C-E16A-198C-D63E6CECD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8051" y="1510748"/>
            <a:ext cx="5776175" cy="387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443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2055</Words>
  <Application>Microsoft Office PowerPoint</Application>
  <PresentationFormat>On-screen Show (4:3)</PresentationFormat>
  <Paragraphs>725</Paragraphs>
  <Slides>33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</vt:lpstr>
      <vt:lpstr>Calibri</vt:lpstr>
      <vt:lpstr>Calibri Light</vt:lpstr>
      <vt:lpstr>Times New Roman</vt:lpstr>
      <vt:lpstr>Office Theme</vt:lpstr>
      <vt:lpstr>Document</vt:lpstr>
      <vt:lpstr>Unequal Modulation Patterns and new MCS</vt:lpstr>
      <vt:lpstr>Introduction</vt:lpstr>
      <vt:lpstr>UEQM QAM levels</vt:lpstr>
      <vt:lpstr>2x2: UEQM QAM Level</vt:lpstr>
      <vt:lpstr>4x4: UEQM QAM Level</vt:lpstr>
      <vt:lpstr>UEQM QAM Selection</vt:lpstr>
      <vt:lpstr>4x4 UEQM Rank</vt:lpstr>
      <vt:lpstr>4x4 UEQM Choices</vt:lpstr>
      <vt:lpstr>DNLos 4x4 Goodput Gain</vt:lpstr>
      <vt:lpstr>BLos 4x4 Goodput Gain</vt:lpstr>
      <vt:lpstr>UEQM QAM Combinations</vt:lpstr>
      <vt:lpstr>Thoughts on New MCS</vt:lpstr>
      <vt:lpstr>New MCS Selection</vt:lpstr>
      <vt:lpstr>1x1-1ss AWGN</vt:lpstr>
      <vt:lpstr>2x1-1ss</vt:lpstr>
      <vt:lpstr>2x2-1ss</vt:lpstr>
      <vt:lpstr>New Rate Selection</vt:lpstr>
      <vt:lpstr>Summary</vt:lpstr>
      <vt:lpstr>Reference</vt:lpstr>
      <vt:lpstr>SP</vt:lpstr>
      <vt:lpstr>SP</vt:lpstr>
      <vt:lpstr>SP</vt:lpstr>
      <vt:lpstr>SP</vt:lpstr>
      <vt:lpstr>SP</vt:lpstr>
      <vt:lpstr>SP</vt:lpstr>
      <vt:lpstr>Appendix</vt:lpstr>
      <vt:lpstr>Simulations</vt:lpstr>
      <vt:lpstr>4x2 UEQM QAM level</vt:lpstr>
      <vt:lpstr>BLos 4x4 QAM Option RvR</vt:lpstr>
      <vt:lpstr>DNLos 4x4 QAM Option RvR</vt:lpstr>
      <vt:lpstr>Consideration on Tx Power Difference</vt:lpstr>
      <vt:lpstr>DNLos 4x4 without 4K-QAM</vt:lpstr>
      <vt:lpstr>BLos 4x4 without 4K-QAM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3</cp:revision>
  <cp:lastPrinted>1601-01-01T00:00:00Z</cp:lastPrinted>
  <dcterms:created xsi:type="dcterms:W3CDTF">2015-10-31T00:33:08Z</dcterms:created>
  <dcterms:modified xsi:type="dcterms:W3CDTF">2024-04-08T22:59:35Z</dcterms:modified>
</cp:coreProperties>
</file>