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478" r:id="rId3"/>
    <p:sldId id="2383" r:id="rId4"/>
    <p:sldId id="2382" r:id="rId5"/>
    <p:sldId id="2409" r:id="rId6"/>
    <p:sldId id="2396" r:id="rId7"/>
    <p:sldId id="2480" r:id="rId8"/>
    <p:sldId id="2482" r:id="rId9"/>
    <p:sldId id="2481" r:id="rId10"/>
    <p:sldId id="2483" r:id="rId11"/>
    <p:sldId id="2484" r:id="rId12"/>
    <p:sldId id="2485" r:id="rId13"/>
    <p:sldId id="2486" r:id="rId14"/>
    <p:sldId id="2487" r:id="rId15"/>
    <p:sldId id="241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F7F7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466067-CFAE-44EA-91DA-88975BB4DA19}" v="1" dt="2024-03-28T00:53:10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5" autoAdjust="0"/>
    <p:restoredTop sz="97457" autoAdjust="0"/>
  </p:normalViewPr>
  <p:slideViewPr>
    <p:cSldViewPr>
      <p:cViewPr varScale="1">
        <p:scale>
          <a:sx n="161" d="100"/>
          <a:sy n="161" d="100"/>
        </p:scale>
        <p:origin x="2032" y="1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120" d="100"/>
          <a:sy n="120" d="100"/>
        </p:scale>
        <p:origin x="41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19466067-CFAE-44EA-91DA-88975BB4DA19}"/>
    <pc:docChg chg="undo custSel modSld modMainMaster">
      <pc:chgData name="Akhmetov, Dmitry" userId="1d39d2a1-c911-49c8-99e8-36840f8b699a" providerId="ADAL" clId="{19466067-CFAE-44EA-91DA-88975BB4DA19}" dt="2024-03-28T13:54:53.574" v="368" actId="20577"/>
      <pc:docMkLst>
        <pc:docMk/>
      </pc:docMkLst>
      <pc:sldChg chg="modSp mod">
        <pc:chgData name="Akhmetov, Dmitry" userId="1d39d2a1-c911-49c8-99e8-36840f8b699a" providerId="ADAL" clId="{19466067-CFAE-44EA-91DA-88975BB4DA19}" dt="2024-03-28T13:54:53.574" v="368" actId="20577"/>
        <pc:sldMkLst>
          <pc:docMk/>
          <pc:sldMk cId="0" sldId="256"/>
        </pc:sldMkLst>
        <pc:spChg chg="mod">
          <ac:chgData name="Akhmetov, Dmitry" userId="1d39d2a1-c911-49c8-99e8-36840f8b699a" providerId="ADAL" clId="{19466067-CFAE-44EA-91DA-88975BB4DA19}" dt="2024-03-28T13:54:53.574" v="368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Akhmetov, Dmitry" userId="1d39d2a1-c911-49c8-99e8-36840f8b699a" providerId="ADAL" clId="{19466067-CFAE-44EA-91DA-88975BB4DA19}" dt="2024-03-28T13:54:45.163" v="366" actId="20577"/>
          <ac:spMkLst>
            <pc:docMk/>
            <pc:sldMk cId="0" sldId="256"/>
            <ac:spMk id="3076" creationId="{00000000-0000-0000-0000-000000000000}"/>
          </ac:spMkLst>
        </pc:spChg>
      </pc:sldChg>
      <pc:sldChg chg="modSp mod">
        <pc:chgData name="Akhmetov, Dmitry" userId="1d39d2a1-c911-49c8-99e8-36840f8b699a" providerId="ADAL" clId="{19466067-CFAE-44EA-91DA-88975BB4DA19}" dt="2024-03-28T13:38:03.797" v="15" actId="20577"/>
        <pc:sldMkLst>
          <pc:docMk/>
          <pc:sldMk cId="3515387580" sldId="2396"/>
        </pc:sldMkLst>
        <pc:spChg chg="mod">
          <ac:chgData name="Akhmetov, Dmitry" userId="1d39d2a1-c911-49c8-99e8-36840f8b699a" providerId="ADAL" clId="{19466067-CFAE-44EA-91DA-88975BB4DA19}" dt="2024-03-28T13:38:03.797" v="15" actId="20577"/>
          <ac:spMkLst>
            <pc:docMk/>
            <pc:sldMk cId="3515387580" sldId="2396"/>
            <ac:spMk id="3" creationId="{0857D207-F042-CBBE-9D3A-7E5681AA9F0C}"/>
          </ac:spMkLst>
        </pc:spChg>
      </pc:sldChg>
      <pc:sldChg chg="modSp mod">
        <pc:chgData name="Akhmetov, Dmitry" userId="1d39d2a1-c911-49c8-99e8-36840f8b699a" providerId="ADAL" clId="{19466067-CFAE-44EA-91DA-88975BB4DA19}" dt="2024-03-28T13:53:44.041" v="365" actId="20577"/>
        <pc:sldMkLst>
          <pc:docMk/>
          <pc:sldMk cId="1812551863" sldId="2414"/>
        </pc:sldMkLst>
        <pc:spChg chg="mod">
          <ac:chgData name="Akhmetov, Dmitry" userId="1d39d2a1-c911-49c8-99e8-36840f8b699a" providerId="ADAL" clId="{19466067-CFAE-44EA-91DA-88975BB4DA19}" dt="2024-03-28T13:53:44.041" v="365" actId="20577"/>
          <ac:spMkLst>
            <pc:docMk/>
            <pc:sldMk cId="1812551863" sldId="2414"/>
            <ac:spMk id="3" creationId="{70B93849-F42D-BB2E-3CA7-4715546AC6AC}"/>
          </ac:spMkLst>
        </pc:spChg>
      </pc:sldChg>
      <pc:sldChg chg="modSp">
        <pc:chgData name="Akhmetov, Dmitry" userId="1d39d2a1-c911-49c8-99e8-36840f8b699a" providerId="ADAL" clId="{19466067-CFAE-44EA-91DA-88975BB4DA19}" dt="2024-03-28T00:53:10.768" v="2"/>
        <pc:sldMkLst>
          <pc:docMk/>
          <pc:sldMk cId="117752638" sldId="2485"/>
        </pc:sldMkLst>
        <pc:graphicFrameChg chg="mod">
          <ac:chgData name="Akhmetov, Dmitry" userId="1d39d2a1-c911-49c8-99e8-36840f8b699a" providerId="ADAL" clId="{19466067-CFAE-44EA-91DA-88975BB4DA19}" dt="2024-03-28T00:53:10.768" v="2"/>
          <ac:graphicFrameMkLst>
            <pc:docMk/>
            <pc:sldMk cId="117752638" sldId="2485"/>
            <ac:graphicFrameMk id="14" creationId="{CE017837-C380-11C2-764C-F869C2560A86}"/>
          </ac:graphicFrameMkLst>
        </pc:graphicFrameChg>
      </pc:sldChg>
      <pc:sldChg chg="modSp mod">
        <pc:chgData name="Akhmetov, Dmitry" userId="1d39d2a1-c911-49c8-99e8-36840f8b699a" providerId="ADAL" clId="{19466067-CFAE-44EA-91DA-88975BB4DA19}" dt="2024-03-28T13:50:26.466" v="176" actId="14100"/>
        <pc:sldMkLst>
          <pc:docMk/>
          <pc:sldMk cId="2314194637" sldId="2486"/>
        </pc:sldMkLst>
        <pc:graphicFrameChg chg="mod">
          <ac:chgData name="Akhmetov, Dmitry" userId="1d39d2a1-c911-49c8-99e8-36840f8b699a" providerId="ADAL" clId="{19466067-CFAE-44EA-91DA-88975BB4DA19}" dt="2024-03-28T13:50:26.466" v="176" actId="14100"/>
          <ac:graphicFrameMkLst>
            <pc:docMk/>
            <pc:sldMk cId="2314194637" sldId="2486"/>
            <ac:graphicFrameMk id="10" creationId="{C516184F-7541-CA72-8CB8-2936F6AF2611}"/>
          </ac:graphicFrameMkLst>
        </pc:graphicFrameChg>
      </pc:sldChg>
      <pc:sldChg chg="modSp mod">
        <pc:chgData name="Akhmetov, Dmitry" userId="1d39d2a1-c911-49c8-99e8-36840f8b699a" providerId="ADAL" clId="{19466067-CFAE-44EA-91DA-88975BB4DA19}" dt="2024-03-28T13:50:50.626" v="177" actId="6549"/>
        <pc:sldMkLst>
          <pc:docMk/>
          <pc:sldMk cId="68335921" sldId="2487"/>
        </pc:sldMkLst>
        <pc:spChg chg="mod">
          <ac:chgData name="Akhmetov, Dmitry" userId="1d39d2a1-c911-49c8-99e8-36840f8b699a" providerId="ADAL" clId="{19466067-CFAE-44EA-91DA-88975BB4DA19}" dt="2024-03-28T13:50:50.626" v="177" actId="6549"/>
          <ac:spMkLst>
            <pc:docMk/>
            <pc:sldMk cId="68335921" sldId="2487"/>
            <ac:spMk id="3" creationId="{10C90FF0-80C6-A20F-6AD0-7EB259C08D0E}"/>
          </ac:spMkLst>
        </pc:spChg>
      </pc:sldChg>
      <pc:sldMasterChg chg="modSp mod">
        <pc:chgData name="Akhmetov, Dmitry" userId="1d39d2a1-c911-49c8-99e8-36840f8b699a" providerId="ADAL" clId="{19466067-CFAE-44EA-91DA-88975BB4DA19}" dt="2024-03-28T00:52:54.776" v="1" actId="6549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19466067-CFAE-44EA-91DA-88975BB4DA19}" dt="2024-03-28T00:52:54.77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1bss.xls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30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31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32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33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4bss.xls" TargetMode="External"/><Relationship Id="rId1" Type="http://schemas.openxmlformats.org/officeDocument/2006/relationships/themeOverride" Target="../theme/themeOverride3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delay_tabled_impact_1bss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Work\Matlab\RBK\DS_VO\!delay_tabled_impact_2bss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8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Sheet1!$B$17:$B$21</c:f>
              <c:numCache>
                <c:formatCode>General</c:formatCode>
                <c:ptCount val="5"/>
                <c:pt idx="0">
                  <c:v>2.4121798733681469E-3</c:v>
                </c:pt>
                <c:pt idx="1">
                  <c:v>4.4448639999999998E-3</c:v>
                </c:pt>
                <c:pt idx="2">
                  <c:v>5.8619609999999911E-3</c:v>
                </c:pt>
                <c:pt idx="3">
                  <c:v>9.9488739999999635E-3</c:v>
                </c:pt>
                <c:pt idx="4">
                  <c:v>1.2173902000000011E-2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8E-42B4-803A-35A927C03E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Sheet1!$C$17:$C$21</c:f>
              <c:numCache>
                <c:formatCode>General</c:formatCode>
                <c:ptCount val="5"/>
                <c:pt idx="0">
                  <c:v>2.0166873067885118E-3</c:v>
                </c:pt>
                <c:pt idx="1">
                  <c:v>3.7092139999999997E-3</c:v>
                </c:pt>
                <c:pt idx="2">
                  <c:v>4.2230709999999992E-3</c:v>
                </c:pt>
                <c:pt idx="3">
                  <c:v>4.6312313999999988E-3</c:v>
                </c:pt>
                <c:pt idx="4">
                  <c:v>4.8523224000000019E-3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8E-42B4-803A-35A927C03E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Sheet1!$D$17:$D$21</c:f>
              <c:numCache>
                <c:formatCode>General</c:formatCode>
                <c:ptCount val="5"/>
                <c:pt idx="0">
                  <c:v>1.9989798257180145E-3</c:v>
                </c:pt>
                <c:pt idx="1">
                  <c:v>3.7361719999999985E-3</c:v>
                </c:pt>
                <c:pt idx="2">
                  <c:v>4.2262639999999961E-3</c:v>
                </c:pt>
                <c:pt idx="3">
                  <c:v>4.5479227999999988E-3</c:v>
                </c:pt>
                <c:pt idx="4">
                  <c:v>4.6854980000000015E-3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8E-42B4-803A-35A927C03E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Sheet1!$E$17:$E$21</c:f>
              <c:numCache>
                <c:formatCode>General</c:formatCode>
                <c:ptCount val="5"/>
                <c:pt idx="0">
                  <c:v>2.3376653890339436E-3</c:v>
                </c:pt>
                <c:pt idx="1">
                  <c:v>4.2787809999999989E-3</c:v>
                </c:pt>
                <c:pt idx="2">
                  <c:v>5.6681469999999984E-3</c:v>
                </c:pt>
                <c:pt idx="3">
                  <c:v>8.8837707999999821E-3</c:v>
                </c:pt>
                <c:pt idx="4">
                  <c:v>1.1545502000000011E-2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8E-42B4-803A-35A927C03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54831"/>
        <c:axId val="1"/>
      </c:lineChart>
      <c:catAx>
        <c:axId val="102254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 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022548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12 STAs in BSS, 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new!$B$37:$B$41</c:f>
              <c:numCache>
                <c:formatCode>General</c:formatCode>
                <c:ptCount val="5"/>
                <c:pt idx="0">
                  <c:v>4.0187460141297374E-3</c:v>
                </c:pt>
                <c:pt idx="1">
                  <c:v>9.8507599999999983E-3</c:v>
                </c:pt>
                <c:pt idx="2">
                  <c:v>1.2662079999999966E-2</c:v>
                </c:pt>
                <c:pt idx="3">
                  <c:v>1.714626599999999E-2</c:v>
                </c:pt>
                <c:pt idx="4">
                  <c:v>1.9816464000000027E-2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C2-4226-A60E-B7865E53B38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new!$C$37:$C$41</c:f>
              <c:numCache>
                <c:formatCode>General</c:formatCode>
                <c:ptCount val="5"/>
                <c:pt idx="0">
                  <c:v>2.235649114001286E-3</c:v>
                </c:pt>
                <c:pt idx="1">
                  <c:v>4.2065779999999999E-3</c:v>
                </c:pt>
                <c:pt idx="2">
                  <c:v>4.8675519999999998E-3</c:v>
                </c:pt>
                <c:pt idx="3">
                  <c:v>6.4016861999999994E-3</c:v>
                </c:pt>
                <c:pt idx="4">
                  <c:v>7.3890588000000076E-3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C2-4226-A60E-B7865E53B38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new!$D$37:$D$41</c:f>
              <c:numCache>
                <c:formatCode>General</c:formatCode>
                <c:ptCount val="5"/>
                <c:pt idx="0">
                  <c:v>2.1856934560051384E-3</c:v>
                </c:pt>
                <c:pt idx="1">
                  <c:v>4.169336E-3</c:v>
                </c:pt>
                <c:pt idx="2">
                  <c:v>4.7719559999999982E-3</c:v>
                </c:pt>
                <c:pt idx="3">
                  <c:v>5.8657095999999839E-3</c:v>
                </c:pt>
                <c:pt idx="4">
                  <c:v>6.8017664000000052E-3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C2-4226-A60E-B7865E53B38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new!$E$37:$E$41</c:f>
              <c:numCache>
                <c:formatCode>General</c:formatCode>
                <c:ptCount val="5"/>
                <c:pt idx="0">
                  <c:v>3.8067628102119492E-3</c:v>
                </c:pt>
                <c:pt idx="1">
                  <c:v>9.4200249999999968E-3</c:v>
                </c:pt>
                <c:pt idx="2">
                  <c:v>1.2687759999999996E-2</c:v>
                </c:pt>
                <c:pt idx="3">
                  <c:v>1.7109031999999996E-2</c:v>
                </c:pt>
                <c:pt idx="4">
                  <c:v>2.0361332000000017E-2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C2-4226-A60E-B7865E53B38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new!$F$37:$F$41</c:f>
              <c:numCache>
                <c:formatCode>General</c:formatCode>
                <c:ptCount val="5"/>
                <c:pt idx="0">
                  <c:v>2.1628261955684023E-3</c:v>
                </c:pt>
                <c:pt idx="1">
                  <c:v>4.1708159999999999E-3</c:v>
                </c:pt>
                <c:pt idx="2">
                  <c:v>4.869445999999996E-3</c:v>
                </c:pt>
                <c:pt idx="3">
                  <c:v>5.7324241999999965E-3</c:v>
                </c:pt>
                <c:pt idx="4">
                  <c:v>6.7635720000000024E-3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C2-4226-A60E-B7865E53B38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new!$G$37:$G$41</c:f>
              <c:numCache>
                <c:formatCode>General</c:formatCode>
                <c:ptCount val="5"/>
                <c:pt idx="0">
                  <c:v>3.7825075748233773E-3</c:v>
                </c:pt>
                <c:pt idx="1">
                  <c:v>9.2182639999999986E-3</c:v>
                </c:pt>
                <c:pt idx="2">
                  <c:v>1.1840539999999993E-2</c:v>
                </c:pt>
                <c:pt idx="3">
                  <c:v>1.5802231999999992E-2</c:v>
                </c:pt>
                <c:pt idx="4">
                  <c:v>1.8899268000000038E-2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C2-4226-A60E-B7865E53B3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5615"/>
        <c:axId val="1"/>
      </c:lineChart>
      <c:catAx>
        <c:axId val="1276815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561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13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new!$B$42:$B$46</c:f>
              <c:numCache>
                <c:formatCode>General</c:formatCode>
                <c:ptCount val="5"/>
                <c:pt idx="0">
                  <c:v>4.5467347943834724E-3</c:v>
                </c:pt>
                <c:pt idx="1">
                  <c:v>1.1277600000000009E-2</c:v>
                </c:pt>
                <c:pt idx="2">
                  <c:v>1.4577259999999998E-2</c:v>
                </c:pt>
                <c:pt idx="3">
                  <c:v>1.9471401999999999E-2</c:v>
                </c:pt>
                <c:pt idx="4">
                  <c:v>2.2837579999999993E-2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AD-4F8E-B23E-2C2B1CE1F548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new!$C$42:$C$46</c:f>
              <c:numCache>
                <c:formatCode>General</c:formatCode>
                <c:ptCount val="5"/>
                <c:pt idx="0">
                  <c:v>2.2049024499677214E-3</c:v>
                </c:pt>
                <c:pt idx="1">
                  <c:v>4.2577270000000002E-3</c:v>
                </c:pt>
                <c:pt idx="2">
                  <c:v>4.9711999999999994E-3</c:v>
                </c:pt>
                <c:pt idx="3">
                  <c:v>6.1652627999999998E-3</c:v>
                </c:pt>
                <c:pt idx="4">
                  <c:v>7.0265955999999994E-3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AD-4F8E-B23E-2C2B1CE1F548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new!$D$42:$D$46</c:f>
              <c:numCache>
                <c:formatCode>General</c:formatCode>
                <c:ptCount val="5"/>
                <c:pt idx="0">
                  <c:v>2.2276054367333744E-3</c:v>
                </c:pt>
                <c:pt idx="1">
                  <c:v>4.388607000000001E-3</c:v>
                </c:pt>
                <c:pt idx="2">
                  <c:v>5.0601420000000001E-3</c:v>
                </c:pt>
                <c:pt idx="3">
                  <c:v>6.4871507999999991E-3</c:v>
                </c:pt>
                <c:pt idx="4">
                  <c:v>7.5305091999999969E-3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AD-4F8E-B23E-2C2B1CE1F548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new!$E$42:$E$46</c:f>
              <c:numCache>
                <c:formatCode>General</c:formatCode>
                <c:ptCount val="5"/>
                <c:pt idx="0">
                  <c:v>4.0378574980632666E-3</c:v>
                </c:pt>
                <c:pt idx="1">
                  <c:v>9.631021E-3</c:v>
                </c:pt>
                <c:pt idx="2">
                  <c:v>1.3157679999999995E-2</c:v>
                </c:pt>
                <c:pt idx="3">
                  <c:v>1.7033591999999997E-2</c:v>
                </c:pt>
                <c:pt idx="4">
                  <c:v>2.0298443999999999E-2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AD-4F8E-B23E-2C2B1CE1F548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new!$F$42:$F$46</c:f>
              <c:numCache>
                <c:formatCode>General</c:formatCode>
                <c:ptCount val="5"/>
                <c:pt idx="0">
                  <c:v>2.1765416920593926E-3</c:v>
                </c:pt>
                <c:pt idx="1">
                  <c:v>4.172358000000001E-3</c:v>
                </c:pt>
                <c:pt idx="2">
                  <c:v>4.9343799999999995E-3</c:v>
                </c:pt>
                <c:pt idx="3">
                  <c:v>6.367057199999999E-3</c:v>
                </c:pt>
                <c:pt idx="4">
                  <c:v>7.8177787999999995E-3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AD-4F8E-B23E-2C2B1CE1F548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new!$G$42:$G$46</c:f>
              <c:numCache>
                <c:formatCode>General</c:formatCode>
                <c:ptCount val="5"/>
                <c:pt idx="0">
                  <c:v>4.2340600913492541E-3</c:v>
                </c:pt>
                <c:pt idx="1">
                  <c:v>1.0125310000000002E-2</c:v>
                </c:pt>
                <c:pt idx="2">
                  <c:v>1.3548600000000001E-2</c:v>
                </c:pt>
                <c:pt idx="3">
                  <c:v>1.7354912E-2</c:v>
                </c:pt>
                <c:pt idx="4">
                  <c:v>2.0813111999999998E-2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AAD-4F8E-B23E-2C2B1CE1F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4655"/>
        <c:axId val="1"/>
      </c:lineChart>
      <c:catAx>
        <c:axId val="1276814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465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16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new!$B$57:$B$61</c:f>
              <c:numCache>
                <c:formatCode>General</c:formatCode>
                <c:ptCount val="5"/>
                <c:pt idx="0">
                  <c:v>4.7933115738709687E-3</c:v>
                </c:pt>
                <c:pt idx="1">
                  <c:v>1.175205E-2</c:v>
                </c:pt>
                <c:pt idx="2">
                  <c:v>1.597695E-2</c:v>
                </c:pt>
                <c:pt idx="3">
                  <c:v>2.1024849999999998E-2</c:v>
                </c:pt>
                <c:pt idx="4">
                  <c:v>2.4815650000000002E-2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69-4D82-9653-FB59C5ECD94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new!$C$57:$C$61</c:f>
              <c:numCache>
                <c:formatCode>General</c:formatCode>
                <c:ptCount val="5"/>
                <c:pt idx="0">
                  <c:v>2.2076357558064512E-3</c:v>
                </c:pt>
                <c:pt idx="1">
                  <c:v>4.3184149999999999E-3</c:v>
                </c:pt>
                <c:pt idx="2">
                  <c:v>5.12386E-3</c:v>
                </c:pt>
                <c:pt idx="3">
                  <c:v>6.3911300000000001E-3</c:v>
                </c:pt>
                <c:pt idx="4">
                  <c:v>7.2898500000000005E-3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69-4D82-9653-FB59C5ECD94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new!$D$57:$D$61</c:f>
              <c:numCache>
                <c:formatCode>General</c:formatCode>
                <c:ptCount val="5"/>
                <c:pt idx="0">
                  <c:v>2.2466029729032266E-3</c:v>
                </c:pt>
                <c:pt idx="1">
                  <c:v>4.3784150000000001E-3</c:v>
                </c:pt>
                <c:pt idx="2">
                  <c:v>5.1812000000000004E-3</c:v>
                </c:pt>
                <c:pt idx="3">
                  <c:v>6.0752050000000002E-3</c:v>
                </c:pt>
                <c:pt idx="4">
                  <c:v>7.203915E-3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69-4D82-9653-FB59C5ECD94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new!$E$57:$E$61</c:f>
              <c:numCache>
                <c:formatCode>General</c:formatCode>
                <c:ptCount val="5"/>
                <c:pt idx="0">
                  <c:v>4.1657940809677425E-3</c:v>
                </c:pt>
                <c:pt idx="1">
                  <c:v>1.0557199999999999E-2</c:v>
                </c:pt>
                <c:pt idx="2">
                  <c:v>1.4063050000000001E-2</c:v>
                </c:pt>
                <c:pt idx="3">
                  <c:v>1.916905E-2</c:v>
                </c:pt>
                <c:pt idx="4">
                  <c:v>2.227705E-2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69-4D82-9653-FB59C5ECD94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new!$F$57:$F$61</c:f>
              <c:numCache>
                <c:formatCode>General</c:formatCode>
                <c:ptCount val="5"/>
                <c:pt idx="0">
                  <c:v>2.1890038180645164E-3</c:v>
                </c:pt>
                <c:pt idx="1">
                  <c:v>4.2818249999999995E-3</c:v>
                </c:pt>
                <c:pt idx="2">
                  <c:v>5.1841200000000004E-3</c:v>
                </c:pt>
                <c:pt idx="3">
                  <c:v>6.8189499999999998E-3</c:v>
                </c:pt>
                <c:pt idx="4">
                  <c:v>8.242590000000001E-3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69-4D82-9653-FB59C5ECD94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new!$G$57:$G$61</c:f>
              <c:numCache>
                <c:formatCode>General</c:formatCode>
                <c:ptCount val="5"/>
                <c:pt idx="0">
                  <c:v>4.1839368599999975E-3</c:v>
                </c:pt>
                <c:pt idx="1">
                  <c:v>1.03032E-2</c:v>
                </c:pt>
                <c:pt idx="2">
                  <c:v>1.3234699999999999E-2</c:v>
                </c:pt>
                <c:pt idx="3">
                  <c:v>1.7081150000000003E-2</c:v>
                </c:pt>
                <c:pt idx="4">
                  <c:v>1.966325E-2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869-4D82-9653-FB59C5ECD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7470959"/>
        <c:axId val="1"/>
      </c:lineChart>
      <c:catAx>
        <c:axId val="127747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7470959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5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new!$B$2:$B$6</c:f>
              <c:numCache>
                <c:formatCode>General</c:formatCode>
                <c:ptCount val="5"/>
                <c:pt idx="0">
                  <c:v>3.7377666948907443E-3</c:v>
                </c:pt>
                <c:pt idx="1">
                  <c:v>8.9397140000000014E-3</c:v>
                </c:pt>
                <c:pt idx="2">
                  <c:v>1.221492999999998E-2</c:v>
                </c:pt>
                <c:pt idx="3">
                  <c:v>1.6513941999999948E-2</c:v>
                </c:pt>
                <c:pt idx="4">
                  <c:v>1.9280628000000015E-2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81-4EA6-850A-B80F58E25041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new!$C$2:$C$6</c:f>
              <c:numCache>
                <c:formatCode>General</c:formatCode>
                <c:ptCount val="5"/>
                <c:pt idx="0">
                  <c:v>2.4207822437339339E-3</c:v>
                </c:pt>
                <c:pt idx="1">
                  <c:v>4.7329429999999999E-3</c:v>
                </c:pt>
                <c:pt idx="2">
                  <c:v>6.0946429999999881E-3</c:v>
                </c:pt>
                <c:pt idx="3">
                  <c:v>8.35673979999999E-3</c:v>
                </c:pt>
                <c:pt idx="4">
                  <c:v>1.052695200000001E-2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81-4EA6-850A-B80F58E25041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new!$D$2:$D$6</c:f>
              <c:numCache>
                <c:formatCode>General</c:formatCode>
                <c:ptCount val="5"/>
                <c:pt idx="0">
                  <c:v>2.2741347580334196E-3</c:v>
                </c:pt>
                <c:pt idx="1">
                  <c:v>4.4894060000000005E-3</c:v>
                </c:pt>
                <c:pt idx="2">
                  <c:v>5.5050819999999962E-3</c:v>
                </c:pt>
                <c:pt idx="3">
                  <c:v>7.2917221999999997E-3</c:v>
                </c:pt>
                <c:pt idx="4">
                  <c:v>8.5123933999999984E-3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81-4EA6-850A-B80F58E25041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new!$E$2:$E$6</c:f>
              <c:numCache>
                <c:formatCode>General</c:formatCode>
                <c:ptCount val="5"/>
                <c:pt idx="0">
                  <c:v>3.6584217869537273E-3</c:v>
                </c:pt>
                <c:pt idx="1">
                  <c:v>8.7768370000000026E-3</c:v>
                </c:pt>
                <c:pt idx="2">
                  <c:v>1.1898009999999992E-2</c:v>
                </c:pt>
                <c:pt idx="3">
                  <c:v>1.603081999999998E-2</c:v>
                </c:pt>
                <c:pt idx="4">
                  <c:v>1.9016226000000011E-2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81-4EA6-850A-B80F58E25041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new!$F$2:$F$6</c:f>
              <c:numCache>
                <c:formatCode>General</c:formatCode>
                <c:ptCount val="5"/>
                <c:pt idx="0">
                  <c:v>2.3358007588367624E-3</c:v>
                </c:pt>
                <c:pt idx="1">
                  <c:v>4.5789450000000018E-3</c:v>
                </c:pt>
                <c:pt idx="2">
                  <c:v>5.8928279999999958E-3</c:v>
                </c:pt>
                <c:pt idx="3">
                  <c:v>7.8004815999999973E-3</c:v>
                </c:pt>
                <c:pt idx="4">
                  <c:v>9.490073600000001E-3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581-4EA6-850A-B80F58E25041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new!$G$2:$G$6</c:f>
              <c:numCache>
                <c:formatCode>General</c:formatCode>
                <c:ptCount val="5"/>
                <c:pt idx="0">
                  <c:v>3.3942142827763488E-3</c:v>
                </c:pt>
                <c:pt idx="1">
                  <c:v>8.0891110000000047E-3</c:v>
                </c:pt>
                <c:pt idx="2">
                  <c:v>1.0873409999999964E-2</c:v>
                </c:pt>
                <c:pt idx="3">
                  <c:v>1.4786553999999988E-2</c:v>
                </c:pt>
                <c:pt idx="4">
                  <c:v>1.7414204000000003E-2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581-4EA6-850A-B80F58E250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6939504"/>
        <c:axId val="1"/>
      </c:lineChart>
      <c:catAx>
        <c:axId val="59693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693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44375361717367"/>
          <c:y val="0.31294231168837366"/>
          <c:w val="0.33303581352005268"/>
          <c:h val="0.4610688008261262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9 STAs in BSS, 12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new!$B$22:$B$26</c:f>
              <c:numCache>
                <c:formatCode>General</c:formatCode>
                <c:ptCount val="5"/>
                <c:pt idx="0">
                  <c:v>4.6179813982858992E-3</c:v>
                </c:pt>
                <c:pt idx="1">
                  <c:v>1.1404000000000003E-2</c:v>
                </c:pt>
                <c:pt idx="2">
                  <c:v>1.482773999999998E-2</c:v>
                </c:pt>
                <c:pt idx="3">
                  <c:v>1.9400566000000001E-2</c:v>
                </c:pt>
                <c:pt idx="4">
                  <c:v>2.2851669999999991E-2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52-44C3-A45F-FB1F02B215D2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new!$C$22:$C$26</c:f>
              <c:numCache>
                <c:formatCode>General</c:formatCode>
                <c:ptCount val="5"/>
                <c:pt idx="0">
                  <c:v>2.6319999393596386E-3</c:v>
                </c:pt>
                <c:pt idx="1">
                  <c:v>5.5039470000000012E-3</c:v>
                </c:pt>
                <c:pt idx="2">
                  <c:v>7.0463639999999951E-3</c:v>
                </c:pt>
                <c:pt idx="3">
                  <c:v>9.3038766000000002E-3</c:v>
                </c:pt>
                <c:pt idx="4">
                  <c:v>1.1347905999999998E-2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52-44C3-A45F-FB1F02B215D2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new!$D$22:$D$26</c:f>
              <c:numCache>
                <c:formatCode>General</c:formatCode>
                <c:ptCount val="5"/>
                <c:pt idx="0">
                  <c:v>2.5139639605433368E-3</c:v>
                </c:pt>
                <c:pt idx="1">
                  <c:v>5.2168390000000009E-3</c:v>
                </c:pt>
                <c:pt idx="2">
                  <c:v>6.5372589999999967E-3</c:v>
                </c:pt>
                <c:pt idx="3">
                  <c:v>8.2171169999999943E-3</c:v>
                </c:pt>
                <c:pt idx="4">
                  <c:v>9.6282401999999989E-3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52-44C3-A45F-FB1F02B215D2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new!$E$22:$E$26</c:f>
              <c:numCache>
                <c:formatCode>General</c:formatCode>
                <c:ptCount val="5"/>
                <c:pt idx="0">
                  <c:v>4.4753463756468329E-3</c:v>
                </c:pt>
                <c:pt idx="1">
                  <c:v>1.1090400000000002E-2</c:v>
                </c:pt>
                <c:pt idx="2">
                  <c:v>1.4781979999999983E-2</c:v>
                </c:pt>
                <c:pt idx="3">
                  <c:v>1.9931779999999996E-2</c:v>
                </c:pt>
                <c:pt idx="4">
                  <c:v>2.3388885999999984E-2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52-44C3-A45F-FB1F02B215D2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new!$F$22:$F$26</c:f>
              <c:numCache>
                <c:formatCode>General</c:formatCode>
                <c:ptCount val="5"/>
                <c:pt idx="0">
                  <c:v>2.5462272918822782E-3</c:v>
                </c:pt>
                <c:pt idx="1">
                  <c:v>5.1519780000000015E-3</c:v>
                </c:pt>
                <c:pt idx="2">
                  <c:v>6.8553849999999968E-3</c:v>
                </c:pt>
                <c:pt idx="3">
                  <c:v>9.4408509999999966E-3</c:v>
                </c:pt>
                <c:pt idx="4">
                  <c:v>1.120574399999999E-2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752-44C3-A45F-FB1F02B215D2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new!$G$22:$G$26</c:f>
              <c:numCache>
                <c:formatCode>General</c:formatCode>
                <c:ptCount val="5"/>
                <c:pt idx="0">
                  <c:v>4.5682881431112514E-3</c:v>
                </c:pt>
                <c:pt idx="1">
                  <c:v>1.0984530000000001E-2</c:v>
                </c:pt>
                <c:pt idx="2">
                  <c:v>1.4460059999999971E-2</c:v>
                </c:pt>
                <c:pt idx="3">
                  <c:v>1.9752167999999973E-2</c:v>
                </c:pt>
                <c:pt idx="4">
                  <c:v>2.2970361999999973E-2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752-44C3-A45F-FB1F02B21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583472"/>
        <c:axId val="1"/>
      </c:lineChart>
      <c:catAx>
        <c:axId val="59958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5834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8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new!$B$17:$B$21</c:f>
              <c:numCache>
                <c:formatCode>General</c:formatCode>
                <c:ptCount val="5"/>
                <c:pt idx="0">
                  <c:v>4.1162012762564438E-3</c:v>
                </c:pt>
                <c:pt idx="1">
                  <c:v>9.8461879999999988E-3</c:v>
                </c:pt>
                <c:pt idx="2">
                  <c:v>1.3213429999999991E-2</c:v>
                </c:pt>
                <c:pt idx="3">
                  <c:v>1.8037550000000034E-2</c:v>
                </c:pt>
                <c:pt idx="4">
                  <c:v>2.2400894000000001E-2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B2-4FDB-A788-BA422B7D31E1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new!$C$17:$C$21</c:f>
              <c:numCache>
                <c:formatCode>General</c:formatCode>
                <c:ptCount val="5"/>
                <c:pt idx="0">
                  <c:v>2.5541672467783499E-3</c:v>
                </c:pt>
                <c:pt idx="1">
                  <c:v>5.0292799999999988E-3</c:v>
                </c:pt>
                <c:pt idx="2">
                  <c:v>6.4687959999999945E-3</c:v>
                </c:pt>
                <c:pt idx="3">
                  <c:v>8.9624408000000006E-3</c:v>
                </c:pt>
                <c:pt idx="4">
                  <c:v>1.1112196000000001E-2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B2-4FDB-A788-BA422B7D31E1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new!$D$17:$D$21</c:f>
              <c:numCache>
                <c:formatCode>General</c:formatCode>
                <c:ptCount val="5"/>
                <c:pt idx="0">
                  <c:v>2.4089919768041229E-3</c:v>
                </c:pt>
                <c:pt idx="1">
                  <c:v>4.6903459999999989E-3</c:v>
                </c:pt>
                <c:pt idx="2">
                  <c:v>5.9387299999999936E-3</c:v>
                </c:pt>
                <c:pt idx="3">
                  <c:v>7.9303518000000007E-3</c:v>
                </c:pt>
                <c:pt idx="4">
                  <c:v>9.3213036000000006E-3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B2-4FDB-A788-BA422B7D31E1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new!$E$17:$E$21</c:f>
              <c:numCache>
                <c:formatCode>General</c:formatCode>
                <c:ptCount val="5"/>
                <c:pt idx="0">
                  <c:v>3.9845777609536061E-3</c:v>
                </c:pt>
                <c:pt idx="1">
                  <c:v>1.007805E-2</c:v>
                </c:pt>
                <c:pt idx="2">
                  <c:v>1.3387089999999964E-2</c:v>
                </c:pt>
                <c:pt idx="3">
                  <c:v>1.7762211999999999E-2</c:v>
                </c:pt>
                <c:pt idx="4">
                  <c:v>2.1365019999999998E-2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B2-4FDB-A788-BA422B7D31E1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new!$F$17:$F$21</c:f>
              <c:numCache>
                <c:formatCode>General</c:formatCode>
                <c:ptCount val="5"/>
                <c:pt idx="0">
                  <c:v>2.5207521053479394E-3</c:v>
                </c:pt>
                <c:pt idx="1">
                  <c:v>5.0094319999999986E-3</c:v>
                </c:pt>
                <c:pt idx="2">
                  <c:v>6.6576539999999972E-3</c:v>
                </c:pt>
                <c:pt idx="3">
                  <c:v>9.243036400000005E-3</c:v>
                </c:pt>
                <c:pt idx="4">
                  <c:v>1.0817698000000001E-2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B2-4FDB-A788-BA422B7D31E1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new!$G$17:$G$21</c:f>
              <c:numCache>
                <c:formatCode>General</c:formatCode>
                <c:ptCount val="5"/>
                <c:pt idx="0">
                  <c:v>3.671539259987114E-3</c:v>
                </c:pt>
                <c:pt idx="1">
                  <c:v>8.7991579999999962E-3</c:v>
                </c:pt>
                <c:pt idx="2">
                  <c:v>1.2242029999999999E-2</c:v>
                </c:pt>
                <c:pt idx="3">
                  <c:v>1.6563574000000001E-2</c:v>
                </c:pt>
                <c:pt idx="4">
                  <c:v>1.9460858000000004E-2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B2-4FDB-A788-BA422B7D3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582992"/>
        <c:axId val="1"/>
      </c:lineChart>
      <c:catAx>
        <c:axId val="5995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582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12 STAs in BSS, 12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new!$B$37:$B$41</c:f>
              <c:numCache>
                <c:formatCode>General</c:formatCode>
                <c:ptCount val="5"/>
                <c:pt idx="0">
                  <c:v>4.9619862182052939E-3</c:v>
                </c:pt>
                <c:pt idx="1">
                  <c:v>1.2184380000000003E-2</c:v>
                </c:pt>
                <c:pt idx="2">
                  <c:v>1.600671E-2</c:v>
                </c:pt>
                <c:pt idx="3">
                  <c:v>2.1360971999999985E-2</c:v>
                </c:pt>
                <c:pt idx="4">
                  <c:v>2.6109627999999996E-2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EE-4CC6-9EBE-BF7C6E7C6F88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new!$C$37:$C$41</c:f>
              <c:numCache>
                <c:formatCode>General</c:formatCode>
                <c:ptCount val="5"/>
                <c:pt idx="0">
                  <c:v>2.7006160066171728E-3</c:v>
                </c:pt>
                <c:pt idx="1">
                  <c:v>5.5246400000000008E-3</c:v>
                </c:pt>
                <c:pt idx="2">
                  <c:v>7.1018489999999995E-3</c:v>
                </c:pt>
                <c:pt idx="3">
                  <c:v>9.6505744000000004E-3</c:v>
                </c:pt>
                <c:pt idx="4">
                  <c:v>1.1657293999999999E-2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EE-4CC6-9EBE-BF7C6E7C6F88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new!$D$37:$D$41</c:f>
              <c:numCache>
                <c:formatCode>General</c:formatCode>
                <c:ptCount val="5"/>
                <c:pt idx="0">
                  <c:v>2.6546071189477087E-3</c:v>
                </c:pt>
                <c:pt idx="1">
                  <c:v>5.6229830000000024E-3</c:v>
                </c:pt>
                <c:pt idx="2">
                  <c:v>7.3885029999999994E-3</c:v>
                </c:pt>
                <c:pt idx="3">
                  <c:v>9.4386113999999997E-3</c:v>
                </c:pt>
                <c:pt idx="4">
                  <c:v>1.1302833999999998E-2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EE-4CC6-9EBE-BF7C6E7C6F88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new!$E$37:$E$41</c:f>
              <c:numCache>
                <c:formatCode>General</c:formatCode>
                <c:ptCount val="5"/>
                <c:pt idx="0">
                  <c:v>4.7936925619754675E-3</c:v>
                </c:pt>
                <c:pt idx="1">
                  <c:v>1.1968770000000017E-2</c:v>
                </c:pt>
                <c:pt idx="2">
                  <c:v>1.6376509999999993E-2</c:v>
                </c:pt>
                <c:pt idx="3">
                  <c:v>2.1791171999999991E-2</c:v>
                </c:pt>
                <c:pt idx="4">
                  <c:v>2.582199E-2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EE-4CC6-9EBE-BF7C6E7C6F88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new!$F$37:$F$41</c:f>
              <c:numCache>
                <c:formatCode>General</c:formatCode>
                <c:ptCount val="5"/>
                <c:pt idx="0">
                  <c:v>2.7065773549063902E-3</c:v>
                </c:pt>
                <c:pt idx="1">
                  <c:v>5.6510080000000008E-3</c:v>
                </c:pt>
                <c:pt idx="2">
                  <c:v>7.3583979999999986E-3</c:v>
                </c:pt>
                <c:pt idx="3">
                  <c:v>9.5350592000000012E-3</c:v>
                </c:pt>
                <c:pt idx="4">
                  <c:v>1.15339E-2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EE-4CC6-9EBE-BF7C6E7C6F88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new!$G$37:$G$41</c:f>
              <c:numCache>
                <c:formatCode>General</c:formatCode>
                <c:ptCount val="5"/>
                <c:pt idx="0">
                  <c:v>4.7330887408005154E-3</c:v>
                </c:pt>
                <c:pt idx="1">
                  <c:v>1.1757580000000004E-2</c:v>
                </c:pt>
                <c:pt idx="2">
                  <c:v>1.5587529999999997E-2</c:v>
                </c:pt>
                <c:pt idx="3">
                  <c:v>2.0432852000000001E-2</c:v>
                </c:pt>
                <c:pt idx="4">
                  <c:v>2.4382825999999996E-2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EE-4CC6-9EBE-BF7C6E7C6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8272"/>
        <c:axId val="1"/>
      </c:lineChart>
      <c:catAx>
        <c:axId val="59979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8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13 STAs in BSS, 16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new!$B$42:$B$46</c:f>
              <c:numCache>
                <c:formatCode>General</c:formatCode>
                <c:ptCount val="5"/>
                <c:pt idx="0">
                  <c:v>5.073194863680467E-3</c:v>
                </c:pt>
                <c:pt idx="1">
                  <c:v>1.2286750000000004E-2</c:v>
                </c:pt>
                <c:pt idx="2">
                  <c:v>1.6309999999999991E-2</c:v>
                </c:pt>
                <c:pt idx="3">
                  <c:v>2.1650021999999984E-2</c:v>
                </c:pt>
                <c:pt idx="4">
                  <c:v>2.6134977999999962E-2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13-4146-A109-65CEBC11C68B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new!$C$42:$C$46</c:f>
              <c:numCache>
                <c:formatCode>General</c:formatCode>
                <c:ptCount val="5"/>
                <c:pt idx="0">
                  <c:v>2.8472238208279428E-3</c:v>
                </c:pt>
                <c:pt idx="1">
                  <c:v>6.1298640000000005E-3</c:v>
                </c:pt>
                <c:pt idx="2">
                  <c:v>8.0833099999999981E-3</c:v>
                </c:pt>
                <c:pt idx="3">
                  <c:v>1.0239505999999992E-2</c:v>
                </c:pt>
                <c:pt idx="4">
                  <c:v>1.2376179999999983E-2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13-4146-A109-65CEBC11C68B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new!$D$42:$D$46</c:f>
              <c:numCache>
                <c:formatCode>General</c:formatCode>
                <c:ptCount val="5"/>
                <c:pt idx="0">
                  <c:v>2.8033208074062081E-3</c:v>
                </c:pt>
                <c:pt idx="1">
                  <c:v>6.0402329999999999E-3</c:v>
                </c:pt>
                <c:pt idx="2">
                  <c:v>7.9789969999999981E-3</c:v>
                </c:pt>
                <c:pt idx="3">
                  <c:v>1.0718121999999991E-2</c:v>
                </c:pt>
                <c:pt idx="4">
                  <c:v>1.2696897999999996E-2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13-4146-A109-65CEBC11C68B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new!$E$42:$E$46</c:f>
              <c:numCache>
                <c:formatCode>General</c:formatCode>
                <c:ptCount val="5"/>
                <c:pt idx="0">
                  <c:v>5.1968743460543308E-3</c:v>
                </c:pt>
                <c:pt idx="1">
                  <c:v>1.2825910000000006E-2</c:v>
                </c:pt>
                <c:pt idx="2">
                  <c:v>1.6914979999999968E-2</c:v>
                </c:pt>
                <c:pt idx="3">
                  <c:v>2.2348417999999995E-2</c:v>
                </c:pt>
                <c:pt idx="4">
                  <c:v>2.5465581999999997E-2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13-4146-A109-65CEBC11C68B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new!$F$42:$F$46</c:f>
              <c:numCache>
                <c:formatCode>General</c:formatCode>
                <c:ptCount val="5"/>
                <c:pt idx="0">
                  <c:v>2.8602745739003893E-3</c:v>
                </c:pt>
                <c:pt idx="1">
                  <c:v>6.3411930000000054E-3</c:v>
                </c:pt>
                <c:pt idx="2">
                  <c:v>8.2093399999999886E-3</c:v>
                </c:pt>
                <c:pt idx="3">
                  <c:v>1.1135147999999992E-2</c:v>
                </c:pt>
                <c:pt idx="4">
                  <c:v>1.3371807999999999E-2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713-4146-A109-65CEBC11C68B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new!$G$42:$G$46</c:f>
              <c:numCache>
                <c:formatCode>General</c:formatCode>
                <c:ptCount val="5"/>
                <c:pt idx="0">
                  <c:v>5.2017675349288507E-3</c:v>
                </c:pt>
                <c:pt idx="1">
                  <c:v>1.2875620000000001E-2</c:v>
                </c:pt>
                <c:pt idx="2">
                  <c:v>1.7174589999999979E-2</c:v>
                </c:pt>
                <c:pt idx="3">
                  <c:v>2.2632047999999978E-2</c:v>
                </c:pt>
                <c:pt idx="4">
                  <c:v>2.6580611999999997E-2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713-4146-A109-65CEBC11C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6352"/>
        <c:axId val="1"/>
      </c:lineChart>
      <c:catAx>
        <c:axId val="59979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63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16 STAs in BSS, 16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new!$B$57:$B$61</c:f>
              <c:numCache>
                <c:formatCode>General</c:formatCode>
                <c:ptCount val="5"/>
                <c:pt idx="0">
                  <c:v>5.1569191300643111E-3</c:v>
                </c:pt>
                <c:pt idx="1">
                  <c:v>1.2749099999999999E-2</c:v>
                </c:pt>
                <c:pt idx="2">
                  <c:v>1.6999E-2</c:v>
                </c:pt>
                <c:pt idx="3">
                  <c:v>2.2160059999999981E-2</c:v>
                </c:pt>
                <c:pt idx="4">
                  <c:v>2.7011930000000014E-2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C1-438E-A5D8-FF53EEDA1714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new!$C$57:$C$61</c:f>
              <c:numCache>
                <c:formatCode>General</c:formatCode>
                <c:ptCount val="5"/>
                <c:pt idx="0">
                  <c:v>2.8705672360128599E-3</c:v>
                </c:pt>
                <c:pt idx="1">
                  <c:v>6.1538249999999999E-3</c:v>
                </c:pt>
                <c:pt idx="2">
                  <c:v>8.111295000000001E-3</c:v>
                </c:pt>
                <c:pt idx="3">
                  <c:v>1.0611729999999998E-2</c:v>
                </c:pt>
                <c:pt idx="4">
                  <c:v>1.2603380000000022E-2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C1-438E-A5D8-FF53EEDA1714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new!$D$57:$D$61</c:f>
              <c:numCache>
                <c:formatCode>General</c:formatCode>
                <c:ptCount val="5"/>
                <c:pt idx="0">
                  <c:v>2.8561233276527321E-3</c:v>
                </c:pt>
                <c:pt idx="1">
                  <c:v>6.2050149999999995E-3</c:v>
                </c:pt>
                <c:pt idx="2">
                  <c:v>8.2216049999999999E-3</c:v>
                </c:pt>
                <c:pt idx="3">
                  <c:v>1.0674209999999984E-2</c:v>
                </c:pt>
                <c:pt idx="4">
                  <c:v>1.3063090000000006E-2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C1-438E-A5D8-FF53EEDA1714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new!$E$57:$E$61</c:f>
              <c:numCache>
                <c:formatCode>General</c:formatCode>
                <c:ptCount val="5"/>
                <c:pt idx="0">
                  <c:v>5.4591268585209018E-3</c:v>
                </c:pt>
                <c:pt idx="1">
                  <c:v>1.338725E-2</c:v>
                </c:pt>
                <c:pt idx="2">
                  <c:v>1.8353000000000001E-2</c:v>
                </c:pt>
                <c:pt idx="3">
                  <c:v>2.4121599999999976E-2</c:v>
                </c:pt>
                <c:pt idx="4">
                  <c:v>2.8708970000000011E-2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C1-438E-A5D8-FF53EEDA1714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new!$F$57:$F$61</c:f>
              <c:numCache>
                <c:formatCode>General</c:formatCode>
                <c:ptCount val="5"/>
                <c:pt idx="0">
                  <c:v>2.8833638864951766E-3</c:v>
                </c:pt>
                <c:pt idx="1">
                  <c:v>6.507975E-3</c:v>
                </c:pt>
                <c:pt idx="2">
                  <c:v>8.69815E-3</c:v>
                </c:pt>
                <c:pt idx="3">
                  <c:v>1.1602239999999975E-2</c:v>
                </c:pt>
                <c:pt idx="4">
                  <c:v>1.4039940000000009E-2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C1-438E-A5D8-FF53EEDA1714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new!$G$57:$G$61</c:f>
              <c:numCache>
                <c:formatCode>General</c:formatCode>
                <c:ptCount val="5"/>
                <c:pt idx="0">
                  <c:v>5.322031263183276E-3</c:v>
                </c:pt>
                <c:pt idx="1">
                  <c:v>1.28611E-2</c:v>
                </c:pt>
                <c:pt idx="2">
                  <c:v>1.7588199999999998E-2</c:v>
                </c:pt>
                <c:pt idx="3">
                  <c:v>2.4083409999999975E-2</c:v>
                </c:pt>
                <c:pt idx="4">
                  <c:v>2.8585949999999999E-2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C1-438E-A5D8-FF53EEDA1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797792"/>
        <c:axId val="1"/>
      </c:lineChart>
      <c:catAx>
        <c:axId val="5997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99797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1 BSS case, 5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app2_1600_mcs0!$B$1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app2_1600_mcs0!$B$2:$B$6</c:f>
              <c:numCache>
                <c:formatCode>General</c:formatCode>
                <c:ptCount val="5"/>
                <c:pt idx="0">
                  <c:v>2.9785457491877843E-3</c:v>
                </c:pt>
                <c:pt idx="1">
                  <c:v>4.9871660000000029E-3</c:v>
                </c:pt>
                <c:pt idx="2">
                  <c:v>6.497043999999997E-3</c:v>
                </c:pt>
                <c:pt idx="3">
                  <c:v>8.9795904000000027E-3</c:v>
                </c:pt>
                <c:pt idx="4">
                  <c:v>1.0988449999999999E-2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CD-4CFC-ACAB-8B477B1AE908}"/>
            </c:ext>
          </c:extLst>
        </c:ser>
        <c:ser>
          <c:idx val="1"/>
          <c:order val="1"/>
          <c:tx>
            <c:strRef>
              <c:f>app2_1600_mcs0!$C$1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app2_1600_mcs0!$C$2:$C$6</c:f>
              <c:numCache>
                <c:formatCode>General</c:formatCode>
                <c:ptCount val="5"/>
                <c:pt idx="0">
                  <c:v>2.7887092196231312E-3</c:v>
                </c:pt>
                <c:pt idx="1">
                  <c:v>4.5981300000000006E-3</c:v>
                </c:pt>
                <c:pt idx="2">
                  <c:v>5.1036329999999998E-3</c:v>
                </c:pt>
                <c:pt idx="3">
                  <c:v>5.7307936000000007E-3</c:v>
                </c:pt>
                <c:pt idx="4">
                  <c:v>6.424915199999999E-3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CD-4CFC-ACAB-8B477B1AE908}"/>
            </c:ext>
          </c:extLst>
        </c:ser>
        <c:ser>
          <c:idx val="2"/>
          <c:order val="2"/>
          <c:tx>
            <c:strRef>
              <c:f>app2_1600_mcs0!$D$1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app2_1600_mcs0!$D$2:$D$6</c:f>
              <c:numCache>
                <c:formatCode>General</c:formatCode>
                <c:ptCount val="5"/>
                <c:pt idx="0">
                  <c:v>2.6595151754385958E-3</c:v>
                </c:pt>
                <c:pt idx="1">
                  <c:v>4.408192E-3</c:v>
                </c:pt>
                <c:pt idx="2">
                  <c:v>4.8359040000000002E-3</c:v>
                </c:pt>
                <c:pt idx="3">
                  <c:v>5.25633E-3</c:v>
                </c:pt>
                <c:pt idx="4">
                  <c:v>5.544267099999999E-3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CD-4CFC-ACAB-8B477B1AE908}"/>
            </c:ext>
          </c:extLst>
        </c:ser>
        <c:ser>
          <c:idx val="3"/>
          <c:order val="3"/>
          <c:tx>
            <c:strRef>
              <c:f>app2_1600_mcs0!$E$1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app2_1600_mcs0!$E$2:$E$6</c:f>
              <c:numCache>
                <c:formatCode>General</c:formatCode>
                <c:ptCount val="5"/>
                <c:pt idx="0">
                  <c:v>3.0501640981156603E-3</c:v>
                </c:pt>
                <c:pt idx="1">
                  <c:v>5.1140440000000007E-3</c:v>
                </c:pt>
                <c:pt idx="2">
                  <c:v>6.7717064999999969E-3</c:v>
                </c:pt>
                <c:pt idx="3">
                  <c:v>9.0928172000000022E-3</c:v>
                </c:pt>
                <c:pt idx="4">
                  <c:v>1.0907574999999992E-2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CD-4CFC-ACAB-8B477B1AE9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3642480"/>
        <c:axId val="1"/>
      </c:lineChart>
      <c:catAx>
        <c:axId val="158364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36424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912283671592347"/>
          <c:y val="0.43237470154940311"/>
          <c:w val="0.26871265497802127"/>
          <c:h val="0.19761910083820172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 dirty="0"/>
              <a:t>1 BSS case, 9 STAs in BSS, 3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Sheet1!$B$22:$B$26</c:f>
              <c:numCache>
                <c:formatCode>General</c:formatCode>
                <c:ptCount val="5"/>
                <c:pt idx="0">
                  <c:v>2.9029003935064938E-3</c:v>
                </c:pt>
                <c:pt idx="1">
                  <c:v>6.3681299999999996E-3</c:v>
                </c:pt>
                <c:pt idx="2">
                  <c:v>9.081525E-3</c:v>
                </c:pt>
                <c:pt idx="3">
                  <c:v>1.1655050000000011E-2</c:v>
                </c:pt>
                <c:pt idx="4">
                  <c:v>1.4369659999999968E-2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CD-4B23-B41A-D195653974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Sheet1!$C$22:$C$26</c:f>
              <c:numCache>
                <c:formatCode>General</c:formatCode>
                <c:ptCount val="5"/>
                <c:pt idx="0">
                  <c:v>2.0745305564935051E-3</c:v>
                </c:pt>
                <c:pt idx="1">
                  <c:v>3.856155E-3</c:v>
                </c:pt>
                <c:pt idx="2">
                  <c:v>4.3036849999999998E-3</c:v>
                </c:pt>
                <c:pt idx="3">
                  <c:v>4.6961040000000013E-3</c:v>
                </c:pt>
                <c:pt idx="4">
                  <c:v>4.9492529999999989E-3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CD-4B23-B41A-D195653974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Sheet1!$D$22:$D$26</c:f>
              <c:numCache>
                <c:formatCode>General</c:formatCode>
                <c:ptCount val="5"/>
                <c:pt idx="0">
                  <c:v>2.0441632714285713E-3</c:v>
                </c:pt>
                <c:pt idx="1">
                  <c:v>3.8764699999999999E-3</c:v>
                </c:pt>
                <c:pt idx="2">
                  <c:v>4.2478350000000002E-3</c:v>
                </c:pt>
                <c:pt idx="3">
                  <c:v>4.7587230000000029E-3</c:v>
                </c:pt>
                <c:pt idx="4">
                  <c:v>5.1254760000000003E-3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CD-4B23-B41A-D195653974C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Sheet1!$E$22:$E$26</c:f>
              <c:numCache>
                <c:formatCode>General</c:formatCode>
                <c:ptCount val="5"/>
                <c:pt idx="0">
                  <c:v>2.9349168545454545E-3</c:v>
                </c:pt>
                <c:pt idx="1">
                  <c:v>6.1879650000000001E-3</c:v>
                </c:pt>
                <c:pt idx="2">
                  <c:v>8.6240999999999991E-3</c:v>
                </c:pt>
                <c:pt idx="3">
                  <c:v>1.2087050000000004E-2</c:v>
                </c:pt>
                <c:pt idx="4">
                  <c:v>1.3776419999999992E-2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CD-4B23-B41A-D19565397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57231"/>
        <c:axId val="1"/>
      </c:lineChart>
      <c:catAx>
        <c:axId val="10225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022572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16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app2_1600_mcs0!$B$1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app2_1600_mcs0!$B$57:$B$61</c:f>
              <c:numCache>
                <c:formatCode>General</c:formatCode>
                <c:ptCount val="5"/>
                <c:pt idx="0">
                  <c:v>4.6049622254521949E-3</c:v>
                </c:pt>
                <c:pt idx="1">
                  <c:v>1.0812790000000003E-2</c:v>
                </c:pt>
                <c:pt idx="2">
                  <c:v>1.3724269999999983E-2</c:v>
                </c:pt>
                <c:pt idx="3">
                  <c:v>1.8705738E-2</c:v>
                </c:pt>
                <c:pt idx="4">
                  <c:v>2.1711851999999993E-2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01-4D0C-8D73-8C1F3DFABD47}"/>
            </c:ext>
          </c:extLst>
        </c:ser>
        <c:ser>
          <c:idx val="1"/>
          <c:order val="1"/>
          <c:tx>
            <c:strRef>
              <c:f>app2_1600_mcs0!$C$1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app2_1600_mcs0!$C$57:$C$61</c:f>
              <c:numCache>
                <c:formatCode>General</c:formatCode>
                <c:ptCount val="5"/>
                <c:pt idx="0">
                  <c:v>3.0151500193798457E-3</c:v>
                </c:pt>
                <c:pt idx="1">
                  <c:v>5.271062E-3</c:v>
                </c:pt>
                <c:pt idx="2">
                  <c:v>6.041416E-3</c:v>
                </c:pt>
                <c:pt idx="3">
                  <c:v>7.0646825999999925E-3</c:v>
                </c:pt>
                <c:pt idx="4">
                  <c:v>7.8821273999999993E-3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01-4D0C-8D73-8C1F3DFABD47}"/>
            </c:ext>
          </c:extLst>
        </c:ser>
        <c:ser>
          <c:idx val="2"/>
          <c:order val="2"/>
          <c:tx>
            <c:strRef>
              <c:f>app2_1600_mcs0!$D$1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app2_1600_mcs0!$D$57:$D$61</c:f>
              <c:numCache>
                <c:formatCode>General</c:formatCode>
                <c:ptCount val="5"/>
                <c:pt idx="0">
                  <c:v>2.8056713572351425E-3</c:v>
                </c:pt>
                <c:pt idx="1">
                  <c:v>4.6981970000000003E-3</c:v>
                </c:pt>
                <c:pt idx="2">
                  <c:v>5.4079650000000007E-3</c:v>
                </c:pt>
                <c:pt idx="3">
                  <c:v>6.5113607999999993E-3</c:v>
                </c:pt>
                <c:pt idx="4">
                  <c:v>7.249236E-3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01-4D0C-8D73-8C1F3DFABD47}"/>
            </c:ext>
          </c:extLst>
        </c:ser>
        <c:ser>
          <c:idx val="3"/>
          <c:order val="3"/>
          <c:tx>
            <c:strRef>
              <c:f>app2_1600_mcs0!$E$1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app2_1600_mcs0!$A$57:$A$61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app2_1600_mcs0!$E$57:$E$61</c:f>
              <c:numCache>
                <c:formatCode>General</c:formatCode>
                <c:ptCount val="5"/>
                <c:pt idx="0">
                  <c:v>4.526395348837209E-3</c:v>
                </c:pt>
                <c:pt idx="1">
                  <c:v>9.9690249999999994E-3</c:v>
                </c:pt>
                <c:pt idx="2">
                  <c:v>1.3123909999999989E-2</c:v>
                </c:pt>
                <c:pt idx="3">
                  <c:v>1.7699609999999998E-2</c:v>
                </c:pt>
                <c:pt idx="4">
                  <c:v>2.1606457999999992E-2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01-4D0C-8D73-8C1F3DFAB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3736272"/>
        <c:axId val="1"/>
      </c:lineChart>
      <c:catAx>
        <c:axId val="158373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3736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375153167640314"/>
          <c:y val="0.43312667424303919"/>
          <c:w val="0.28313353548000442"/>
          <c:h val="0.19735753713775472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1 BSS case, 5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app2_1600_mcs7!$B$2:$B$6</c:f>
              <c:numCache>
                <c:formatCode>General</c:formatCode>
                <c:ptCount val="5"/>
                <c:pt idx="0">
                  <c:v>1.4491695588044187E-3</c:v>
                </c:pt>
                <c:pt idx="1">
                  <c:v>3.0258060000000007E-3</c:v>
                </c:pt>
                <c:pt idx="2">
                  <c:v>3.7097394999999998E-3</c:v>
                </c:pt>
                <c:pt idx="3">
                  <c:v>4.7539736000000001E-3</c:v>
                </c:pt>
                <c:pt idx="4">
                  <c:v>5.6278246999999964E-3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1E-4DEE-9936-63E9786BFA0C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app2_1600_mcs7!$C$2:$C$6</c:f>
              <c:numCache>
                <c:formatCode>General</c:formatCode>
                <c:ptCount val="5"/>
                <c:pt idx="0">
                  <c:v>1.3523975886939577E-3</c:v>
                </c:pt>
                <c:pt idx="1">
                  <c:v>2.798610000000003E-3</c:v>
                </c:pt>
                <c:pt idx="2">
                  <c:v>3.3217959999999993E-3</c:v>
                </c:pt>
                <c:pt idx="3">
                  <c:v>3.8190232E-3</c:v>
                </c:pt>
                <c:pt idx="4">
                  <c:v>4.137818599999999E-3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1E-4DEE-9936-63E9786BFA0C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app2_1600_mcs7!$D$2:$D$6</c:f>
              <c:numCache>
                <c:formatCode>General</c:formatCode>
                <c:ptCount val="5"/>
                <c:pt idx="0">
                  <c:v>1.276449835607537E-3</c:v>
                </c:pt>
                <c:pt idx="1">
                  <c:v>2.6577180000000003E-3</c:v>
                </c:pt>
                <c:pt idx="2">
                  <c:v>3.1794699999999998E-3</c:v>
                </c:pt>
                <c:pt idx="3">
                  <c:v>3.7417276000000005E-3</c:v>
                </c:pt>
                <c:pt idx="4">
                  <c:v>4.1917043999999959E-3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1E-4DEE-9936-63E9786BFA0C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app2_1600_mcs7!$E$2:$E$6</c:f>
              <c:numCache>
                <c:formatCode>General</c:formatCode>
                <c:ptCount val="5"/>
                <c:pt idx="0">
                  <c:v>1.4261574398960362E-3</c:v>
                </c:pt>
                <c:pt idx="1">
                  <c:v>2.8061660000000001E-3</c:v>
                </c:pt>
                <c:pt idx="2">
                  <c:v>3.5322725000000001E-3</c:v>
                </c:pt>
                <c:pt idx="3">
                  <c:v>4.6244212000000054E-3</c:v>
                </c:pt>
                <c:pt idx="4">
                  <c:v>5.7370891999999982E-3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1E-4DEE-9936-63E9786BF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4386912"/>
        <c:axId val="1"/>
      </c:lineChart>
      <c:catAx>
        <c:axId val="15843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4386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912257034039118"/>
          <c:y val="0.43237470154940311"/>
          <c:w val="0.26871255544220785"/>
          <c:h val="0.30078762625095895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16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app2_1600_mcs7!$B$57:$B$61</c:f>
              <c:numCache>
                <c:formatCode>General</c:formatCode>
                <c:ptCount val="5"/>
                <c:pt idx="0">
                  <c:v>2.8587126085271317E-3</c:v>
                </c:pt>
                <c:pt idx="1">
                  <c:v>6.531696E-3</c:v>
                </c:pt>
                <c:pt idx="2">
                  <c:v>9.1181370000000001E-3</c:v>
                </c:pt>
                <c:pt idx="3">
                  <c:v>1.2568693999999998E-2</c:v>
                </c:pt>
                <c:pt idx="4">
                  <c:v>1.6381413999999993E-2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0A-4365-8DBB-437A5D8DF1ED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app2_1600_mcs7!$C$57:$C$61</c:f>
              <c:numCache>
                <c:formatCode>General</c:formatCode>
                <c:ptCount val="5"/>
                <c:pt idx="0">
                  <c:v>1.8056929399224806E-3</c:v>
                </c:pt>
                <c:pt idx="1">
                  <c:v>3.672294E-3</c:v>
                </c:pt>
                <c:pt idx="2">
                  <c:v>4.2962899999999977E-3</c:v>
                </c:pt>
                <c:pt idx="3">
                  <c:v>4.8569852000000004E-3</c:v>
                </c:pt>
                <c:pt idx="4">
                  <c:v>5.2839992000000002E-3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0A-4365-8DBB-437A5D8DF1ED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app2_1600_mcs7!$D$57:$D$61</c:f>
              <c:numCache>
                <c:formatCode>General</c:formatCode>
                <c:ptCount val="5"/>
                <c:pt idx="0">
                  <c:v>1.7717038126614985E-3</c:v>
                </c:pt>
                <c:pt idx="1">
                  <c:v>3.6423610000000002E-3</c:v>
                </c:pt>
                <c:pt idx="2">
                  <c:v>4.2521479999999999E-3</c:v>
                </c:pt>
                <c:pt idx="3">
                  <c:v>4.8763981999999997E-3</c:v>
                </c:pt>
                <c:pt idx="4">
                  <c:v>5.3773908000000004E-3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0A-4365-8DBB-437A5D8DF1ED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app2_1600_mcs7!$E$57:$E$61</c:f>
              <c:numCache>
                <c:formatCode>General</c:formatCode>
                <c:ptCount val="5"/>
                <c:pt idx="0">
                  <c:v>2.6382927474160218E-3</c:v>
                </c:pt>
                <c:pt idx="1">
                  <c:v>6.1534020000000005E-3</c:v>
                </c:pt>
                <c:pt idx="2">
                  <c:v>8.1323549999999956E-3</c:v>
                </c:pt>
                <c:pt idx="3">
                  <c:v>1.0376097999999993E-2</c:v>
                </c:pt>
                <c:pt idx="4">
                  <c:v>1.1920926E-2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0A-4365-8DBB-437A5D8DF1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4383072"/>
        <c:axId val="1"/>
      </c:lineChart>
      <c:catAx>
        <c:axId val="158438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43830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904153402027602"/>
          <c:y val="0.43312667424303919"/>
          <c:w val="0.28784353313613154"/>
          <c:h val="0.29395389449675957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1 BSS case, 5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app4_32000_mcs7!$B$1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app4_32000_mcs7!$B$2:$B$6</c:f>
              <c:numCache>
                <c:formatCode>General</c:formatCode>
                <c:ptCount val="5"/>
                <c:pt idx="0">
                  <c:v>3.7887547368421065E-3</c:v>
                </c:pt>
                <c:pt idx="1">
                  <c:v>6.2466520000000001E-3</c:v>
                </c:pt>
                <c:pt idx="2">
                  <c:v>7.8166829999999996E-3</c:v>
                </c:pt>
                <c:pt idx="3">
                  <c:v>9.4356188000000001E-3</c:v>
                </c:pt>
                <c:pt idx="4">
                  <c:v>1.0841000999999987E-2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C2-4589-A79F-4F771F02D852}"/>
            </c:ext>
          </c:extLst>
        </c:ser>
        <c:ser>
          <c:idx val="1"/>
          <c:order val="1"/>
          <c:tx>
            <c:strRef>
              <c:f>app4_32000_mcs7!$C$1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app4_32000_mcs7!$C$2:$C$6</c:f>
              <c:numCache>
                <c:formatCode>General</c:formatCode>
                <c:ptCount val="5"/>
                <c:pt idx="0">
                  <c:v>3.5853328200129942E-3</c:v>
                </c:pt>
                <c:pt idx="1">
                  <c:v>5.760676000000001E-3</c:v>
                </c:pt>
                <c:pt idx="2">
                  <c:v>6.4835975000000004E-3</c:v>
                </c:pt>
                <c:pt idx="3">
                  <c:v>7.2265583999999994E-3</c:v>
                </c:pt>
                <c:pt idx="4">
                  <c:v>7.9252290999999881E-3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C2-4589-A79F-4F771F02D852}"/>
            </c:ext>
          </c:extLst>
        </c:ser>
        <c:ser>
          <c:idx val="2"/>
          <c:order val="2"/>
          <c:tx>
            <c:strRef>
              <c:f>app4_32000_mcs7!$D$1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app4_32000_mcs7!$D$2:$D$6</c:f>
              <c:numCache>
                <c:formatCode>General</c:formatCode>
                <c:ptCount val="5"/>
                <c:pt idx="0">
                  <c:v>3.4658718583495791E-3</c:v>
                </c:pt>
                <c:pt idx="1">
                  <c:v>5.3976780000000012E-3</c:v>
                </c:pt>
                <c:pt idx="2">
                  <c:v>6.2191404999999995E-3</c:v>
                </c:pt>
                <c:pt idx="3">
                  <c:v>7.3782588000000007E-3</c:v>
                </c:pt>
                <c:pt idx="4">
                  <c:v>8.1582003999999993E-3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C2-4589-A79F-4F771F02D852}"/>
            </c:ext>
          </c:extLst>
        </c:ser>
        <c:ser>
          <c:idx val="3"/>
          <c:order val="3"/>
          <c:tx>
            <c:strRef>
              <c:f>app4_32000_mcs7!$E$1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app4_32000_mcs7!$E$2:$E$6</c:f>
              <c:numCache>
                <c:formatCode>General</c:formatCode>
                <c:ptCount val="5"/>
                <c:pt idx="0">
                  <c:v>3.7787165886939565E-3</c:v>
                </c:pt>
                <c:pt idx="1">
                  <c:v>6.121350000000002E-3</c:v>
                </c:pt>
                <c:pt idx="2">
                  <c:v>7.6411980000000001E-3</c:v>
                </c:pt>
                <c:pt idx="3">
                  <c:v>9.680972000000003E-3</c:v>
                </c:pt>
                <c:pt idx="4">
                  <c:v>1.0951906999999988E-2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C2-4589-A79F-4F771F02D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2448576"/>
        <c:axId val="1"/>
      </c:lineChart>
      <c:catAx>
        <c:axId val="158244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24485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794004201274455"/>
          <c:y val="0.43237470154940311"/>
          <c:w val="0.24989544968120025"/>
          <c:h val="0.26854739745195572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16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app4_32000_mcs7!$B$1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app4_32000_mcs7!$B$57:$B$61</c:f>
              <c:numCache>
                <c:formatCode>General</c:formatCode>
                <c:ptCount val="5"/>
                <c:pt idx="0">
                  <c:v>6.2518632170542651E-3</c:v>
                </c:pt>
                <c:pt idx="1">
                  <c:v>1.4136900000000001E-2</c:v>
                </c:pt>
                <c:pt idx="2">
                  <c:v>1.7980389999999999E-2</c:v>
                </c:pt>
                <c:pt idx="3">
                  <c:v>2.3320407999999997E-2</c:v>
                </c:pt>
                <c:pt idx="4">
                  <c:v>2.5652089999999995E-2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48-4B93-B7BB-3A86354AEF7D}"/>
            </c:ext>
          </c:extLst>
        </c:ser>
        <c:ser>
          <c:idx val="1"/>
          <c:order val="1"/>
          <c:tx>
            <c:strRef>
              <c:f>app4_32000_mcs7!$C$1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app4_32000_mcs7!$C$57:$C$61</c:f>
              <c:numCache>
                <c:formatCode>General</c:formatCode>
                <c:ptCount val="5"/>
                <c:pt idx="0">
                  <c:v>4.3349095413436709E-3</c:v>
                </c:pt>
                <c:pt idx="1">
                  <c:v>7.6022939999999999E-3</c:v>
                </c:pt>
                <c:pt idx="2">
                  <c:v>8.8247949999999981E-3</c:v>
                </c:pt>
                <c:pt idx="3">
                  <c:v>1.0471729999999999E-2</c:v>
                </c:pt>
                <c:pt idx="4">
                  <c:v>1.1755401999999998E-2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48-4B93-B7BB-3A86354AEF7D}"/>
            </c:ext>
          </c:extLst>
        </c:ser>
        <c:ser>
          <c:idx val="2"/>
          <c:order val="2"/>
          <c:tx>
            <c:strRef>
              <c:f>app4_32000_mcs7!$D$1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app4_32000_mcs7!$D$57:$D$61</c:f>
              <c:numCache>
                <c:formatCode>General</c:formatCode>
                <c:ptCount val="5"/>
                <c:pt idx="0">
                  <c:v>3.8744469832041328E-3</c:v>
                </c:pt>
                <c:pt idx="1">
                  <c:v>6.4208369999999996E-3</c:v>
                </c:pt>
                <c:pt idx="2">
                  <c:v>7.6921019999999958E-3</c:v>
                </c:pt>
                <c:pt idx="3">
                  <c:v>9.7733153999999996E-3</c:v>
                </c:pt>
                <c:pt idx="4">
                  <c:v>1.1015657999999999E-2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48-4B93-B7BB-3A86354AEF7D}"/>
            </c:ext>
          </c:extLst>
        </c:ser>
        <c:ser>
          <c:idx val="3"/>
          <c:order val="3"/>
          <c:tx>
            <c:strRef>
              <c:f>app4_32000_mcs7!$E$1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app4_32000_mcs7!$E$57:$E$61</c:f>
              <c:numCache>
                <c:formatCode>General</c:formatCode>
                <c:ptCount val="5"/>
                <c:pt idx="0">
                  <c:v>6.3101609948320418E-3</c:v>
                </c:pt>
                <c:pt idx="1">
                  <c:v>1.3920400000000003E-2</c:v>
                </c:pt>
                <c:pt idx="2">
                  <c:v>1.7495409999999989E-2</c:v>
                </c:pt>
                <c:pt idx="3">
                  <c:v>2.3326213999999998E-2</c:v>
                </c:pt>
                <c:pt idx="4">
                  <c:v>2.5445197999999999E-2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B48-4B93-B7BB-3A86354AE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82450976"/>
        <c:axId val="1"/>
      </c:lineChart>
      <c:catAx>
        <c:axId val="158245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5824509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730151995703896"/>
          <c:y val="0.43312667424303919"/>
          <c:w val="0.25958354719936866"/>
          <c:h val="0.28751415348590281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5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app2_1600_mcs7!$B$2:$B$6</c:f>
              <c:numCache>
                <c:formatCode>General</c:formatCode>
                <c:ptCount val="5"/>
                <c:pt idx="0">
                  <c:v>3.4554929060468145E-3</c:v>
                </c:pt>
                <c:pt idx="1">
                  <c:v>8.2769050000000011E-3</c:v>
                </c:pt>
                <c:pt idx="2">
                  <c:v>1.0802359999999995E-2</c:v>
                </c:pt>
                <c:pt idx="3">
                  <c:v>1.4496123999999999E-2</c:v>
                </c:pt>
                <c:pt idx="4">
                  <c:v>1.6823745999999994E-2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7D-4BFA-A843-9DD265939521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app2_1600_mcs7!$C$2:$C$6</c:f>
              <c:numCache>
                <c:formatCode>General</c:formatCode>
                <c:ptCount val="5"/>
                <c:pt idx="0">
                  <c:v>2.2507434157997396E-3</c:v>
                </c:pt>
                <c:pt idx="1">
                  <c:v>4.1973870000000003E-3</c:v>
                </c:pt>
                <c:pt idx="2">
                  <c:v>4.7469169999999998E-3</c:v>
                </c:pt>
                <c:pt idx="3">
                  <c:v>5.6083632000000008E-3</c:v>
                </c:pt>
                <c:pt idx="4">
                  <c:v>6.6236127999999596E-3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7D-4BFA-A843-9DD265939521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app2_1600_mcs7!$D$2:$D$6</c:f>
              <c:numCache>
                <c:formatCode>General</c:formatCode>
                <c:ptCount val="5"/>
                <c:pt idx="0">
                  <c:v>2.178663363459038E-3</c:v>
                </c:pt>
                <c:pt idx="1">
                  <c:v>4.1244610000000003E-3</c:v>
                </c:pt>
                <c:pt idx="2">
                  <c:v>4.6923670000000002E-3</c:v>
                </c:pt>
                <c:pt idx="3">
                  <c:v>5.3393298000000006E-3</c:v>
                </c:pt>
                <c:pt idx="4">
                  <c:v>6.0824275999999877E-3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7D-4BFA-A843-9DD265939521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app2_1600_mcs7!$E$2:$E$6</c:f>
              <c:numCache>
                <c:formatCode>General</c:formatCode>
                <c:ptCount val="5"/>
                <c:pt idx="0">
                  <c:v>3.0444002126137869E-3</c:v>
                </c:pt>
                <c:pt idx="1">
                  <c:v>6.6246910000000029E-3</c:v>
                </c:pt>
                <c:pt idx="2">
                  <c:v>9.354597999999997E-3</c:v>
                </c:pt>
                <c:pt idx="3">
                  <c:v>1.2837026000000003E-2</c:v>
                </c:pt>
                <c:pt idx="4">
                  <c:v>1.4937471999999979E-2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7D-4BFA-A843-9DD265939521}"/>
            </c:ext>
          </c:extLst>
        </c:ser>
        <c:ser>
          <c:idx val="4"/>
          <c:order val="4"/>
          <c:tx>
            <c:strRef>
              <c:f>app2_1600_mcs7!$F$1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app2_1600_mcs7!$F$2:$F$6</c:f>
              <c:numCache>
                <c:formatCode>General</c:formatCode>
                <c:ptCount val="5"/>
                <c:pt idx="0">
                  <c:v>2.1498155039011706E-3</c:v>
                </c:pt>
                <c:pt idx="1">
                  <c:v>4.1109630000000005E-3</c:v>
                </c:pt>
                <c:pt idx="2">
                  <c:v>4.7141669999999974E-3</c:v>
                </c:pt>
                <c:pt idx="3">
                  <c:v>5.449006000000001E-3</c:v>
                </c:pt>
                <c:pt idx="4">
                  <c:v>6.6966309999999989E-3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7D-4BFA-A843-9DD265939521}"/>
            </c:ext>
          </c:extLst>
        </c:ser>
        <c:ser>
          <c:idx val="5"/>
          <c:order val="5"/>
          <c:tx>
            <c:strRef>
              <c:f>app2_1600_mcs7!$G$1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app2_1600_mcs7!$G$2:$G$6</c:f>
              <c:numCache>
                <c:formatCode>General</c:formatCode>
                <c:ptCount val="5"/>
                <c:pt idx="0">
                  <c:v>3.142115576723017E-3</c:v>
                </c:pt>
                <c:pt idx="1">
                  <c:v>7.1344600000000031E-3</c:v>
                </c:pt>
                <c:pt idx="2">
                  <c:v>9.5475279999999961E-3</c:v>
                </c:pt>
                <c:pt idx="3">
                  <c:v>1.3166108000000001E-2</c:v>
                </c:pt>
                <c:pt idx="4">
                  <c:v>1.649424399999996E-2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67D-4BFA-A843-9DD265939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273551"/>
        <c:axId val="1"/>
      </c:lineChart>
      <c:catAx>
        <c:axId val="727273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727355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846519779112682"/>
          <c:y val="0.35728640263250672"/>
          <c:w val="0.2775428990387146"/>
          <c:h val="0.37754465859677983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16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app2_1600_mcs7!$B$57:$B$61</c:f>
              <c:numCache>
                <c:formatCode>General</c:formatCode>
                <c:ptCount val="5"/>
                <c:pt idx="0">
                  <c:v>5.0788219345161275E-3</c:v>
                </c:pt>
                <c:pt idx="1">
                  <c:v>1.1950300000000001E-2</c:v>
                </c:pt>
                <c:pt idx="2">
                  <c:v>1.602895E-2</c:v>
                </c:pt>
                <c:pt idx="3">
                  <c:v>2.1450299999999999E-2</c:v>
                </c:pt>
                <c:pt idx="4">
                  <c:v>2.6018550000000001E-2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4B-4874-BE83-32EABD38F829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app2_1600_mcs7!$C$57:$C$61</c:f>
              <c:numCache>
                <c:formatCode>General</c:formatCode>
                <c:ptCount val="5"/>
                <c:pt idx="0">
                  <c:v>2.3137546170967751E-3</c:v>
                </c:pt>
                <c:pt idx="1">
                  <c:v>4.5168250000000004E-3</c:v>
                </c:pt>
                <c:pt idx="2">
                  <c:v>5.1854299999999996E-3</c:v>
                </c:pt>
                <c:pt idx="3">
                  <c:v>6.1520799999999999E-3</c:v>
                </c:pt>
                <c:pt idx="4">
                  <c:v>7.2722050000000003E-3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4B-4874-BE83-32EABD38F829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app2_1600_mcs7!$D$57:$D$61</c:f>
              <c:numCache>
                <c:formatCode>General</c:formatCode>
                <c:ptCount val="5"/>
                <c:pt idx="0">
                  <c:v>2.3728783583870962E-3</c:v>
                </c:pt>
                <c:pt idx="1">
                  <c:v>4.5450350000000002E-3</c:v>
                </c:pt>
                <c:pt idx="2">
                  <c:v>5.3463299999999998E-3</c:v>
                </c:pt>
                <c:pt idx="3">
                  <c:v>6.6805649999999994E-3</c:v>
                </c:pt>
                <c:pt idx="4">
                  <c:v>7.6346950000000004E-3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4B-4874-BE83-32EABD38F829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app2_1600_mcs7!$E$57:$E$61</c:f>
              <c:numCache>
                <c:formatCode>General</c:formatCode>
                <c:ptCount val="5"/>
                <c:pt idx="0">
                  <c:v>4.5679287161290308E-3</c:v>
                </c:pt>
                <c:pt idx="1">
                  <c:v>1.1092400000000001E-2</c:v>
                </c:pt>
                <c:pt idx="2">
                  <c:v>1.4380850000000001E-2</c:v>
                </c:pt>
                <c:pt idx="3">
                  <c:v>1.9813749999999998E-2</c:v>
                </c:pt>
                <c:pt idx="4">
                  <c:v>2.3925000000000002E-2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4B-4874-BE83-32EABD38F829}"/>
            </c:ext>
          </c:extLst>
        </c:ser>
        <c:ser>
          <c:idx val="4"/>
          <c:order val="4"/>
          <c:tx>
            <c:strRef>
              <c:f>app2_1600_mcs7!$F$1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app2_1600_mcs7!$F$57:$F$61</c:f>
              <c:numCache>
                <c:formatCode>General</c:formatCode>
                <c:ptCount val="5"/>
                <c:pt idx="0">
                  <c:v>2.2404856651612897E-3</c:v>
                </c:pt>
                <c:pt idx="1">
                  <c:v>4.37975E-3</c:v>
                </c:pt>
                <c:pt idx="2">
                  <c:v>5.126795E-3</c:v>
                </c:pt>
                <c:pt idx="3">
                  <c:v>6.2829050000000001E-3</c:v>
                </c:pt>
                <c:pt idx="4">
                  <c:v>7.9415549999999994E-3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4B-4874-BE83-32EABD38F829}"/>
            </c:ext>
          </c:extLst>
        </c:ser>
        <c:ser>
          <c:idx val="5"/>
          <c:order val="5"/>
          <c:tx>
            <c:strRef>
              <c:f>app2_1600_mcs7!$G$1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app2_1600_mcs7!$G$57:$G$61</c:f>
              <c:numCache>
                <c:formatCode>General</c:formatCode>
                <c:ptCount val="5"/>
                <c:pt idx="0">
                  <c:v>4.4372339609677425E-3</c:v>
                </c:pt>
                <c:pt idx="1">
                  <c:v>1.07376E-2</c:v>
                </c:pt>
                <c:pt idx="2">
                  <c:v>1.3798649999999999E-2</c:v>
                </c:pt>
                <c:pt idx="3">
                  <c:v>1.761625E-2</c:v>
                </c:pt>
                <c:pt idx="4">
                  <c:v>2.1300699999999999E-2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54B-4874-BE83-32EABD38F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264911"/>
        <c:axId val="1"/>
      </c:lineChart>
      <c:catAx>
        <c:axId val="727264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726491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815069227655147"/>
          <c:y val="0.35728617721667477"/>
          <c:w val="0.27784162149265162"/>
          <c:h val="0.37754483203566036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5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app3_16000_mcs7!$B$1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app3_16000_mcs7!$B$2:$B$6</c:f>
              <c:numCache>
                <c:formatCode>General</c:formatCode>
                <c:ptCount val="5"/>
                <c:pt idx="0">
                  <c:v>4.7140815520156061E-3</c:v>
                </c:pt>
                <c:pt idx="1">
                  <c:v>1.057077E-2</c:v>
                </c:pt>
                <c:pt idx="2">
                  <c:v>1.4060939999999999E-2</c:v>
                </c:pt>
                <c:pt idx="3">
                  <c:v>1.9519576E-2</c:v>
                </c:pt>
                <c:pt idx="4">
                  <c:v>2.3686371999999976E-2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C3-457C-8D67-A4B5A2EE103F}"/>
            </c:ext>
          </c:extLst>
        </c:ser>
        <c:ser>
          <c:idx val="1"/>
          <c:order val="1"/>
          <c:tx>
            <c:strRef>
              <c:f>app3_16000_mcs7!$C$1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app3_16000_mcs7!$C$2:$C$6</c:f>
              <c:numCache>
                <c:formatCode>General</c:formatCode>
                <c:ptCount val="5"/>
                <c:pt idx="0">
                  <c:v>3.2065794008452526E-3</c:v>
                </c:pt>
                <c:pt idx="1">
                  <c:v>5.4740889999999997E-3</c:v>
                </c:pt>
                <c:pt idx="2">
                  <c:v>6.5464929999999944E-3</c:v>
                </c:pt>
                <c:pt idx="3">
                  <c:v>8.3979412000000017E-3</c:v>
                </c:pt>
                <c:pt idx="4">
                  <c:v>1.0796297999999958E-2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C3-457C-8D67-A4B5A2EE103F}"/>
            </c:ext>
          </c:extLst>
        </c:ser>
        <c:ser>
          <c:idx val="2"/>
          <c:order val="2"/>
          <c:tx>
            <c:strRef>
              <c:f>app3_16000_mcs7!$D$1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app3_16000_mcs7!$D$2:$D$6</c:f>
              <c:numCache>
                <c:formatCode>General</c:formatCode>
                <c:ptCount val="5"/>
                <c:pt idx="0">
                  <c:v>3.2011111420676194E-3</c:v>
                </c:pt>
                <c:pt idx="1">
                  <c:v>5.5225919999999998E-3</c:v>
                </c:pt>
                <c:pt idx="2">
                  <c:v>6.6586879999999994E-3</c:v>
                </c:pt>
                <c:pt idx="3">
                  <c:v>8.4156319999999993E-3</c:v>
                </c:pt>
                <c:pt idx="4">
                  <c:v>1.0751457999999992E-2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C3-457C-8D67-A4B5A2EE103F}"/>
            </c:ext>
          </c:extLst>
        </c:ser>
        <c:ser>
          <c:idx val="3"/>
          <c:order val="3"/>
          <c:tx>
            <c:strRef>
              <c:f>app3_16000_mcs7!$E$1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app3_16000_mcs7!$E$2:$E$6</c:f>
              <c:numCache>
                <c:formatCode>General</c:formatCode>
                <c:ptCount val="5"/>
                <c:pt idx="0">
                  <c:v>4.3659805175552662E-3</c:v>
                </c:pt>
                <c:pt idx="1">
                  <c:v>9.5069119999999993E-3</c:v>
                </c:pt>
                <c:pt idx="2">
                  <c:v>1.2707709999999997E-2</c:v>
                </c:pt>
                <c:pt idx="3">
                  <c:v>1.8133722000000001E-2</c:v>
                </c:pt>
                <c:pt idx="4">
                  <c:v>2.129580199999994E-2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C3-457C-8D67-A4B5A2EE103F}"/>
            </c:ext>
          </c:extLst>
        </c:ser>
        <c:ser>
          <c:idx val="4"/>
          <c:order val="4"/>
          <c:tx>
            <c:strRef>
              <c:f>app3_16000_mcs7!$F$1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app3_16000_mcs7!$F$2:$F$6</c:f>
              <c:numCache>
                <c:formatCode>General</c:formatCode>
                <c:ptCount val="5"/>
                <c:pt idx="0">
                  <c:v>3.0990678459037698E-3</c:v>
                </c:pt>
                <c:pt idx="1">
                  <c:v>5.2596240000000001E-3</c:v>
                </c:pt>
                <c:pt idx="2">
                  <c:v>6.0995439999999993E-3</c:v>
                </c:pt>
                <c:pt idx="3">
                  <c:v>7.5478222000000001E-3</c:v>
                </c:pt>
                <c:pt idx="4">
                  <c:v>8.7836251999999868E-3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9C3-457C-8D67-A4B5A2EE103F}"/>
            </c:ext>
          </c:extLst>
        </c:ser>
        <c:ser>
          <c:idx val="5"/>
          <c:order val="5"/>
          <c:tx>
            <c:strRef>
              <c:f>app3_16000_mcs7!$G$1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app3_16000_mcs7!$G$2:$G$6</c:f>
              <c:numCache>
                <c:formatCode>General</c:formatCode>
                <c:ptCount val="5"/>
                <c:pt idx="0">
                  <c:v>4.285629305266575E-3</c:v>
                </c:pt>
                <c:pt idx="1">
                  <c:v>9.187764000000001E-3</c:v>
                </c:pt>
                <c:pt idx="2">
                  <c:v>1.2769469999999998E-2</c:v>
                </c:pt>
                <c:pt idx="3">
                  <c:v>1.7179376E-2</c:v>
                </c:pt>
                <c:pt idx="4">
                  <c:v>2.0834347999999989E-2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9C3-457C-8D67-A4B5A2EE1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257231"/>
        <c:axId val="1"/>
      </c:lineChart>
      <c:catAx>
        <c:axId val="72725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725723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612487147153705"/>
          <c:y val="0.35728640263250672"/>
          <c:w val="0.23988322535830442"/>
          <c:h val="0.37754465859677983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16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app3_16000_mcs7!$B$1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app3_16000_mcs7!$B$57:$B$61</c:f>
              <c:numCache>
                <c:formatCode>General</c:formatCode>
                <c:ptCount val="5"/>
                <c:pt idx="0">
                  <c:v>9.8242320974193491E-3</c:v>
                </c:pt>
                <c:pt idx="1">
                  <c:v>2.27084E-2</c:v>
                </c:pt>
                <c:pt idx="2">
                  <c:v>3.04993E-2</c:v>
                </c:pt>
                <c:pt idx="3">
                  <c:v>4.4298249999999997E-2</c:v>
                </c:pt>
                <c:pt idx="4">
                  <c:v>5.8924549999999999E-2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C3-4836-B4A2-5F23D3BA51FA}"/>
            </c:ext>
          </c:extLst>
        </c:ser>
        <c:ser>
          <c:idx val="1"/>
          <c:order val="1"/>
          <c:tx>
            <c:strRef>
              <c:f>app3_16000_mcs7!$C$1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app3_16000_mcs7!$C$57:$C$61</c:f>
              <c:numCache>
                <c:formatCode>General</c:formatCode>
                <c:ptCount val="5"/>
                <c:pt idx="0">
                  <c:v>3.8369303167741921E-3</c:v>
                </c:pt>
                <c:pt idx="1">
                  <c:v>7.3606550000000007E-3</c:v>
                </c:pt>
                <c:pt idx="2">
                  <c:v>9.0848549999999993E-3</c:v>
                </c:pt>
                <c:pt idx="3">
                  <c:v>1.14755E-2</c:v>
                </c:pt>
                <c:pt idx="4">
                  <c:v>1.3612550000000001E-2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C3-4836-B4A2-5F23D3BA51FA}"/>
            </c:ext>
          </c:extLst>
        </c:ser>
        <c:ser>
          <c:idx val="2"/>
          <c:order val="2"/>
          <c:tx>
            <c:strRef>
              <c:f>app3_16000_mcs7!$D$1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app3_16000_mcs7!$D$57:$D$61</c:f>
              <c:numCache>
                <c:formatCode>General</c:formatCode>
                <c:ptCount val="5"/>
                <c:pt idx="0">
                  <c:v>3.8143819012903214E-3</c:v>
                </c:pt>
                <c:pt idx="1">
                  <c:v>7.5080049999999999E-3</c:v>
                </c:pt>
                <c:pt idx="2">
                  <c:v>9.7113400000000006E-3</c:v>
                </c:pt>
                <c:pt idx="3">
                  <c:v>1.2923850000000001E-2</c:v>
                </c:pt>
                <c:pt idx="4">
                  <c:v>1.4741299999999999E-2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C3-4836-B4A2-5F23D3BA51FA}"/>
            </c:ext>
          </c:extLst>
        </c:ser>
        <c:ser>
          <c:idx val="3"/>
          <c:order val="3"/>
          <c:tx>
            <c:strRef>
              <c:f>app3_16000_mcs7!$E$1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app3_16000_mcs7!$E$57:$E$61</c:f>
              <c:numCache>
                <c:formatCode>General</c:formatCode>
                <c:ptCount val="5"/>
                <c:pt idx="0">
                  <c:v>7.3794054035483869E-3</c:v>
                </c:pt>
                <c:pt idx="1">
                  <c:v>1.7384E-2</c:v>
                </c:pt>
                <c:pt idx="2">
                  <c:v>2.308725E-2</c:v>
                </c:pt>
                <c:pt idx="3">
                  <c:v>3.2527550000000002E-2</c:v>
                </c:pt>
                <c:pt idx="4">
                  <c:v>3.8387650000000002E-2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C3-4836-B4A2-5F23D3BA51FA}"/>
            </c:ext>
          </c:extLst>
        </c:ser>
        <c:ser>
          <c:idx val="4"/>
          <c:order val="4"/>
          <c:tx>
            <c:strRef>
              <c:f>app3_16000_mcs7!$F$1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app3_16000_mcs7!$F$57:$F$61</c:f>
              <c:numCache>
                <c:formatCode>General</c:formatCode>
                <c:ptCount val="5"/>
                <c:pt idx="0">
                  <c:v>3.6955046445161293E-3</c:v>
                </c:pt>
                <c:pt idx="1">
                  <c:v>7.2146450000000004E-3</c:v>
                </c:pt>
                <c:pt idx="2">
                  <c:v>9.2763800000000007E-3</c:v>
                </c:pt>
                <c:pt idx="3">
                  <c:v>1.20827E-2</c:v>
                </c:pt>
                <c:pt idx="4">
                  <c:v>1.4865099999999999E-2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C3-4836-B4A2-5F23D3BA51FA}"/>
            </c:ext>
          </c:extLst>
        </c:ser>
        <c:ser>
          <c:idx val="5"/>
          <c:order val="5"/>
          <c:tx>
            <c:strRef>
              <c:f>app3_16000_mcs7!$G$1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app3_16000_mcs7!$G$57:$G$61</c:f>
              <c:numCache>
                <c:formatCode>General</c:formatCode>
                <c:ptCount val="5"/>
                <c:pt idx="0">
                  <c:v>7.9316245532258089E-3</c:v>
                </c:pt>
                <c:pt idx="1">
                  <c:v>1.8209650000000001E-2</c:v>
                </c:pt>
                <c:pt idx="2">
                  <c:v>2.4772099999999998E-2</c:v>
                </c:pt>
                <c:pt idx="3">
                  <c:v>3.3575899999999999E-2</c:v>
                </c:pt>
                <c:pt idx="4">
                  <c:v>4.0284550000000002E-2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C3-4836-B4A2-5F23D3BA5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289391"/>
        <c:axId val="1"/>
      </c:lineChart>
      <c:catAx>
        <c:axId val="727289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728939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228825109491868"/>
          <c:y val="0.35728617721667477"/>
          <c:w val="0.26370406267428437"/>
          <c:h val="0.37754483203566036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5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app4_32000_mcs7!$B$1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app4_32000_mcs7!$B$2:$B$6</c:f>
              <c:numCache>
                <c:formatCode>General</c:formatCode>
                <c:ptCount val="5"/>
                <c:pt idx="0">
                  <c:v>7.498420172301682E-3</c:v>
                </c:pt>
                <c:pt idx="1">
                  <c:v>1.570765E-2</c:v>
                </c:pt>
                <c:pt idx="2">
                  <c:v>2.2056569999999998E-2</c:v>
                </c:pt>
                <c:pt idx="3">
                  <c:v>3.3409186000000014E-2</c:v>
                </c:pt>
                <c:pt idx="4">
                  <c:v>4.6933877999999984E-2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9A-46DF-A0F3-146BF6E0F149}"/>
            </c:ext>
          </c:extLst>
        </c:ser>
        <c:ser>
          <c:idx val="1"/>
          <c:order val="1"/>
          <c:tx>
            <c:strRef>
              <c:f>app4_32000_mcs7!$C$1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app4_32000_mcs7!$C$2:$C$6</c:f>
              <c:numCache>
                <c:formatCode>General</c:formatCode>
                <c:ptCount val="5"/>
                <c:pt idx="0">
                  <c:v>4.7978611020806231E-3</c:v>
                </c:pt>
                <c:pt idx="1">
                  <c:v>8.3808440000000001E-3</c:v>
                </c:pt>
                <c:pt idx="2">
                  <c:v>1.0363699999999997E-2</c:v>
                </c:pt>
                <c:pt idx="3">
                  <c:v>1.3962148000000002E-2</c:v>
                </c:pt>
                <c:pt idx="4">
                  <c:v>1.75135399999999E-2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9A-46DF-A0F3-146BF6E0F149}"/>
            </c:ext>
          </c:extLst>
        </c:ser>
        <c:ser>
          <c:idx val="2"/>
          <c:order val="2"/>
          <c:tx>
            <c:strRef>
              <c:f>app4_32000_mcs7!$D$1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app4_32000_mcs7!$D$2:$D$6</c:f>
              <c:numCache>
                <c:formatCode>General</c:formatCode>
                <c:ptCount val="5"/>
                <c:pt idx="0">
                  <c:v>5.0023060000000015E-3</c:v>
                </c:pt>
                <c:pt idx="1">
                  <c:v>8.0658410000000007E-3</c:v>
                </c:pt>
                <c:pt idx="2">
                  <c:v>1.0056149999999996E-2</c:v>
                </c:pt>
                <c:pt idx="3">
                  <c:v>1.5605870000000001E-2</c:v>
                </c:pt>
                <c:pt idx="4">
                  <c:v>2.428440999999993E-2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9A-46DF-A0F3-146BF6E0F149}"/>
            </c:ext>
          </c:extLst>
        </c:ser>
        <c:ser>
          <c:idx val="3"/>
          <c:order val="3"/>
          <c:tx>
            <c:strRef>
              <c:f>app4_32000_mcs7!$E$1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app4_32000_mcs7!$E$2:$E$6</c:f>
              <c:numCache>
                <c:formatCode>General</c:formatCode>
                <c:ptCount val="5"/>
                <c:pt idx="0">
                  <c:v>6.510706534460336E-3</c:v>
                </c:pt>
                <c:pt idx="1">
                  <c:v>1.3221970000000001E-2</c:v>
                </c:pt>
                <c:pt idx="2">
                  <c:v>1.7400619999999988E-2</c:v>
                </c:pt>
                <c:pt idx="3">
                  <c:v>2.6160604000000004E-2</c:v>
                </c:pt>
                <c:pt idx="4">
                  <c:v>3.7617673999999823E-2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39A-46DF-A0F3-146BF6E0F149}"/>
            </c:ext>
          </c:extLst>
        </c:ser>
        <c:ser>
          <c:idx val="4"/>
          <c:order val="4"/>
          <c:tx>
            <c:strRef>
              <c:f>app4_32000_mcs7!$F$1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app4_32000_mcs7!$F$2:$F$6</c:f>
              <c:numCache>
                <c:formatCode>General</c:formatCode>
                <c:ptCount val="5"/>
                <c:pt idx="0">
                  <c:v>4.7600767392717847E-3</c:v>
                </c:pt>
                <c:pt idx="1">
                  <c:v>7.9323620000000018E-3</c:v>
                </c:pt>
                <c:pt idx="2">
                  <c:v>9.7195760000000006E-3</c:v>
                </c:pt>
                <c:pt idx="3">
                  <c:v>1.4882074000000002E-2</c:v>
                </c:pt>
                <c:pt idx="4">
                  <c:v>2.2226641999999991E-2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39A-46DF-A0F3-146BF6E0F149}"/>
            </c:ext>
          </c:extLst>
        </c:ser>
        <c:ser>
          <c:idx val="5"/>
          <c:order val="5"/>
          <c:tx>
            <c:strRef>
              <c:f>app4_32000_mcs7!$G$1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app4_32000_mcs7!$G$2:$G$6</c:f>
              <c:numCache>
                <c:formatCode>General</c:formatCode>
                <c:ptCount val="5"/>
                <c:pt idx="0">
                  <c:v>6.2960214791937582E-3</c:v>
                </c:pt>
                <c:pt idx="1">
                  <c:v>1.2905430000000006E-2</c:v>
                </c:pt>
                <c:pt idx="2">
                  <c:v>1.7388119999999993E-2</c:v>
                </c:pt>
                <c:pt idx="3">
                  <c:v>2.62411E-2</c:v>
                </c:pt>
                <c:pt idx="4">
                  <c:v>3.4798841999999747E-2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39A-46DF-A0F3-146BF6E0F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6397040"/>
        <c:axId val="1"/>
      </c:lineChart>
      <c:catAx>
        <c:axId val="161639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163970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670995305143439"/>
          <c:y val="0.35728640263250672"/>
          <c:w val="0.24929814377840698"/>
          <c:h val="0.37754465859677983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12 STAs in BSS, 3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Sheet1!$B$37:$B$41</c:f>
              <c:numCache>
                <c:formatCode>General</c:formatCode>
                <c:ptCount val="5"/>
                <c:pt idx="0">
                  <c:v>3.1672296236979181E-3</c:v>
                </c:pt>
                <c:pt idx="1">
                  <c:v>7.3208690000000015E-3</c:v>
                </c:pt>
                <c:pt idx="2">
                  <c:v>1.0101609999999997E-2</c:v>
                </c:pt>
                <c:pt idx="3">
                  <c:v>1.4038125999999998E-2</c:v>
                </c:pt>
                <c:pt idx="4">
                  <c:v>1.6562773999999999E-2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2C-41D2-B895-573B94BAEB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Sheet1!$C$37:$C$41</c:f>
              <c:numCache>
                <c:formatCode>General</c:formatCode>
                <c:ptCount val="5"/>
                <c:pt idx="0">
                  <c:v>2.0829346054687501E-3</c:v>
                </c:pt>
                <c:pt idx="1">
                  <c:v>3.7916240000000013E-3</c:v>
                </c:pt>
                <c:pt idx="2">
                  <c:v>4.3121949999999978E-3</c:v>
                </c:pt>
                <c:pt idx="3">
                  <c:v>4.7853343999999997E-3</c:v>
                </c:pt>
                <c:pt idx="4">
                  <c:v>5.128484999999996E-3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2C-41D2-B895-573B94BAEB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Sheet1!$D$37:$D$41</c:f>
              <c:numCache>
                <c:formatCode>General</c:formatCode>
                <c:ptCount val="5"/>
                <c:pt idx="0">
                  <c:v>2.0450605755208333E-3</c:v>
                </c:pt>
                <c:pt idx="1">
                  <c:v>3.872286E-3</c:v>
                </c:pt>
                <c:pt idx="2">
                  <c:v>4.3179569999999973E-3</c:v>
                </c:pt>
                <c:pt idx="3">
                  <c:v>4.7948897999999995E-3</c:v>
                </c:pt>
                <c:pt idx="4">
                  <c:v>5.3695385999999873E-3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2C-41D2-B895-573B94BAEB0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Sheet1!$E$37:$E$41</c:f>
              <c:numCache>
                <c:formatCode>General</c:formatCode>
                <c:ptCount val="5"/>
                <c:pt idx="0">
                  <c:v>3.2273490436197905E-3</c:v>
                </c:pt>
                <c:pt idx="1">
                  <c:v>7.2492680000000014E-3</c:v>
                </c:pt>
                <c:pt idx="2">
                  <c:v>1.0007997999999995E-2</c:v>
                </c:pt>
                <c:pt idx="3">
                  <c:v>1.5015375999999993E-2</c:v>
                </c:pt>
                <c:pt idx="4">
                  <c:v>1.7732983999999959E-2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2C-41D2-B895-573B94BAE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515711"/>
        <c:axId val="1"/>
      </c:lineChart>
      <c:catAx>
        <c:axId val="135515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35515711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16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app4_32000_mcs7!$B$1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app4_32000_mcs7!$B$57:$B$61</c:f>
              <c:numCache>
                <c:formatCode>General</c:formatCode>
                <c:ptCount val="5"/>
                <c:pt idx="0">
                  <c:v>1.3472178890741937</c:v>
                </c:pt>
                <c:pt idx="1">
                  <c:v>4.4146049999999999</c:v>
                </c:pt>
                <c:pt idx="2">
                  <c:v>4.7774150000000004</c:v>
                </c:pt>
                <c:pt idx="3">
                  <c:v>5.0460700000000003</c:v>
                </c:pt>
                <c:pt idx="4">
                  <c:v>5.1208399999999994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DC-44B0-B3E4-DDA038618859}"/>
            </c:ext>
          </c:extLst>
        </c:ser>
        <c:ser>
          <c:idx val="1"/>
          <c:order val="1"/>
          <c:tx>
            <c:strRef>
              <c:f>app4_32000_mcs7!$C$1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app4_32000_mcs7!$C$57:$C$61</c:f>
              <c:numCache>
                <c:formatCode>General</c:formatCode>
                <c:ptCount val="5"/>
                <c:pt idx="0">
                  <c:v>1.3491869096774191E-2</c:v>
                </c:pt>
                <c:pt idx="1">
                  <c:v>2.9146699999999998E-2</c:v>
                </c:pt>
                <c:pt idx="2">
                  <c:v>3.7918099999999996E-2</c:v>
                </c:pt>
                <c:pt idx="3">
                  <c:v>4.9112900000000001E-2</c:v>
                </c:pt>
                <c:pt idx="4">
                  <c:v>5.726535E-2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DC-44B0-B3E4-DDA038618859}"/>
            </c:ext>
          </c:extLst>
        </c:ser>
        <c:ser>
          <c:idx val="2"/>
          <c:order val="2"/>
          <c:tx>
            <c:strRef>
              <c:f>app4_32000_mcs7!$D$1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app4_32000_mcs7!$D$57:$D$61</c:f>
              <c:numCache>
                <c:formatCode>General</c:formatCode>
                <c:ptCount val="5"/>
                <c:pt idx="0">
                  <c:v>1.2422632341935481E-2</c:v>
                </c:pt>
                <c:pt idx="1">
                  <c:v>2.6906899999999997E-2</c:v>
                </c:pt>
                <c:pt idx="2">
                  <c:v>3.5699750000000002E-2</c:v>
                </c:pt>
                <c:pt idx="3">
                  <c:v>5.0409599999999999E-2</c:v>
                </c:pt>
                <c:pt idx="4">
                  <c:v>6.1671699999999996E-2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DC-44B0-B3E4-DDA038618859}"/>
            </c:ext>
          </c:extLst>
        </c:ser>
        <c:ser>
          <c:idx val="3"/>
          <c:order val="3"/>
          <c:tx>
            <c:strRef>
              <c:f>app4_32000_mcs7!$E$1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app4_32000_mcs7!$E$57:$E$61</c:f>
              <c:numCache>
                <c:formatCode>General</c:formatCode>
                <c:ptCount val="5"/>
                <c:pt idx="0">
                  <c:v>0.27334205743870965</c:v>
                </c:pt>
                <c:pt idx="1">
                  <c:v>0.65321050000000003</c:v>
                </c:pt>
                <c:pt idx="2">
                  <c:v>0.71764950000000005</c:v>
                </c:pt>
                <c:pt idx="3">
                  <c:v>0.75482800000000005</c:v>
                </c:pt>
                <c:pt idx="4">
                  <c:v>0.77018350000000002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DC-44B0-B3E4-DDA038618859}"/>
            </c:ext>
          </c:extLst>
        </c:ser>
        <c:ser>
          <c:idx val="4"/>
          <c:order val="4"/>
          <c:tx>
            <c:strRef>
              <c:f>app4_32000_mcs7!$F$1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app4_32000_mcs7!$F$57:$F$61</c:f>
              <c:numCache>
                <c:formatCode>General</c:formatCode>
                <c:ptCount val="5"/>
                <c:pt idx="0">
                  <c:v>1.3001023270967742E-2</c:v>
                </c:pt>
                <c:pt idx="1">
                  <c:v>2.8218399999999998E-2</c:v>
                </c:pt>
                <c:pt idx="2">
                  <c:v>3.7848149999999997E-2</c:v>
                </c:pt>
                <c:pt idx="3">
                  <c:v>5.5103600000000003E-2</c:v>
                </c:pt>
                <c:pt idx="4">
                  <c:v>6.9353350000000008E-2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DC-44B0-B3E4-DDA038618859}"/>
            </c:ext>
          </c:extLst>
        </c:ser>
        <c:ser>
          <c:idx val="5"/>
          <c:order val="5"/>
          <c:tx>
            <c:strRef>
              <c:f>app4_32000_mcs7!$G$1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app4_32000_mcs7!$A$57:$A$61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app4_32000_mcs7!$G$57:$G$61</c:f>
              <c:numCache>
                <c:formatCode>General</c:formatCode>
                <c:ptCount val="5"/>
                <c:pt idx="0">
                  <c:v>6.0364348487096743E-2</c:v>
                </c:pt>
                <c:pt idx="1">
                  <c:v>0.147202</c:v>
                </c:pt>
                <c:pt idx="2">
                  <c:v>0.1834905</c:v>
                </c:pt>
                <c:pt idx="3">
                  <c:v>0.21903699999999998</c:v>
                </c:pt>
                <c:pt idx="4">
                  <c:v>0.2456835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2DC-44B0-B3E4-DDA038618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6403280"/>
        <c:axId val="1"/>
      </c:lineChart>
      <c:catAx>
        <c:axId val="161640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16403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815069227655147"/>
          <c:y val="0.35728617721667477"/>
          <c:w val="0.27784162149265162"/>
          <c:h val="0.37754483203566036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500"/>
      </a:pPr>
      <a:endParaRPr lang="en-US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5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app2_1600_mcs7!$B$2:$B$6</c:f>
              <c:numCache>
                <c:formatCode>General</c:formatCode>
                <c:ptCount val="5"/>
                <c:pt idx="0">
                  <c:v>6.1752781362467849E-3</c:v>
                </c:pt>
                <c:pt idx="1">
                  <c:v>1.4696860000000004E-2</c:v>
                </c:pt>
                <c:pt idx="2">
                  <c:v>1.9532619999999987E-2</c:v>
                </c:pt>
                <c:pt idx="3">
                  <c:v>2.6174629999999977E-2</c:v>
                </c:pt>
                <c:pt idx="4">
                  <c:v>3.1778882000000001E-2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D8-4DE3-8F51-91CE57C8972B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app2_1600_mcs7!$C$2:$C$6</c:f>
              <c:numCache>
                <c:formatCode>General</c:formatCode>
                <c:ptCount val="5"/>
                <c:pt idx="0">
                  <c:v>2.8896950501285349E-3</c:v>
                </c:pt>
                <c:pt idx="1">
                  <c:v>5.6507210000000009E-3</c:v>
                </c:pt>
                <c:pt idx="2">
                  <c:v>7.4246139999999961E-3</c:v>
                </c:pt>
                <c:pt idx="3">
                  <c:v>9.6425127999999593E-3</c:v>
                </c:pt>
                <c:pt idx="4">
                  <c:v>1.1809610000000028E-2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D8-4DE3-8F51-91CE57C8972B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app2_1600_mcs7!$D$2:$D$6</c:f>
              <c:numCache>
                <c:formatCode>General</c:formatCode>
                <c:ptCount val="5"/>
                <c:pt idx="0">
                  <c:v>2.8661327064588671E-3</c:v>
                </c:pt>
                <c:pt idx="1">
                  <c:v>5.6483490000000004E-3</c:v>
                </c:pt>
                <c:pt idx="2">
                  <c:v>7.3986399999999841E-3</c:v>
                </c:pt>
                <c:pt idx="3">
                  <c:v>9.8069511999999952E-3</c:v>
                </c:pt>
                <c:pt idx="4">
                  <c:v>1.1794862E-2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D8-4DE3-8F51-91CE57C8972B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app2_1600_mcs7!$E$2:$E$6</c:f>
              <c:numCache>
                <c:formatCode>General</c:formatCode>
                <c:ptCount val="5"/>
                <c:pt idx="0">
                  <c:v>5.382563322461442E-3</c:v>
                </c:pt>
                <c:pt idx="1">
                  <c:v>1.30443E-2</c:v>
                </c:pt>
                <c:pt idx="2">
                  <c:v>1.676745E-2</c:v>
                </c:pt>
                <c:pt idx="3">
                  <c:v>2.2779557999999991E-2</c:v>
                </c:pt>
                <c:pt idx="4">
                  <c:v>2.7287354000000028E-2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D8-4DE3-8F51-91CE57C8972B}"/>
            </c:ext>
          </c:extLst>
        </c:ser>
        <c:ser>
          <c:idx val="4"/>
          <c:order val="4"/>
          <c:tx>
            <c:strRef>
              <c:f>app2_1600_mcs7!$F$1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app2_1600_mcs7!$F$2:$F$6</c:f>
              <c:numCache>
                <c:formatCode>General</c:formatCode>
                <c:ptCount val="5"/>
                <c:pt idx="0">
                  <c:v>2.8107882230077107E-3</c:v>
                </c:pt>
                <c:pt idx="1">
                  <c:v>5.5482730000000011E-3</c:v>
                </c:pt>
                <c:pt idx="2">
                  <c:v>7.1926819999999893E-3</c:v>
                </c:pt>
                <c:pt idx="3">
                  <c:v>9.779335599999996E-3</c:v>
                </c:pt>
                <c:pt idx="4">
                  <c:v>1.1587786000000017E-2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D8-4DE3-8F51-91CE57C8972B}"/>
            </c:ext>
          </c:extLst>
        </c:ser>
        <c:ser>
          <c:idx val="5"/>
          <c:order val="5"/>
          <c:tx>
            <c:strRef>
              <c:f>app2_1600_mcs7!$G$1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app2_1600_mcs7!$G$2:$G$6</c:f>
              <c:numCache>
                <c:formatCode>General</c:formatCode>
                <c:ptCount val="5"/>
                <c:pt idx="0">
                  <c:v>5.0701874272172202E-3</c:v>
                </c:pt>
                <c:pt idx="1">
                  <c:v>1.2001690000000004E-2</c:v>
                </c:pt>
                <c:pt idx="2">
                  <c:v>1.6301669999999994E-2</c:v>
                </c:pt>
                <c:pt idx="3">
                  <c:v>2.1475767999999989E-2</c:v>
                </c:pt>
                <c:pt idx="4">
                  <c:v>2.5967250000000011E-2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D8-4DE3-8F51-91CE57C89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592783"/>
        <c:axId val="1"/>
      </c:lineChart>
      <c:catAx>
        <c:axId val="585592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8559278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221019485230241"/>
          <c:y val="0.36001163368092498"/>
          <c:w val="0.28479085615280042"/>
          <c:h val="0.36910264595303971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16 STAs in BSS, 16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app2_1600_mcs7!$B$1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app2_1600_mcs7!$B$57:$B$61</c:f>
              <c:numCache>
                <c:formatCode>General</c:formatCode>
                <c:ptCount val="5"/>
                <c:pt idx="0">
                  <c:v>8.4817791404440141E-3</c:v>
                </c:pt>
                <c:pt idx="1">
                  <c:v>1.997399E-2</c:v>
                </c:pt>
                <c:pt idx="2">
                  <c:v>2.7248799999999997E-2</c:v>
                </c:pt>
                <c:pt idx="3">
                  <c:v>3.5741094000000057E-2</c:v>
                </c:pt>
                <c:pt idx="4">
                  <c:v>4.2968796000000017E-2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B7-4CCB-9724-706E04C5FAC3}"/>
            </c:ext>
          </c:extLst>
        </c:ser>
        <c:ser>
          <c:idx val="1"/>
          <c:order val="1"/>
          <c:tx>
            <c:strRef>
              <c:f>app2_1600_mcs7!$C$1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app2_1600_mcs7!$C$57:$C$61</c:f>
              <c:numCache>
                <c:formatCode>General</c:formatCode>
                <c:ptCount val="5"/>
                <c:pt idx="0">
                  <c:v>3.3335245757721999E-3</c:v>
                </c:pt>
                <c:pt idx="1">
                  <c:v>7.3301550000000057E-3</c:v>
                </c:pt>
                <c:pt idx="2">
                  <c:v>9.3215419999999986E-3</c:v>
                </c:pt>
                <c:pt idx="3">
                  <c:v>1.1938514000000008E-2</c:v>
                </c:pt>
                <c:pt idx="4">
                  <c:v>1.3765206000000016E-2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B7-4CCB-9724-706E04C5FAC3}"/>
            </c:ext>
          </c:extLst>
        </c:ser>
        <c:ser>
          <c:idx val="2"/>
          <c:order val="2"/>
          <c:tx>
            <c:strRef>
              <c:f>app2_1600_mcs7!$D$1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app2_1600_mcs7!$D$57:$D$61</c:f>
              <c:numCache>
                <c:formatCode>General</c:formatCode>
                <c:ptCount val="5"/>
                <c:pt idx="0">
                  <c:v>3.3749889097490354E-3</c:v>
                </c:pt>
                <c:pt idx="1">
                  <c:v>7.4306070000000075E-3</c:v>
                </c:pt>
                <c:pt idx="2">
                  <c:v>9.6712159999999998E-3</c:v>
                </c:pt>
                <c:pt idx="3">
                  <c:v>1.2133140000000023E-2</c:v>
                </c:pt>
                <c:pt idx="4">
                  <c:v>1.4155681999999999E-2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B7-4CCB-9724-706E04C5FAC3}"/>
            </c:ext>
          </c:extLst>
        </c:ser>
        <c:ser>
          <c:idx val="3"/>
          <c:order val="3"/>
          <c:tx>
            <c:strRef>
              <c:f>app2_1600_mcs7!$E$1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app2_1600_mcs7!$E$57:$E$61</c:f>
              <c:numCache>
                <c:formatCode>General</c:formatCode>
                <c:ptCount val="5"/>
                <c:pt idx="0">
                  <c:v>7.5699002400257311E-3</c:v>
                </c:pt>
                <c:pt idx="1">
                  <c:v>1.8160990000000009E-2</c:v>
                </c:pt>
                <c:pt idx="2">
                  <c:v>2.3879339999999995E-2</c:v>
                </c:pt>
                <c:pt idx="3">
                  <c:v>3.1063264000000011E-2</c:v>
                </c:pt>
                <c:pt idx="4">
                  <c:v>3.7540356000000004E-2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FB7-4CCB-9724-706E04C5FAC3}"/>
            </c:ext>
          </c:extLst>
        </c:ser>
        <c:ser>
          <c:idx val="4"/>
          <c:order val="4"/>
          <c:tx>
            <c:strRef>
              <c:f>app2_1600_mcs7!$F$1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app2_1600_mcs7!$F$57:$F$61</c:f>
              <c:numCache>
                <c:formatCode>General</c:formatCode>
                <c:ptCount val="5"/>
                <c:pt idx="0">
                  <c:v>3.4260863077541829E-3</c:v>
                </c:pt>
                <c:pt idx="1">
                  <c:v>7.7115890000000005E-3</c:v>
                </c:pt>
                <c:pt idx="2">
                  <c:v>9.9442000000000003E-3</c:v>
                </c:pt>
                <c:pt idx="3">
                  <c:v>1.2997446000000008E-2</c:v>
                </c:pt>
                <c:pt idx="4">
                  <c:v>1.5053716000000007E-2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FB7-4CCB-9724-706E04C5FAC3}"/>
            </c:ext>
          </c:extLst>
        </c:ser>
        <c:ser>
          <c:idx val="5"/>
          <c:order val="5"/>
          <c:tx>
            <c:strRef>
              <c:f>app2_1600_mcs7!$G$1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app2_1600_mcs7!$A$57:$A$61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app2_1600_mcs7!$G$57:$G$61</c:f>
              <c:numCache>
                <c:formatCode>General</c:formatCode>
                <c:ptCount val="5"/>
                <c:pt idx="0">
                  <c:v>7.3121204814993604E-3</c:v>
                </c:pt>
                <c:pt idx="1">
                  <c:v>1.7199860000000015E-2</c:v>
                </c:pt>
                <c:pt idx="2">
                  <c:v>2.3163690000000001E-2</c:v>
                </c:pt>
                <c:pt idx="3">
                  <c:v>3.002713000000001E-2</c:v>
                </c:pt>
                <c:pt idx="4">
                  <c:v>3.4762700000000007E-2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FB7-4CCB-9724-706E04C5FA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598543"/>
        <c:axId val="1"/>
      </c:lineChart>
      <c:catAx>
        <c:axId val="58559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8559854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134826834152506"/>
          <c:y val="0.35884561812444921"/>
          <c:w val="0.31564044530517626"/>
          <c:h val="0.36977486568691548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5 STAs in BSS, 8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app3_16000_mcs7!$B$1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app3_16000_mcs7!$B$2:$B$6</c:f>
              <c:numCache>
                <c:formatCode>General</c:formatCode>
                <c:ptCount val="5"/>
                <c:pt idx="0">
                  <c:v>0.11617455094296283</c:v>
                </c:pt>
                <c:pt idx="1">
                  <c:v>0.33755160000000023</c:v>
                </c:pt>
                <c:pt idx="2">
                  <c:v>0.53014059999999996</c:v>
                </c:pt>
                <c:pt idx="3">
                  <c:v>0.84139853999999903</c:v>
                </c:pt>
                <c:pt idx="4">
                  <c:v>0.97956778000000089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CE-4046-81B8-2A4FCF2B5932}"/>
            </c:ext>
          </c:extLst>
        </c:ser>
        <c:ser>
          <c:idx val="1"/>
          <c:order val="1"/>
          <c:tx>
            <c:strRef>
              <c:f>app3_16000_mcs7!$C$1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app3_16000_mcs7!$C$2:$C$6</c:f>
              <c:numCache>
                <c:formatCode>General</c:formatCode>
                <c:ptCount val="5"/>
                <c:pt idx="0">
                  <c:v>6.7181691290167109E-3</c:v>
                </c:pt>
                <c:pt idx="1">
                  <c:v>1.5163470000000002E-2</c:v>
                </c:pt>
                <c:pt idx="2">
                  <c:v>1.9731299999999997E-2</c:v>
                </c:pt>
                <c:pt idx="3">
                  <c:v>2.7105849999999987E-2</c:v>
                </c:pt>
                <c:pt idx="4">
                  <c:v>3.2478116000000085E-2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CE-4046-81B8-2A4FCF2B5932}"/>
            </c:ext>
          </c:extLst>
        </c:ser>
        <c:ser>
          <c:idx val="2"/>
          <c:order val="2"/>
          <c:tx>
            <c:strRef>
              <c:f>app3_16000_mcs7!$D$1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app3_16000_mcs7!$D$2:$D$6</c:f>
              <c:numCache>
                <c:formatCode>General</c:formatCode>
                <c:ptCount val="5"/>
                <c:pt idx="0">
                  <c:v>8.1518429865038676E-3</c:v>
                </c:pt>
                <c:pt idx="1">
                  <c:v>1.8342879999999999E-2</c:v>
                </c:pt>
                <c:pt idx="2">
                  <c:v>2.5117489999999996E-2</c:v>
                </c:pt>
                <c:pt idx="3">
                  <c:v>3.5488859999999851E-2</c:v>
                </c:pt>
                <c:pt idx="4">
                  <c:v>4.385030600000045E-2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CE-4046-81B8-2A4FCF2B5932}"/>
            </c:ext>
          </c:extLst>
        </c:ser>
        <c:ser>
          <c:idx val="3"/>
          <c:order val="3"/>
          <c:tx>
            <c:strRef>
              <c:f>app3_16000_mcs7!$E$1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app3_16000_mcs7!$E$2:$E$6</c:f>
              <c:numCache>
                <c:formatCode>General</c:formatCode>
                <c:ptCount val="5"/>
                <c:pt idx="0">
                  <c:v>1.6550871405527003E-2</c:v>
                </c:pt>
                <c:pt idx="1">
                  <c:v>4.1074280000000005E-2</c:v>
                </c:pt>
                <c:pt idx="2">
                  <c:v>5.5799439999999895E-2</c:v>
                </c:pt>
                <c:pt idx="3">
                  <c:v>7.4429819999999952E-2</c:v>
                </c:pt>
                <c:pt idx="4">
                  <c:v>8.8722702000000014E-2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CE-4046-81B8-2A4FCF2B5932}"/>
            </c:ext>
          </c:extLst>
        </c:ser>
        <c:ser>
          <c:idx val="4"/>
          <c:order val="4"/>
          <c:tx>
            <c:strRef>
              <c:f>app3_16000_mcs7!$F$1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app3_16000_mcs7!$F$2:$F$6</c:f>
              <c:numCache>
                <c:formatCode>General</c:formatCode>
                <c:ptCount val="5"/>
                <c:pt idx="0">
                  <c:v>8.2879954125964061E-3</c:v>
                </c:pt>
                <c:pt idx="1">
                  <c:v>1.7951730000000006E-2</c:v>
                </c:pt>
                <c:pt idx="2">
                  <c:v>2.6267249999999992E-2</c:v>
                </c:pt>
                <c:pt idx="3">
                  <c:v>4.1263978E-2</c:v>
                </c:pt>
                <c:pt idx="4">
                  <c:v>5.4641886000000139E-2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CE-4046-81B8-2A4FCF2B5932}"/>
            </c:ext>
          </c:extLst>
        </c:ser>
        <c:ser>
          <c:idx val="5"/>
          <c:order val="5"/>
          <c:tx>
            <c:strRef>
              <c:f>app3_16000_mcs7!$G$1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app3_16000_mcs7!$G$2:$G$6</c:f>
              <c:numCache>
                <c:formatCode>General</c:formatCode>
                <c:ptCount val="5"/>
                <c:pt idx="0">
                  <c:v>1.6139357941034712E-2</c:v>
                </c:pt>
                <c:pt idx="1">
                  <c:v>3.7063890000000037E-2</c:v>
                </c:pt>
                <c:pt idx="2">
                  <c:v>5.4862479999999991E-2</c:v>
                </c:pt>
                <c:pt idx="3">
                  <c:v>8.3072623999999679E-2</c:v>
                </c:pt>
                <c:pt idx="4">
                  <c:v>0.11394760000000004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FCE-4046-81B8-2A4FCF2B5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609103"/>
        <c:axId val="1"/>
      </c:lineChart>
      <c:catAx>
        <c:axId val="585609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8560910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915401799559239"/>
          <c:y val="0.36001163368092498"/>
          <c:w val="0.29784703300951043"/>
          <c:h val="0.36910264595303971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4 BSS case, 12 STAs in BSS, 12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app3_16000_mcs7!$B$1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app3_16000_mcs7!$B$37:$B$41</c:f>
              <c:numCache>
                <c:formatCode>General</c:formatCode>
                <c:ptCount val="5"/>
                <c:pt idx="0">
                  <c:v>2.3534589775952237</c:v>
                </c:pt>
                <c:pt idx="1">
                  <c:v>8.7672120000000007</c:v>
                </c:pt>
                <c:pt idx="2">
                  <c:v>10.957369999999999</c:v>
                </c:pt>
                <c:pt idx="3">
                  <c:v>12.961054000000001</c:v>
                </c:pt>
                <c:pt idx="4">
                  <c:v>15.070910000000001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08-42A7-AC3E-1C85EA10642F}"/>
            </c:ext>
          </c:extLst>
        </c:ser>
        <c:ser>
          <c:idx val="1"/>
          <c:order val="1"/>
          <c:tx>
            <c:strRef>
              <c:f>app3_16000_mcs7!$C$1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app3_16000_mcs7!$C$37:$C$41</c:f>
              <c:numCache>
                <c:formatCode>General</c:formatCode>
                <c:ptCount val="5"/>
                <c:pt idx="0">
                  <c:v>0.24533508471546131</c:v>
                </c:pt>
                <c:pt idx="1">
                  <c:v>0.79498800000000047</c:v>
                </c:pt>
                <c:pt idx="2">
                  <c:v>0.98224829999999985</c:v>
                </c:pt>
                <c:pt idx="3">
                  <c:v>1.2688273999999999</c:v>
                </c:pt>
                <c:pt idx="4">
                  <c:v>1.3565179999999999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08-42A7-AC3E-1C85EA10642F}"/>
            </c:ext>
          </c:extLst>
        </c:ser>
        <c:ser>
          <c:idx val="2"/>
          <c:order val="2"/>
          <c:tx>
            <c:strRef>
              <c:f>app3_16000_mcs7!$D$1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app3_16000_mcs7!$D$37:$D$41</c:f>
              <c:numCache>
                <c:formatCode>General</c:formatCode>
                <c:ptCount val="5"/>
                <c:pt idx="0">
                  <c:v>5.0623378453357057E-2</c:v>
                </c:pt>
                <c:pt idx="1">
                  <c:v>0.12046970000000007</c:v>
                </c:pt>
                <c:pt idx="2">
                  <c:v>0.17377029999999996</c:v>
                </c:pt>
                <c:pt idx="3">
                  <c:v>0.27763219999999994</c:v>
                </c:pt>
                <c:pt idx="4">
                  <c:v>0.35359929999999995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08-42A7-AC3E-1C85EA10642F}"/>
            </c:ext>
          </c:extLst>
        </c:ser>
        <c:ser>
          <c:idx val="3"/>
          <c:order val="3"/>
          <c:tx>
            <c:strRef>
              <c:f>app3_16000_mcs7!$E$1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app3_16000_mcs7!$E$37:$E$41</c:f>
              <c:numCache>
                <c:formatCode>General</c:formatCode>
                <c:ptCount val="5"/>
                <c:pt idx="0">
                  <c:v>0.899460644512589</c:v>
                </c:pt>
                <c:pt idx="1">
                  <c:v>2.6037120000000029</c:v>
                </c:pt>
                <c:pt idx="2">
                  <c:v>3.7794459999999996</c:v>
                </c:pt>
                <c:pt idx="3">
                  <c:v>4.4412094</c:v>
                </c:pt>
                <c:pt idx="4">
                  <c:v>4.4846059999999994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08-42A7-AC3E-1C85EA10642F}"/>
            </c:ext>
          </c:extLst>
        </c:ser>
        <c:ser>
          <c:idx val="4"/>
          <c:order val="4"/>
          <c:tx>
            <c:strRef>
              <c:f>app3_16000_mcs7!$F$1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app3_16000_mcs7!$F$37:$F$41</c:f>
              <c:numCache>
                <c:formatCode>General</c:formatCode>
                <c:ptCount val="5"/>
                <c:pt idx="0">
                  <c:v>2.2311175585377662E-2</c:v>
                </c:pt>
                <c:pt idx="1">
                  <c:v>5.0628030000000018E-2</c:v>
                </c:pt>
                <c:pt idx="2">
                  <c:v>7.0846449999999964E-2</c:v>
                </c:pt>
                <c:pt idx="3">
                  <c:v>0.10329429999999996</c:v>
                </c:pt>
                <c:pt idx="4">
                  <c:v>0.13308063999999992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08-42A7-AC3E-1C85EA10642F}"/>
            </c:ext>
          </c:extLst>
        </c:ser>
        <c:ser>
          <c:idx val="5"/>
          <c:order val="5"/>
          <c:tx>
            <c:strRef>
              <c:f>app3_16000_mcs7!$G$1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app3_16000_mcs7!$A$37:$A$41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app3_16000_mcs7!$G$37:$G$41</c:f>
              <c:numCache>
                <c:formatCode>General</c:formatCode>
                <c:ptCount val="5"/>
                <c:pt idx="0">
                  <c:v>0.12056421479874112</c:v>
                </c:pt>
                <c:pt idx="1">
                  <c:v>0.3030596000000001</c:v>
                </c:pt>
                <c:pt idx="2">
                  <c:v>0.40139539999999996</c:v>
                </c:pt>
                <c:pt idx="3">
                  <c:v>0.55091155999999963</c:v>
                </c:pt>
                <c:pt idx="4">
                  <c:v>0.78814421999999995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F08-42A7-AC3E-1C85EA106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85599503"/>
        <c:axId val="1"/>
      </c:lineChart>
      <c:catAx>
        <c:axId val="585599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8559950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336410941887902"/>
          <c:y val="0.35950027004747148"/>
          <c:w val="0.32365118092928125"/>
          <c:h val="0.37044970010517636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13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Sheet1!$B$42:$B$46</c:f>
              <c:numCache>
                <c:formatCode>General</c:formatCode>
                <c:ptCount val="5"/>
                <c:pt idx="0">
                  <c:v>3.5337769676584739E-3</c:v>
                </c:pt>
                <c:pt idx="1">
                  <c:v>8.1388330000000033E-3</c:v>
                </c:pt>
                <c:pt idx="2">
                  <c:v>1.1891099999999995E-2</c:v>
                </c:pt>
                <c:pt idx="3">
                  <c:v>1.5585071999999997E-2</c:v>
                </c:pt>
                <c:pt idx="4">
                  <c:v>1.8725427999999999E-2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25-4865-ACB2-29941FCC1F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Sheet1!$C$42:$C$46</c:f>
              <c:numCache>
                <c:formatCode>General</c:formatCode>
                <c:ptCount val="5"/>
                <c:pt idx="0">
                  <c:v>2.0634606623544621E-3</c:v>
                </c:pt>
                <c:pt idx="1">
                  <c:v>3.9026220000000006E-3</c:v>
                </c:pt>
                <c:pt idx="2">
                  <c:v>4.4381579999999993E-3</c:v>
                </c:pt>
                <c:pt idx="3">
                  <c:v>4.949916999999999E-3</c:v>
                </c:pt>
                <c:pt idx="4">
                  <c:v>5.3151080000000007E-3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25-4865-ACB2-29941FCC1F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Sheet1!$D$42:$D$46</c:f>
              <c:numCache>
                <c:formatCode>General</c:formatCode>
                <c:ptCount val="5"/>
                <c:pt idx="0">
                  <c:v>2.0588666222509703E-3</c:v>
                </c:pt>
                <c:pt idx="1">
                  <c:v>3.9188330000000009E-3</c:v>
                </c:pt>
                <c:pt idx="2">
                  <c:v>4.4634599999999972E-3</c:v>
                </c:pt>
                <c:pt idx="3">
                  <c:v>5.1418619999999988E-3</c:v>
                </c:pt>
                <c:pt idx="4">
                  <c:v>5.7034751999999979E-3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25-4865-ACB2-29941FCC1F5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Sheet1!$A$42:$A$46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Sheet1!$E$42:$E$46</c:f>
              <c:numCache>
                <c:formatCode>General</c:formatCode>
                <c:ptCount val="5"/>
                <c:pt idx="0">
                  <c:v>3.2747044139715405E-3</c:v>
                </c:pt>
                <c:pt idx="1">
                  <c:v>7.4548730000000016E-3</c:v>
                </c:pt>
                <c:pt idx="2">
                  <c:v>1.0149839999999997E-2</c:v>
                </c:pt>
                <c:pt idx="3">
                  <c:v>1.3842595999999995E-2</c:v>
                </c:pt>
                <c:pt idx="4">
                  <c:v>1.6753939999999998E-2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725-4865-ACB2-29941FCC1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83615"/>
        <c:axId val="1"/>
      </c:lineChart>
      <c:catAx>
        <c:axId val="4258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58361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1 BSS case, 16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Sheet1!$B$57:$B$61</c:f>
              <c:numCache>
                <c:formatCode>General</c:formatCode>
                <c:ptCount val="5"/>
                <c:pt idx="0">
                  <c:v>3.5314006472868223E-3</c:v>
                </c:pt>
                <c:pt idx="1">
                  <c:v>8.7631330000000011E-3</c:v>
                </c:pt>
                <c:pt idx="2">
                  <c:v>1.115156E-2</c:v>
                </c:pt>
                <c:pt idx="3">
                  <c:v>1.4561421999999997E-2</c:v>
                </c:pt>
                <c:pt idx="4">
                  <c:v>1.6741059999999995E-2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87-43D3-8A64-96ADABF6C3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Sheet1!$C$57:$C$61</c:f>
              <c:numCache>
                <c:formatCode>General</c:formatCode>
                <c:ptCount val="5"/>
                <c:pt idx="0">
                  <c:v>2.0646763669250642E-3</c:v>
                </c:pt>
                <c:pt idx="1">
                  <c:v>3.9055899999999996E-3</c:v>
                </c:pt>
                <c:pt idx="2">
                  <c:v>4.4477269999999985E-3</c:v>
                </c:pt>
                <c:pt idx="3">
                  <c:v>5.0326571999999977E-3</c:v>
                </c:pt>
                <c:pt idx="4">
                  <c:v>5.4895954E-3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87-43D3-8A64-96ADABF6C3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Sheet1!$D$57:$D$61</c:f>
              <c:numCache>
                <c:formatCode>General</c:formatCode>
                <c:ptCount val="5"/>
                <c:pt idx="0">
                  <c:v>2.0504982990956076E-3</c:v>
                </c:pt>
                <c:pt idx="1">
                  <c:v>3.841733E-3</c:v>
                </c:pt>
                <c:pt idx="2">
                  <c:v>4.3539319999999996E-3</c:v>
                </c:pt>
                <c:pt idx="3">
                  <c:v>4.8325128E-3</c:v>
                </c:pt>
                <c:pt idx="4">
                  <c:v>5.3031687999999999E-3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87-43D3-8A64-96ADABF6C36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Sheet1!$A$57:$A$61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Sheet1!$E$57:$E$61</c:f>
              <c:numCache>
                <c:formatCode>General</c:formatCode>
                <c:ptCount val="5"/>
                <c:pt idx="0">
                  <c:v>3.4549258100775196E-3</c:v>
                </c:pt>
                <c:pt idx="1">
                  <c:v>8.1082710000000037E-3</c:v>
                </c:pt>
                <c:pt idx="2">
                  <c:v>1.1147249999999997E-2</c:v>
                </c:pt>
                <c:pt idx="3">
                  <c:v>1.4104538E-2</c:v>
                </c:pt>
                <c:pt idx="4">
                  <c:v>1.7101091999999998E-2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87-43D3-8A64-96ADABF6C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84575"/>
        <c:axId val="1"/>
      </c:lineChart>
      <c:catAx>
        <c:axId val="42584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425845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 algn="ctr" rtl="0">
              <a:defRPr/>
            </a:pPr>
            <a:r>
              <a:rPr lang="en-US"/>
              <a:t>1 BSS case, 5 STAs in BSS, 2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2.2340002716049381E-3</c:v>
                </c:pt>
                <c:pt idx="1">
                  <c:v>4.2060960000000003E-3</c:v>
                </c:pt>
                <c:pt idx="2">
                  <c:v>5.1507889999999994E-3</c:v>
                </c:pt>
                <c:pt idx="3">
                  <c:v>7.6859280000000016E-3</c:v>
                </c:pt>
                <c:pt idx="4">
                  <c:v>8.4732526999999856E-3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1C-41BA-AE72-F1A4C58194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1.9718998680961675E-3</c:v>
                </c:pt>
                <c:pt idx="1">
                  <c:v>3.5785020000000003E-3</c:v>
                </c:pt>
                <c:pt idx="2">
                  <c:v>4.1563494999999999E-3</c:v>
                </c:pt>
                <c:pt idx="3">
                  <c:v>4.5326208000000005E-3</c:v>
                </c:pt>
                <c:pt idx="4">
                  <c:v>4.6740451999999991E-3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1C-41BA-AE72-F1A4C58194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1.9224216120857706E-3</c:v>
                </c:pt>
                <c:pt idx="1">
                  <c:v>3.6102200000000004E-3</c:v>
                </c:pt>
                <c:pt idx="2">
                  <c:v>4.0786719999999993E-3</c:v>
                </c:pt>
                <c:pt idx="3">
                  <c:v>4.5722136000000005E-3</c:v>
                </c:pt>
                <c:pt idx="4">
                  <c:v>4.7166843000000002E-3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1C-41BA-AE72-F1A4C581940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2.2232901838856404E-3</c:v>
                </c:pt>
                <c:pt idx="1">
                  <c:v>4.1834640000000005E-3</c:v>
                </c:pt>
                <c:pt idx="2">
                  <c:v>4.976999499999999E-3</c:v>
                </c:pt>
                <c:pt idx="3">
                  <c:v>7.4925616000000011E-3</c:v>
                </c:pt>
                <c:pt idx="4">
                  <c:v>8.9577436999999909E-3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1C-41BA-AE72-F1A4C5819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2457647"/>
        <c:axId val="1"/>
      </c:lineChart>
      <c:catAx>
        <c:axId val="1282457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282457647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5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new!$B$2:$B$6</c:f>
              <c:numCache>
                <c:formatCode>General</c:formatCode>
                <c:ptCount val="5"/>
                <c:pt idx="0">
                  <c:v>2.9565305094278295E-3</c:v>
                </c:pt>
                <c:pt idx="1">
                  <c:v>6.7172160000000024E-3</c:v>
                </c:pt>
                <c:pt idx="2">
                  <c:v>9.2994079999999986E-3</c:v>
                </c:pt>
                <c:pt idx="3">
                  <c:v>1.2298028000000001E-2</c:v>
                </c:pt>
                <c:pt idx="4">
                  <c:v>1.3878229999999993E-2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0-4C8C-A164-82D458F49275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new!$C$2:$C$6</c:f>
              <c:numCache>
                <c:formatCode>General</c:formatCode>
                <c:ptCount val="5"/>
                <c:pt idx="0">
                  <c:v>2.0940124297789339E-3</c:v>
                </c:pt>
                <c:pt idx="1">
                  <c:v>3.9467520000000004E-3</c:v>
                </c:pt>
                <c:pt idx="2">
                  <c:v>4.510942999999999E-3</c:v>
                </c:pt>
                <c:pt idx="3">
                  <c:v>5.3096785999999993E-3</c:v>
                </c:pt>
                <c:pt idx="4">
                  <c:v>6.0466077999999993E-3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60-4C8C-A164-82D458F49275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new!$D$2:$D$6</c:f>
              <c:numCache>
                <c:formatCode>General</c:formatCode>
                <c:ptCount val="5"/>
                <c:pt idx="0">
                  <c:v>1.9962389148244471E-3</c:v>
                </c:pt>
                <c:pt idx="1">
                  <c:v>3.7899250000000004E-3</c:v>
                </c:pt>
                <c:pt idx="2">
                  <c:v>4.3626529999999993E-3</c:v>
                </c:pt>
                <c:pt idx="3">
                  <c:v>4.9248144000000006E-3</c:v>
                </c:pt>
                <c:pt idx="4">
                  <c:v>5.3727869999999943E-3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60-4C8C-A164-82D458F49275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new!$E$2:$E$6</c:f>
              <c:numCache>
                <c:formatCode>General</c:formatCode>
                <c:ptCount val="5"/>
                <c:pt idx="0">
                  <c:v>2.8253629538361508E-3</c:v>
                </c:pt>
                <c:pt idx="1">
                  <c:v>6.0215990000000007E-3</c:v>
                </c:pt>
                <c:pt idx="2">
                  <c:v>8.5675549999999889E-3</c:v>
                </c:pt>
                <c:pt idx="3">
                  <c:v>1.1850215999999998E-2</c:v>
                </c:pt>
                <c:pt idx="4">
                  <c:v>1.4509187999999978E-2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60-4C8C-A164-82D458F49275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new!$F$2:$F$6</c:f>
              <c:numCache>
                <c:formatCode>General</c:formatCode>
                <c:ptCount val="5"/>
                <c:pt idx="0">
                  <c:v>2.0817953995448633E-3</c:v>
                </c:pt>
                <c:pt idx="1">
                  <c:v>3.8126169999999999E-3</c:v>
                </c:pt>
                <c:pt idx="2">
                  <c:v>4.3469399999999997E-3</c:v>
                </c:pt>
                <c:pt idx="3">
                  <c:v>5.0081534000000014E-3</c:v>
                </c:pt>
                <c:pt idx="4">
                  <c:v>5.8945557999999986E-3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60-4C8C-A164-82D458F49275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new!$A$2:$A$6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new!$G$2:$G$6</c:f>
              <c:numCache>
                <c:formatCode>General</c:formatCode>
                <c:ptCount val="5"/>
                <c:pt idx="0">
                  <c:v>2.7563998309492839E-3</c:v>
                </c:pt>
                <c:pt idx="1">
                  <c:v>5.9524640000000011E-3</c:v>
                </c:pt>
                <c:pt idx="2">
                  <c:v>8.5144279999999906E-3</c:v>
                </c:pt>
                <c:pt idx="3">
                  <c:v>1.0956112E-2</c:v>
                </c:pt>
                <c:pt idx="4">
                  <c:v>1.3101817999999989E-2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60-4C8C-A164-82D458F49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6575"/>
        <c:axId val="1"/>
      </c:lineChart>
      <c:catAx>
        <c:axId val="1276816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65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8 STAs in BSS, 4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new!$B$17:$B$21</c:f>
              <c:numCache>
                <c:formatCode>General</c:formatCode>
                <c:ptCount val="5"/>
                <c:pt idx="0">
                  <c:v>3.2455654794871815E-3</c:v>
                </c:pt>
                <c:pt idx="1">
                  <c:v>7.770875E-3</c:v>
                </c:pt>
                <c:pt idx="2">
                  <c:v>1.09876E-2</c:v>
                </c:pt>
                <c:pt idx="3">
                  <c:v>1.4217639999999993E-2</c:v>
                </c:pt>
                <c:pt idx="4">
                  <c:v>1.7399110000000009E-2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D1-43D2-AFEA-02D9439C68DF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new!$C$17:$C$21</c:f>
              <c:numCache>
                <c:formatCode>General</c:formatCode>
                <c:ptCount val="5"/>
                <c:pt idx="0">
                  <c:v>2.1269830067307681E-3</c:v>
                </c:pt>
                <c:pt idx="1">
                  <c:v>4.0605250000000006E-3</c:v>
                </c:pt>
                <c:pt idx="2">
                  <c:v>4.5758450000000003E-3</c:v>
                </c:pt>
                <c:pt idx="3">
                  <c:v>5.211083E-3</c:v>
                </c:pt>
                <c:pt idx="4">
                  <c:v>5.8298830000000062E-3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D1-43D2-AFEA-02D9439C68DF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new!$D$17:$D$21</c:f>
              <c:numCache>
                <c:formatCode>General</c:formatCode>
                <c:ptCount val="5"/>
                <c:pt idx="0">
                  <c:v>2.0496876028846148E-3</c:v>
                </c:pt>
                <c:pt idx="1">
                  <c:v>3.8766600000000001E-3</c:v>
                </c:pt>
                <c:pt idx="2">
                  <c:v>4.4814199999999998E-3</c:v>
                </c:pt>
                <c:pt idx="3">
                  <c:v>5.0506230000000006E-3</c:v>
                </c:pt>
                <c:pt idx="4">
                  <c:v>5.6944700000000036E-3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D1-43D2-AFEA-02D9439C68DF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new!$E$17:$E$21</c:f>
              <c:numCache>
                <c:formatCode>General</c:formatCode>
                <c:ptCount val="5"/>
                <c:pt idx="0">
                  <c:v>3.0163741839743592E-3</c:v>
                </c:pt>
                <c:pt idx="1">
                  <c:v>6.7767549999999998E-3</c:v>
                </c:pt>
                <c:pt idx="2">
                  <c:v>9.6275099999999988E-3</c:v>
                </c:pt>
                <c:pt idx="3">
                  <c:v>1.295196999999999E-2</c:v>
                </c:pt>
                <c:pt idx="4">
                  <c:v>1.6067910000000026E-2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D1-43D2-AFEA-02D9439C68DF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new!$F$17:$F$21</c:f>
              <c:numCache>
                <c:formatCode>General</c:formatCode>
                <c:ptCount val="5"/>
                <c:pt idx="0">
                  <c:v>2.0492047243589745E-3</c:v>
                </c:pt>
                <c:pt idx="1">
                  <c:v>3.8704250000000003E-3</c:v>
                </c:pt>
                <c:pt idx="2">
                  <c:v>4.4466799999999997E-3</c:v>
                </c:pt>
                <c:pt idx="3">
                  <c:v>5.1924609999999998E-3</c:v>
                </c:pt>
                <c:pt idx="4">
                  <c:v>6.026992000000001E-3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3D1-43D2-AFEA-02D9439C68DF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new!$A$17:$A$21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new!$G$17:$G$21</c:f>
              <c:numCache>
                <c:formatCode>General</c:formatCode>
                <c:ptCount val="5"/>
                <c:pt idx="0">
                  <c:v>3.0678281269230757E-3</c:v>
                </c:pt>
                <c:pt idx="1">
                  <c:v>7.4739949999999998E-3</c:v>
                </c:pt>
                <c:pt idx="2">
                  <c:v>9.8093399999999997E-3</c:v>
                </c:pt>
                <c:pt idx="3">
                  <c:v>1.3900299999999994E-2</c:v>
                </c:pt>
                <c:pt idx="4">
                  <c:v>1.7476770000000155E-2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3D1-43D2-AFEA-02D9439C6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7535"/>
        <c:axId val="1"/>
      </c:lineChart>
      <c:catAx>
        <c:axId val="1276817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753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 BSS case, 9 STAs in BSS, 6 ULL flows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new!$B$1</c:f>
              <c:strCache>
                <c:ptCount val="1"/>
                <c:pt idx="0">
                  <c:v>VO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new!$B$22:$B$26</c:f>
              <c:numCache>
                <c:formatCode>General</c:formatCode>
                <c:ptCount val="5"/>
                <c:pt idx="0">
                  <c:v>3.9836728280440428E-3</c:v>
                </c:pt>
                <c:pt idx="1">
                  <c:v>9.7057160000000135E-3</c:v>
                </c:pt>
                <c:pt idx="2">
                  <c:v>1.261841E-2</c:v>
                </c:pt>
                <c:pt idx="3">
                  <c:v>1.7175237999999999E-2</c:v>
                </c:pt>
                <c:pt idx="4">
                  <c:v>1.9819143999999976E-2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3C-4DFE-89EC-ED67081AD7B3}"/>
            </c:ext>
          </c:extLst>
        </c:ser>
        <c:ser>
          <c:idx val="1"/>
          <c:order val="1"/>
          <c:tx>
            <c:strRef>
              <c:f>new!$C$1</c:f>
              <c:strCache>
                <c:ptCount val="1"/>
                <c:pt idx="0">
                  <c:v>DS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new!$C$22:$C$26</c:f>
              <c:numCache>
                <c:formatCode>General</c:formatCode>
                <c:ptCount val="5"/>
                <c:pt idx="0">
                  <c:v>2.1525170654145068E-3</c:v>
                </c:pt>
                <c:pt idx="1">
                  <c:v>4.0606400000000008E-3</c:v>
                </c:pt>
                <c:pt idx="2">
                  <c:v>4.6751369999999993E-3</c:v>
                </c:pt>
                <c:pt idx="3">
                  <c:v>5.4547931999999978E-3</c:v>
                </c:pt>
                <c:pt idx="4">
                  <c:v>6.6071669999999937E-3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3C-4DFE-89EC-ED67081AD7B3}"/>
            </c:ext>
          </c:extLst>
        </c:ser>
        <c:ser>
          <c:idx val="2"/>
          <c:order val="2"/>
          <c:tx>
            <c:strRef>
              <c:f>new!$D$1</c:f>
              <c:strCache>
                <c:ptCount val="1"/>
                <c:pt idx="0">
                  <c:v>BSS 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new!$D$22:$D$26</c:f>
              <c:numCache>
                <c:formatCode>General</c:formatCode>
                <c:ptCount val="5"/>
                <c:pt idx="0">
                  <c:v>2.1573039919041449E-3</c:v>
                </c:pt>
                <c:pt idx="1">
                  <c:v>4.108767000000001E-3</c:v>
                </c:pt>
                <c:pt idx="2">
                  <c:v>4.6944229999999997E-3</c:v>
                </c:pt>
                <c:pt idx="3">
                  <c:v>5.4370031999999985E-3</c:v>
                </c:pt>
                <c:pt idx="4">
                  <c:v>5.9742075999999981E-3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3C-4DFE-89EC-ED67081AD7B3}"/>
            </c:ext>
          </c:extLst>
        </c:ser>
        <c:ser>
          <c:idx val="3"/>
          <c:order val="3"/>
          <c:tx>
            <c:strRef>
              <c:f>new!$E$1</c:f>
              <c:strCache>
                <c:ptCount val="1"/>
                <c:pt idx="0">
                  <c:v>BSS VO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new!$E$22:$E$26</c:f>
              <c:numCache>
                <c:formatCode>General</c:formatCode>
                <c:ptCount val="5"/>
                <c:pt idx="0">
                  <c:v>3.5990261110751317E-3</c:v>
                </c:pt>
                <c:pt idx="1">
                  <c:v>8.7078070000000014E-3</c:v>
                </c:pt>
                <c:pt idx="2">
                  <c:v>1.1533729999999997E-2</c:v>
                </c:pt>
                <c:pt idx="3">
                  <c:v>1.540690399999999E-2</c:v>
                </c:pt>
                <c:pt idx="4">
                  <c:v>1.9655321999999996E-2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3C-4DFE-89EC-ED67081AD7B3}"/>
            </c:ext>
          </c:extLst>
        </c:ser>
        <c:ser>
          <c:idx val="4"/>
          <c:order val="4"/>
          <c:tx>
            <c:strRef>
              <c:f>new!$F$1</c:f>
              <c:strCache>
                <c:ptCount val="1"/>
                <c:pt idx="0">
                  <c:v>Half 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new!$F$22:$F$26</c:f>
              <c:numCache>
                <c:formatCode>General</c:formatCode>
                <c:ptCount val="5"/>
                <c:pt idx="0">
                  <c:v>2.1366044216321227E-3</c:v>
                </c:pt>
                <c:pt idx="1">
                  <c:v>4.0033910000000002E-3</c:v>
                </c:pt>
                <c:pt idx="2">
                  <c:v>4.6827069999999995E-3</c:v>
                </c:pt>
                <c:pt idx="3">
                  <c:v>5.6733441999999995E-3</c:v>
                </c:pt>
                <c:pt idx="4">
                  <c:v>6.4367717999999994E-3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D3C-4DFE-89EC-ED67081AD7B3}"/>
            </c:ext>
          </c:extLst>
        </c:ser>
        <c:ser>
          <c:idx val="5"/>
          <c:order val="5"/>
          <c:tx>
            <c:strRef>
              <c:f>new!$G$1</c:f>
              <c:strCache>
                <c:ptCount val="1"/>
                <c:pt idx="0">
                  <c:v>Halfs VO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new!$A$22:$A$26</c:f>
              <c:strCache>
                <c:ptCount val="5"/>
                <c:pt idx="0">
                  <c:v>mean</c:v>
                </c:pt>
                <c:pt idx="1">
                  <c:v>90</c:v>
                </c:pt>
                <c:pt idx="2">
                  <c:v>95</c:v>
                </c:pt>
                <c:pt idx="3">
                  <c:v>98</c:v>
                </c:pt>
                <c:pt idx="4">
                  <c:v>99</c:v>
                </c:pt>
              </c:strCache>
            </c:strRef>
          </c:cat>
          <c:val>
            <c:numRef>
              <c:f>new!$G$22:$G$26</c:f>
              <c:numCache>
                <c:formatCode>General</c:formatCode>
                <c:ptCount val="5"/>
                <c:pt idx="0">
                  <c:v>3.8153027357512967E-3</c:v>
                </c:pt>
                <c:pt idx="1">
                  <c:v>9.0345540000000037E-3</c:v>
                </c:pt>
                <c:pt idx="2">
                  <c:v>1.2362949999999998E-2</c:v>
                </c:pt>
                <c:pt idx="3">
                  <c:v>1.6879883999999963E-2</c:v>
                </c:pt>
                <c:pt idx="4">
                  <c:v>2.0733965999999961E-2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3C-4DFE-89EC-ED67081AD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818975"/>
        <c:axId val="1"/>
      </c:lineChart>
      <c:catAx>
        <c:axId val="1276818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delay,s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7681897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6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802.11-24/0467r1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7" Type="http://schemas.openxmlformats.org/officeDocument/2006/relationships/chart" Target="../charts/chart24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3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7" Type="http://schemas.openxmlformats.org/officeDocument/2006/relationships/chart" Target="../charts/chart30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9.xml"/><Relationship Id="rId5" Type="http://schemas.openxmlformats.org/officeDocument/2006/relationships/chart" Target="../charts/chart28.xml"/><Relationship Id="rId4" Type="http://schemas.openxmlformats.org/officeDocument/2006/relationships/chart" Target="../charts/char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7" Type="http://schemas.openxmlformats.org/officeDocument/2006/relationships/chart" Target="../charts/chart18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Low latency channel access</a:t>
            </a:r>
            <a:br>
              <a:rPr lang="en-US" altLang="en-US" dirty="0"/>
            </a:br>
            <a:r>
              <a:rPr lang="en-US" altLang="en-US" dirty="0"/>
              <a:t>Legacy impact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2024-03-28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59995"/>
              </p:ext>
            </p:extLst>
          </p:nvPr>
        </p:nvGraphicFramePr>
        <p:xfrm>
          <a:off x="463550" y="2968625"/>
          <a:ext cx="8294688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9266" imgH="2537535" progId="Word.Document.8">
                  <p:embed/>
                </p:oleObj>
              </mc:Choice>
              <mc:Fallback>
                <p:oleObj name="Document" r:id="rId3" imgW="8569266" imgH="2537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968625"/>
                        <a:ext cx="8294688" cy="245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 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84AE-BE65-9980-CE79-72BFCBC7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5F979-08D6-4037-F4E4-DD2B2BB1F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 scenario with lightweight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160 bytes every ~16ms there is no degradation of LL traffic stream serviced using legacy EDCA in presence of traffic streams utilizing HiP EDCA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52A2B-70E8-4C5B-51D8-2CFBAC616D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8081C-8F16-95FA-B43C-3F5044FD09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5A763C-A943-8291-1F4A-0C6770A74B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51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0A948-D4F1-FFF8-EE80-2D84C585F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6C2FB-DE85-C122-8857-626D841E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1 BSS case, various LL packet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05653-A013-A152-0C7B-E50F4FE91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57711-2EE7-A2F5-284C-8871FC2FFC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F08028-C972-BFF2-9C2B-94EE4B87B4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E9D7F18-BA5E-EEBE-2C8F-7E4C6DD46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943600"/>
            <a:ext cx="7932738" cy="4811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VO – all ULL use legacy EDCA		Half VO – half of ULL use 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DS – all ULL use DS				 Half DS – half of ULL use DS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7AF07393-C22A-5997-3A74-5527E9F71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79275"/>
              </p:ext>
            </p:extLst>
          </p:nvPr>
        </p:nvGraphicFramePr>
        <p:xfrm>
          <a:off x="609600" y="1865144"/>
          <a:ext cx="2699657" cy="196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A1C0D7B5-EE2E-38B2-8A56-E47135266A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505029"/>
              </p:ext>
            </p:extLst>
          </p:nvPr>
        </p:nvGraphicFramePr>
        <p:xfrm>
          <a:off x="609600" y="3949391"/>
          <a:ext cx="2696392" cy="1972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927D1AD0-D658-86DE-A30B-535090925F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647148"/>
              </p:ext>
            </p:extLst>
          </p:nvPr>
        </p:nvGraphicFramePr>
        <p:xfrm>
          <a:off x="3405595" y="1865143"/>
          <a:ext cx="2699658" cy="1969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108C283E-91A4-DDBE-4153-95AC646329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61953"/>
              </p:ext>
            </p:extLst>
          </p:nvPr>
        </p:nvGraphicFramePr>
        <p:xfrm>
          <a:off x="3408861" y="3938808"/>
          <a:ext cx="2696392" cy="1972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8313E90E-9405-08DE-BEF0-24F589F31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332197"/>
              </p:ext>
            </p:extLst>
          </p:nvPr>
        </p:nvGraphicFramePr>
        <p:xfrm>
          <a:off x="6176191" y="1858793"/>
          <a:ext cx="2699657" cy="1969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8BF8E4FB-877F-16E3-C7C2-AF941C2F71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783357"/>
              </p:ext>
            </p:extLst>
          </p:nvPr>
        </p:nvGraphicFramePr>
        <p:xfrm>
          <a:off x="6208122" y="3949390"/>
          <a:ext cx="2696392" cy="1972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35D4CD8F-26AD-EBBC-0084-C7495DAA43D2}"/>
              </a:ext>
            </a:extLst>
          </p:cNvPr>
          <p:cNvSpPr txBox="1">
            <a:spLocks/>
          </p:cNvSpPr>
          <p:nvPr/>
        </p:nvSpPr>
        <p:spPr bwMode="auto">
          <a:xfrm>
            <a:off x="971776" y="1571480"/>
            <a:ext cx="7932738" cy="2190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200" kern="0" dirty="0"/>
              <a:t>LL size = 1600					LL size = 16000				LL size = 32000</a:t>
            </a:r>
          </a:p>
        </p:txBody>
      </p:sp>
    </p:spTree>
    <p:extLst>
      <p:ext uri="{BB962C8B-B14F-4D97-AF65-F5344CB8AC3E}">
        <p14:creationId xmlns:p14="http://schemas.microsoft.com/office/powerpoint/2010/main" val="123321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A5FA2C-68E0-A650-F35F-F8A4FF426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5FFF-3BA0-2542-FF25-BDF1C384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2 BSS case, LL packet size 16000 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68D40-448C-C668-F594-CDD91535AB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E017C-C599-8716-3641-8885CEF7F6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9FD15A-9BB5-FC2D-F1DE-FD2C32A4AD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29182A0-1036-D832-F122-5F59643FD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737370"/>
            <a:ext cx="8610600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VO</a:t>
            </a:r>
            <a:r>
              <a:rPr lang="en-US" sz="1200" dirty="0"/>
              <a:t> – all ULL use legacy EDCA		</a:t>
            </a:r>
            <a:r>
              <a:rPr lang="en-US" sz="1200" dirty="0">
                <a:highlight>
                  <a:srgbClr val="FFFF00"/>
                </a:highlight>
              </a:rPr>
              <a:t>Half VO</a:t>
            </a:r>
            <a:r>
              <a:rPr lang="en-US" sz="1200" dirty="0"/>
              <a:t> – half of ULL in a BSS use VO 		</a:t>
            </a:r>
            <a:r>
              <a:rPr lang="en-US" sz="1200" dirty="0">
                <a:highlight>
                  <a:srgbClr val="FFFF00"/>
                </a:highlight>
              </a:rPr>
              <a:t>BSS VO </a:t>
            </a:r>
            <a:r>
              <a:rPr lang="en-US" sz="1200" dirty="0"/>
              <a:t>– half of BSSes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DS</a:t>
            </a:r>
            <a:r>
              <a:rPr lang="en-US" sz="1200" dirty="0"/>
              <a:t> – all ULL use DS				</a:t>
            </a:r>
            <a:r>
              <a:rPr lang="en-US" sz="1200" dirty="0">
                <a:highlight>
                  <a:srgbClr val="FFFF00"/>
                </a:highlight>
              </a:rPr>
              <a:t>Half DS </a:t>
            </a:r>
            <a:r>
              <a:rPr lang="en-US" sz="1200" dirty="0"/>
              <a:t>– half of ULL in a BSS use DS		</a:t>
            </a:r>
            <a:r>
              <a:rPr lang="en-US" sz="1200" dirty="0">
                <a:highlight>
                  <a:srgbClr val="FFFF00"/>
                </a:highlight>
              </a:rPr>
              <a:t>BSS DS </a:t>
            </a:r>
            <a:r>
              <a:rPr lang="en-US" sz="1200" dirty="0"/>
              <a:t>– half of BSSes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D2830F7-26D6-A57A-E99D-9685249F5D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528516"/>
              </p:ext>
            </p:extLst>
          </p:nvPr>
        </p:nvGraphicFramePr>
        <p:xfrm>
          <a:off x="527491" y="2052329"/>
          <a:ext cx="2697846" cy="1740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A222CA1-3E0A-D696-D554-39BA1B1C0A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212727"/>
              </p:ext>
            </p:extLst>
          </p:nvPr>
        </p:nvGraphicFramePr>
        <p:xfrm>
          <a:off x="530388" y="3933321"/>
          <a:ext cx="2694949" cy="174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E017837-C380-11C2-764C-F869C2560A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990789"/>
              </p:ext>
            </p:extLst>
          </p:nvPr>
        </p:nvGraphicFramePr>
        <p:xfrm>
          <a:off x="3311745" y="2052329"/>
          <a:ext cx="2697846" cy="1740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5D7F235E-0444-B8D7-E618-D94BF4371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640026"/>
              </p:ext>
            </p:extLst>
          </p:nvPr>
        </p:nvGraphicFramePr>
        <p:xfrm>
          <a:off x="3311745" y="3939996"/>
          <a:ext cx="2694949" cy="174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669C313E-5895-9FE9-2E32-1E1A6A4FF9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601587"/>
              </p:ext>
            </p:extLst>
          </p:nvPr>
        </p:nvGraphicFramePr>
        <p:xfrm>
          <a:off x="6096000" y="2057400"/>
          <a:ext cx="2697846" cy="1740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B1C7DCD-A10D-E3DD-E2B3-5C1DCF9910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586292"/>
              </p:ext>
            </p:extLst>
          </p:nvPr>
        </p:nvGraphicFramePr>
        <p:xfrm>
          <a:off x="6097448" y="3932854"/>
          <a:ext cx="2694949" cy="1740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B3F21A1-808E-F166-979A-19D014C1FAA5}"/>
              </a:ext>
            </a:extLst>
          </p:cNvPr>
          <p:cNvSpPr txBox="1">
            <a:spLocks/>
          </p:cNvSpPr>
          <p:nvPr/>
        </p:nvSpPr>
        <p:spPr bwMode="auto">
          <a:xfrm>
            <a:off x="830026" y="1632950"/>
            <a:ext cx="7932738" cy="2190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LL size = 1600					LL size = 16000				LL size = 32000</a:t>
            </a:r>
          </a:p>
        </p:txBody>
      </p:sp>
    </p:spTree>
    <p:extLst>
      <p:ext uri="{BB962C8B-B14F-4D97-AF65-F5344CB8AC3E}">
        <p14:creationId xmlns:p14="http://schemas.microsoft.com/office/powerpoint/2010/main" val="117752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A983E-08E5-F171-5717-576508023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3945B-1517-97B9-EE00-C515365E8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4 BSS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AF8D7-7013-DBD1-2F39-75B845987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1E16-DA8C-62DE-BCA3-3ED618C242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507AC6-6CAD-EE27-BE93-648E328EA4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C0B5027-81D7-2E5C-E599-75EB73A37CD2}"/>
              </a:ext>
            </a:extLst>
          </p:cNvPr>
          <p:cNvSpPr txBox="1">
            <a:spLocks/>
          </p:cNvSpPr>
          <p:nvPr/>
        </p:nvSpPr>
        <p:spPr bwMode="auto">
          <a:xfrm>
            <a:off x="304800" y="5737370"/>
            <a:ext cx="8610600" cy="687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200" kern="0">
                <a:highlight>
                  <a:srgbClr val="FFFF00"/>
                </a:highlight>
              </a:rPr>
              <a:t>VO</a:t>
            </a:r>
            <a:r>
              <a:rPr lang="en-US" sz="1200" kern="0"/>
              <a:t> – all ULL use legacy EDCA		</a:t>
            </a:r>
            <a:r>
              <a:rPr lang="en-US" sz="1200" kern="0">
                <a:highlight>
                  <a:srgbClr val="FFFF00"/>
                </a:highlight>
              </a:rPr>
              <a:t>Half VO</a:t>
            </a:r>
            <a:r>
              <a:rPr lang="en-US" sz="1200" kern="0"/>
              <a:t> – half of ULL in a BSS use VO 		</a:t>
            </a:r>
            <a:r>
              <a:rPr lang="en-US" sz="1200" kern="0">
                <a:highlight>
                  <a:srgbClr val="FFFF00"/>
                </a:highlight>
              </a:rPr>
              <a:t>BSS VO </a:t>
            </a:r>
            <a:r>
              <a:rPr lang="en-US" sz="1200" kern="0"/>
              <a:t>– half of BSSes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kern="0">
                <a:highlight>
                  <a:srgbClr val="FFFF00"/>
                </a:highlight>
              </a:rPr>
              <a:t>DS</a:t>
            </a:r>
            <a:r>
              <a:rPr lang="en-US" sz="1200" kern="0"/>
              <a:t> – all ULL use DS				</a:t>
            </a:r>
            <a:r>
              <a:rPr lang="en-US" sz="1200" kern="0">
                <a:highlight>
                  <a:srgbClr val="FFFF00"/>
                </a:highlight>
              </a:rPr>
              <a:t>Half DS </a:t>
            </a:r>
            <a:r>
              <a:rPr lang="en-US" sz="1200" kern="0"/>
              <a:t>– half of ULL in a BSS use DS		</a:t>
            </a:r>
            <a:r>
              <a:rPr lang="en-US" sz="1200" kern="0">
                <a:highlight>
                  <a:srgbClr val="FFFF00"/>
                </a:highlight>
              </a:rPr>
              <a:t>BSS DS </a:t>
            </a:r>
            <a:r>
              <a:rPr lang="en-US" sz="1200" kern="0"/>
              <a:t>– half of BSSes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kern="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5C35415-1179-58F6-7ACF-CA900C6D87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99665"/>
              </p:ext>
            </p:extLst>
          </p:nvPr>
        </p:nvGraphicFramePr>
        <p:xfrm>
          <a:off x="685800" y="1981200"/>
          <a:ext cx="3581400" cy="176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EFCD67A-A4A4-127D-325C-8E8C0C4220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985930"/>
              </p:ext>
            </p:extLst>
          </p:nvPr>
        </p:nvGraphicFramePr>
        <p:xfrm>
          <a:off x="696912" y="3869900"/>
          <a:ext cx="3570288" cy="1761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D8BE6CD-41DD-D952-9500-1E1F86E47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81093"/>
              </p:ext>
            </p:extLst>
          </p:nvPr>
        </p:nvGraphicFramePr>
        <p:xfrm>
          <a:off x="4724400" y="1981200"/>
          <a:ext cx="3558317" cy="176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516184F-7541-CA72-8CB8-2936F6AF26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413210"/>
              </p:ext>
            </p:extLst>
          </p:nvPr>
        </p:nvGraphicFramePr>
        <p:xfrm>
          <a:off x="4724400" y="3883983"/>
          <a:ext cx="3558317" cy="1764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33D357B-938A-FF38-8710-AC37F3C0E748}"/>
              </a:ext>
            </a:extLst>
          </p:cNvPr>
          <p:cNvSpPr txBox="1">
            <a:spLocks/>
          </p:cNvSpPr>
          <p:nvPr/>
        </p:nvSpPr>
        <p:spPr bwMode="auto">
          <a:xfrm>
            <a:off x="914400" y="1570515"/>
            <a:ext cx="7932738" cy="2190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/>
              <a:t>LL size = 1600								LL size = 16000</a:t>
            </a:r>
          </a:p>
        </p:txBody>
      </p:sp>
    </p:spTree>
    <p:extLst>
      <p:ext uri="{BB962C8B-B14F-4D97-AF65-F5344CB8AC3E}">
        <p14:creationId xmlns:p14="http://schemas.microsoft.com/office/powerpoint/2010/main" val="2314194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71562-DAD9-FAE1-277C-179485873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B169-7210-06BC-CD3A-F87AC0BFC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0FF0-80C6-A20F-6AD0-7EB259C08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 scenario with lightweight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1600Kb every 16ms = 768Kbps  there is no degradation of LL traffic stream serviced using legacy EDCA in presence of traffic streams utilizing HiP EDCA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scenarios with moderately (7Mbps+ per LL stream) to high load LL (15Mbps+)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isolated BSS we observe no degradation of LL traffic stream serviced using legacy EDCA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multi-BSS case, depending on a number of LL streams, HiP EDCA improve performance of legacy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system is near capacity, HiP EDCA provide service to LL streams while EDCA fails to do so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58D6D-7FA0-7592-4CE2-427BA73960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0DF1C-324A-B0F3-CD3A-047F82F2B8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06063B-C745-81EE-DD5D-878C574470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35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4E66-CA15-87E9-D50F-9BABFDCA6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93849-F42D-BB2E-3CA7-4715546AC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observe no negative impact on LL stream using legacy EDCA mechanism in presence of devices using HiP EDCA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HiP EDCA always provide 3-4x tail latency improvements across all analyzed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gain is more pronounced when system is near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presence of HiP EDCA may improve latency for LL streams using legacy EDCA by providing additional separation between traffic streams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5BDD0-F2D1-DCA1-5897-3101E0AA75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7520E2-31E9-AB70-F42B-44861DF28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6CCE678-8E7D-0FBE-EA15-77FF8AEF018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181255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Recap from 11-23/1065r0: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1"/>
            <a:ext cx="7932739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 is to isolate STAs with prioritized access from the rest of the STAs at the beginning of a contention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Achieve this by allowing these STAs to transmit a Defer Signal at the beginning of a contention period to force all STAs that </a:t>
            </a:r>
            <a:r>
              <a:rPr lang="en-US" sz="1400" b="1" dirty="0"/>
              <a:t>are not sending</a:t>
            </a:r>
            <a:r>
              <a:rPr lang="en-US" sz="1400" dirty="0"/>
              <a:t> the Defer Signal to have CCA busy/IEFS set and not participate in the contention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multiple of these STAs have prioritized access, they will transmit the same Defer Signal at the same time with the same result on other STAs (CCA busy)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And then to allow for a contention only between the STAs with prioritized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Only STAs that have sent a Defer Signal can participate in this immediately following contention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degrees of freedom for the contention parameters setting to avoid collisions without loosing priority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don’t necessarily need to be too aggressive in order to scale to a larger number of STAs while ensuring low collision rates (contrary to AC_VO)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device with the traffic in AC_VO use legacy EDCA to transmit data.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Device is eligible to send DS signal if it experience a failure after using legacy EDCA and doubled its contention window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After successfully attempting transmission using DS STA fall back to normal EDCA operations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endParaRPr lang="en-US" sz="1050" dirty="0">
              <a:solidFill>
                <a:srgbClr val="FF0000"/>
              </a:solidFill>
            </a:endParaRPr>
          </a:p>
          <a:p>
            <a:pPr marL="0" indent="0"/>
            <a:endParaRPr lang="en-US" sz="105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782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Recap from 11-23/2126r0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4777"/>
            <a:ext cx="8153400" cy="5026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High Priority EDCA (HiP EDCA) mechanism based on transmission of a dedicated signal/frame prior the start of EDCA contention allow to improve tail latency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90-95-99</a:t>
            </a:r>
            <a:r>
              <a:rPr lang="en-US" sz="1400" baseline="30000" dirty="0"/>
              <a:t>th</a:t>
            </a:r>
            <a:r>
              <a:rPr lang="en-US" sz="1400" dirty="0"/>
              <a:t> percentiles  in both isolated BSS case and multi-BSS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situations with and without hidden nodes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repetition of DS signal (i.e. an AP reply with same DS signal) has limited affect on tail latency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terms of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it is better to have “Unique” DS signal rather than “Common” one, i.e. signal to be specific to a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simplicity it is better to have it in a form of short MAC frame with duration field and TA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Rules to send DS signal need to be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Frequency of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Eligibility for 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Currently propose use to use DS for AC[X] after Y failure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Where Y is specific for 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AIFSN boundary for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3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9680-9EA6-42D0-BFC3-D14507DC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material: </a:t>
            </a:r>
            <a:br>
              <a:rPr lang="en-US" dirty="0"/>
            </a:br>
            <a:r>
              <a:rPr lang="en-US" dirty="0"/>
              <a:t>Impact on legacy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1043-D032-451B-8AF0-62234CE55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314575"/>
            <a:ext cx="8610600" cy="35496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the effect on legacy devices when UHR device use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a BSS a set of STAs is using DS for LL frame transmission and other – don’t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One (or more) BSS use DS and another (or more) others don’t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 mix of above</a:t>
            </a:r>
          </a:p>
          <a:p>
            <a:pPr marL="0" indent="0"/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FFA5D-CBB2-4453-9025-9A85824C17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01AAC-A76A-4077-9970-F6B052AA0E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F9057-F45A-4B69-A6EE-DA7FCE055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73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AD45-5343-1796-93DC-641423B1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840282"/>
            <a:ext cx="7770813" cy="759918"/>
          </a:xfrm>
        </p:spPr>
        <p:txBody>
          <a:bodyPr/>
          <a:lstStyle/>
          <a:p>
            <a:r>
              <a:rPr lang="en-US" dirty="0"/>
              <a:t>Simulation configuration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BA11B-36CA-BA13-9A13-F4132E64B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1467873"/>
            <a:ext cx="8229599" cy="48445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Enterprise-like layout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1, 2 or 4 BSSes with variable number of STAs: 5,6,..,15,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Out of which  2, 3 or 4 are ULL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Other STA has bidirectional full buffer BE traffic.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2x2x20Mhz @ MCS0 and @ MCS7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TXOP limit = uniform (1.5ms; 5ms)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New TXOP limit is selected each time when STA/AP won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Randomization is only to introduce “burstiness” and extra randomness into channel occupancy 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</a:t>
            </a:r>
            <a:r>
              <a:rPr lang="en-US" sz="1400" dirty="0" err="1"/>
              <a:t>Cw</a:t>
            </a:r>
            <a:r>
              <a:rPr lang="en-US" sz="1400" dirty="0"/>
              <a:t> = </a:t>
            </a:r>
            <a:r>
              <a:rPr lang="en-US" sz="1400" b="1" dirty="0"/>
              <a:t>15/1023</a:t>
            </a:r>
            <a:r>
              <a:rPr lang="en-US" sz="1400" dirty="0"/>
              <a:t>; AP </a:t>
            </a:r>
            <a:r>
              <a:rPr lang="en-US" sz="1400" dirty="0" err="1"/>
              <a:t>Cw</a:t>
            </a:r>
            <a:r>
              <a:rPr lang="en-US" sz="1400" dirty="0"/>
              <a:t>=</a:t>
            </a:r>
            <a:r>
              <a:rPr lang="en-US" sz="1400" b="1" dirty="0"/>
              <a:t>15/63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TxPower: STA = 17dBm; AP=23dBm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Location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STAs assigned on a grid across four 4x4 cube islands, AP in the middle of the island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Overall area size is 80x80meters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B047C-8ABF-0BA3-19E4-555F34B665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BA0A-C9F3-D1D2-9CB3-6E54AD57E7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B767AD42-4260-1C82-99D7-E6BC837B8C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13F51C-CCBE-6CA8-2D3C-F60AD4492233}"/>
              </a:ext>
            </a:extLst>
          </p:cNvPr>
          <p:cNvGrpSpPr/>
          <p:nvPr/>
        </p:nvGrpSpPr>
        <p:grpSpPr>
          <a:xfrm>
            <a:off x="5943600" y="1057858"/>
            <a:ext cx="2966441" cy="2819400"/>
            <a:chOff x="6203642" y="1173195"/>
            <a:chExt cx="2101039" cy="202640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170E36-72BC-5FC4-598D-01E1463725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9400" y="1534529"/>
              <a:ext cx="1675281" cy="1665072"/>
            </a:xfrm>
            <a:prstGeom prst="rect">
              <a:avLst/>
            </a:prstGeom>
          </p:spPr>
        </p:pic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51F6178-E825-2B38-08D8-07265EAA67A0}"/>
                </a:ext>
              </a:extLst>
            </p:cNvPr>
            <p:cNvCxnSpPr/>
            <p:nvPr/>
          </p:nvCxnSpPr>
          <p:spPr bwMode="auto">
            <a:xfrm>
              <a:off x="6509562" y="1533730"/>
              <a:ext cx="0" cy="16658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690FC57-F2C6-8A54-9EE5-E78A1311C4B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629399" y="1459040"/>
              <a:ext cx="16752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CD33700-4D74-C74F-6C39-018EBF2E3EA3}"/>
                </a:ext>
              </a:extLst>
            </p:cNvPr>
            <p:cNvSpPr txBox="1"/>
            <p:nvPr/>
          </p:nvSpPr>
          <p:spPr>
            <a:xfrm>
              <a:off x="7162799" y="117319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FECC146-D172-7F83-F841-7A96B3DA066B}"/>
                </a:ext>
              </a:extLst>
            </p:cNvPr>
            <p:cNvSpPr txBox="1"/>
            <p:nvPr/>
          </p:nvSpPr>
          <p:spPr>
            <a:xfrm rot="16200000">
              <a:off x="5923042" y="2168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80meters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C5A1952-91C7-F67A-A9E8-8FF00373E4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76400"/>
              <a:ext cx="426202" cy="400471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B72EEFB-DC24-E952-18F4-A33F698D689D}"/>
                </a:ext>
              </a:extLst>
            </p:cNvPr>
            <p:cNvSpPr txBox="1"/>
            <p:nvPr/>
          </p:nvSpPr>
          <p:spPr>
            <a:xfrm rot="2668993">
              <a:off x="6873663" y="1738429"/>
              <a:ext cx="379874" cy="200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28m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2578CDE-08B8-974A-1FDE-1F502674F1A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025899" y="2133600"/>
              <a:ext cx="213101" cy="543580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8C7C1F0-8F94-210F-F479-A2D5FCF0B509}"/>
                </a:ext>
              </a:extLst>
            </p:cNvPr>
            <p:cNvSpPr txBox="1"/>
            <p:nvPr/>
          </p:nvSpPr>
          <p:spPr>
            <a:xfrm rot="17709233">
              <a:off x="6866675" y="229089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31m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8BBB05B-7DA4-B2B4-9236-19EDCB72E03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12798" y="1661175"/>
              <a:ext cx="197602" cy="1016005"/>
            </a:xfrm>
            <a:prstGeom prst="straightConnector1">
              <a:avLst/>
            </a:prstGeom>
            <a:solidFill>
              <a:srgbClr val="00B8FF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stealth" w="sm" len="sm"/>
              <a:tailEnd type="stealth" w="sm" len="sm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CA3D189-1A50-0919-3732-EC57FB855EC7}"/>
                </a:ext>
              </a:extLst>
            </p:cNvPr>
            <p:cNvSpPr txBox="1"/>
            <p:nvPr/>
          </p:nvSpPr>
          <p:spPr>
            <a:xfrm rot="4434752">
              <a:off x="6776044" y="2011582"/>
              <a:ext cx="379874" cy="198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50m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BE79AC6-87E8-1662-EF3E-0EF3F64CDC28}"/>
                </a:ext>
              </a:extLst>
            </p:cNvPr>
            <p:cNvSpPr/>
            <p:nvPr/>
          </p:nvSpPr>
          <p:spPr bwMode="auto">
            <a:xfrm>
              <a:off x="7740277" y="1763936"/>
              <a:ext cx="187403" cy="20528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DFC8B0F-20FD-9C86-40C7-F4CFD9E38FE8}"/>
                </a:ext>
              </a:extLst>
            </p:cNvPr>
            <p:cNvCxnSpPr>
              <a:cxnSpLocks/>
              <a:stCxn id="34" idx="3"/>
              <a:endCxn id="34" idx="7"/>
            </p:cNvCxnSpPr>
            <p:nvPr/>
          </p:nvCxnSpPr>
          <p:spPr bwMode="auto">
            <a:xfrm flipV="1">
              <a:off x="7767722" y="1794000"/>
              <a:ext cx="132513" cy="14516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4580131-0521-3A77-B727-55376BC49750}"/>
                </a:ext>
              </a:extLst>
            </p:cNvPr>
            <p:cNvSpPr txBox="1"/>
            <p:nvPr/>
          </p:nvSpPr>
          <p:spPr>
            <a:xfrm rot="18134930">
              <a:off x="7550229" y="1672783"/>
              <a:ext cx="379874" cy="204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D=9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0622B2-F47A-442E-D8D2-EF6A104017BA}"/>
                </a:ext>
              </a:extLst>
            </p:cNvPr>
            <p:cNvSpPr txBox="1"/>
            <p:nvPr/>
          </p:nvSpPr>
          <p:spPr>
            <a:xfrm>
              <a:off x="7376456" y="2917594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9FC1BA-6AD0-9AAB-9D97-2ACEA69DB5C0}"/>
                </a:ext>
              </a:extLst>
            </p:cNvPr>
            <p:cNvSpPr txBox="1"/>
            <p:nvPr/>
          </p:nvSpPr>
          <p:spPr>
            <a:xfrm>
              <a:off x="7937021" y="2681980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FB6E2BF-7835-E3F8-DC73-9242C87163BE}"/>
                </a:ext>
              </a:extLst>
            </p:cNvPr>
            <p:cNvSpPr txBox="1"/>
            <p:nvPr/>
          </p:nvSpPr>
          <p:spPr>
            <a:xfrm>
              <a:off x="6965981" y="2477159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DDAB79-FBD4-21BD-2317-1BC5EC501ABD}"/>
                </a:ext>
              </a:extLst>
            </p:cNvPr>
            <p:cNvSpPr txBox="1"/>
            <p:nvPr/>
          </p:nvSpPr>
          <p:spPr>
            <a:xfrm>
              <a:off x="7537109" y="2269701"/>
              <a:ext cx="3159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BC0BCE9-E6FF-5733-A570-357552E05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151759"/>
              </p:ext>
            </p:extLst>
          </p:nvPr>
        </p:nvGraphicFramePr>
        <p:xfrm>
          <a:off x="967417" y="2655411"/>
          <a:ext cx="4765735" cy="590550"/>
        </p:xfrm>
        <a:graphic>
          <a:graphicData uri="http://schemas.openxmlformats.org/drawingml/2006/table">
            <a:tbl>
              <a:tblPr/>
              <a:tblGrid>
                <a:gridCol w="1191439">
                  <a:extLst>
                    <a:ext uri="{9D8B030D-6E8A-4147-A177-3AD203B41FA5}">
                      <a16:colId xmlns:a16="http://schemas.microsoft.com/office/drawing/2014/main" val="301759619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66819061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489048166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423405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557166661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313205274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661967780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42867990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601965661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3128397186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2960095932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55702615"/>
                    </a:ext>
                  </a:extLst>
                </a:gridCol>
                <a:gridCol w="297858">
                  <a:extLst>
                    <a:ext uri="{9D8B030D-6E8A-4147-A177-3AD203B41FA5}">
                      <a16:colId xmlns:a16="http://schemas.microsoft.com/office/drawing/2014/main" val="1260691233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STAs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121816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VO STAs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956799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VO STA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86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9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B9AF-0175-0029-B276-6D8C6A27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09600"/>
            <a:ext cx="8762999" cy="762000"/>
          </a:xfrm>
        </p:spPr>
        <p:txBody>
          <a:bodyPr/>
          <a:lstStyle/>
          <a:p>
            <a:r>
              <a:rPr lang="en-US" sz="2800" dirty="0"/>
              <a:t>HiP EDCA for AC VO, Multi-BSS setup in 80x80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7D207-F042-CBBE-9D3A-7E5681AA9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371600"/>
            <a:ext cx="7845426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Traffic: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VO traffic (LL) is bi-directional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160 bytes every average 16ms =uniform (10ms, 22ms)		~ 96Kbps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1600 bytes every average 16ms =uniform (10ms, 22ms)		~ 768Kbps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16000 bytes every average 16ms =uniform (10ms, 22ms)		~ 7.6Mbps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32000 bytes every average 16ms =uniform (10ms, 22ms)		~ 15.3Mbps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BE  traffic (legacy) is bi-directional full buffer traffic, TXOP = uniform (1.5ms, 5ms)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Three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1 BSS case with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ULL use AC_VO							</a:t>
            </a:r>
            <a:r>
              <a:rPr lang="en-US" sz="1050" dirty="0">
                <a:highlight>
                  <a:srgbClr val="FFFF00"/>
                </a:highlight>
              </a:rPr>
              <a:t>legend: VO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ULL use DS							</a:t>
            </a:r>
            <a:r>
              <a:rPr lang="en-US" sz="1050" dirty="0">
                <a:highlight>
                  <a:srgbClr val="FFFF00"/>
                </a:highlight>
              </a:rPr>
              <a:t>legend: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Half of streams in a BSS use VO and the other one use DS		</a:t>
            </a:r>
            <a:r>
              <a:rPr lang="en-US" sz="1050" dirty="0">
                <a:highlight>
                  <a:srgbClr val="FFFF00"/>
                </a:highlight>
              </a:rPr>
              <a:t>legend: half-VO / half-DS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2 and 4 BSS case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All BSSes use AC_VO for ULL					</a:t>
            </a:r>
            <a:r>
              <a:rPr lang="en-US" sz="1050" dirty="0">
                <a:highlight>
                  <a:srgbClr val="FFFF00"/>
                </a:highlight>
              </a:rPr>
              <a:t> legend: VO</a:t>
            </a:r>
            <a:endParaRPr lang="en-US" sz="105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All BSSes use DS for ULL						</a:t>
            </a:r>
            <a:r>
              <a:rPr lang="en-US" sz="1050" dirty="0">
                <a:highlight>
                  <a:srgbClr val="FFFF00"/>
                </a:highlight>
              </a:rPr>
              <a:t> legend: DS</a:t>
            </a:r>
            <a:endParaRPr lang="en-US" sz="105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Half of BSSes use AC_VO and the other half – DS			</a:t>
            </a:r>
            <a:r>
              <a:rPr lang="en-US" sz="1050" dirty="0">
                <a:highlight>
                  <a:srgbClr val="FFFF00"/>
                </a:highlight>
              </a:rPr>
              <a:t> legend: BSS-VO / BSS-DS</a:t>
            </a:r>
            <a:endParaRPr lang="en-US" sz="105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Half of streams in each BSS use VO and the other use DS		</a:t>
            </a:r>
            <a:r>
              <a:rPr lang="en-US" sz="1100" dirty="0">
                <a:highlight>
                  <a:srgbClr val="FFFF00"/>
                </a:highlight>
              </a:rPr>
              <a:t> legend: half-VO / half-DS</a:t>
            </a: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DS usage policy: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An LL STA use regular AC_VO to deliver buffered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 STA is eligible to use DS if it experience 1 failure after obtaining EDCA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 STA switches back to normal EDCA operation after it successfully obtained TXOP using HiP EDCA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C4E68-CDBA-F765-1000-FC49EB991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0324E-73B8-2A73-D20B-D26F74648D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223B263-51B7-DCD5-2E4B-14341A5239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Dmitry Akhmetov et. al., Intel</a:t>
            </a:r>
          </a:p>
        </p:txBody>
      </p:sp>
    </p:spTree>
    <p:extLst>
      <p:ext uri="{BB962C8B-B14F-4D97-AF65-F5344CB8AC3E}">
        <p14:creationId xmlns:p14="http://schemas.microsoft.com/office/powerpoint/2010/main" val="351538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1 BSS case, LL packet size 160bytes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74499CA-B0CE-1B59-D87D-6D1E3323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37370"/>
            <a:ext cx="7932738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VO – all ULL use legacy EDCA		Half VO – half of ULL use VO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DS – all ULL use DS				 Half DS – half of ULL use DS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AD3836DB-86A5-3200-0B41-7D27489CA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677857"/>
              </p:ext>
            </p:extLst>
          </p:nvPr>
        </p:nvGraphicFramePr>
        <p:xfrm>
          <a:off x="271638" y="3619202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5C04154F-2AFA-38C3-517E-2A06D7F5AC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185241"/>
              </p:ext>
            </p:extLst>
          </p:nvPr>
        </p:nvGraphicFramePr>
        <p:xfrm>
          <a:off x="3192763" y="1496158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B829DCA9-5AC6-B715-A2AE-311B9CBF6B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544361"/>
              </p:ext>
            </p:extLst>
          </p:nvPr>
        </p:nvGraphicFramePr>
        <p:xfrm>
          <a:off x="3192763" y="3619202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EFC0D52C-F754-1EB7-0607-C35FAE4089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65321"/>
              </p:ext>
            </p:extLst>
          </p:nvPr>
        </p:nvGraphicFramePr>
        <p:xfrm>
          <a:off x="6113888" y="1488374"/>
          <a:ext cx="2773329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3AC3E178-D142-B94A-E1F1-E7ACDCB62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179820"/>
              </p:ext>
            </p:extLst>
          </p:nvPr>
        </p:nvGraphicFramePr>
        <p:xfrm>
          <a:off x="6113889" y="3605347"/>
          <a:ext cx="2772583" cy="20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1570853-2D0F-5AAC-5675-1E859FC111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151577"/>
              </p:ext>
            </p:extLst>
          </p:nvPr>
        </p:nvGraphicFramePr>
        <p:xfrm>
          <a:off x="247885" y="1496469"/>
          <a:ext cx="2772876" cy="202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76553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2 BSS case , LL packet size 160bytes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74499CA-B0CE-1B59-D87D-6D1E3323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737370"/>
            <a:ext cx="8610600" cy="6873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VO</a:t>
            </a:r>
            <a:r>
              <a:rPr lang="en-US" sz="1200" dirty="0"/>
              <a:t> – all ULL use legacy EDCA		</a:t>
            </a:r>
            <a:r>
              <a:rPr lang="en-US" sz="1200" dirty="0">
                <a:highlight>
                  <a:srgbClr val="FFFF00"/>
                </a:highlight>
              </a:rPr>
              <a:t>Half VO</a:t>
            </a:r>
            <a:r>
              <a:rPr lang="en-US" sz="1200" dirty="0"/>
              <a:t> – half of ULL in a BSS use VO 		</a:t>
            </a:r>
            <a:r>
              <a:rPr lang="en-US" sz="1200" dirty="0">
                <a:highlight>
                  <a:srgbClr val="FFFF00"/>
                </a:highlight>
              </a:rPr>
              <a:t>BSS VO </a:t>
            </a:r>
            <a:r>
              <a:rPr lang="en-US" sz="1200" dirty="0"/>
              <a:t>– half of BSSes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highlight>
                  <a:srgbClr val="FFFF00"/>
                </a:highlight>
              </a:rPr>
              <a:t>DS</a:t>
            </a:r>
            <a:r>
              <a:rPr lang="en-US" sz="1200" dirty="0"/>
              <a:t> – all ULL use DS				</a:t>
            </a:r>
            <a:r>
              <a:rPr lang="en-US" sz="1200" dirty="0">
                <a:highlight>
                  <a:srgbClr val="FFFF00"/>
                </a:highlight>
              </a:rPr>
              <a:t>Half DS </a:t>
            </a:r>
            <a:r>
              <a:rPr lang="en-US" sz="1200" dirty="0"/>
              <a:t>– half of ULL in a BSS use DS		</a:t>
            </a:r>
            <a:r>
              <a:rPr lang="en-US" sz="1200" dirty="0">
                <a:highlight>
                  <a:srgbClr val="FFFF00"/>
                </a:highlight>
              </a:rPr>
              <a:t>BSS DS </a:t>
            </a:r>
            <a:r>
              <a:rPr lang="en-US" sz="1200" dirty="0"/>
              <a:t>– half of BSSes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4643BD7-57D8-C29D-E16F-B84F964F28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921455"/>
              </p:ext>
            </p:extLst>
          </p:nvPr>
        </p:nvGraphicFramePr>
        <p:xfrm>
          <a:off x="304800" y="1604979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DDBF53A-559F-D89E-6319-90FD4CB3FB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990931"/>
              </p:ext>
            </p:extLst>
          </p:nvPr>
        </p:nvGraphicFramePr>
        <p:xfrm>
          <a:off x="304800" y="360817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8944FC0-D6EA-D5CD-F645-8643A1038E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837443"/>
              </p:ext>
            </p:extLst>
          </p:nvPr>
        </p:nvGraphicFramePr>
        <p:xfrm>
          <a:off x="3277528" y="1601811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F48CA99-83D0-2901-4AA6-3C2097EF8D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345210"/>
              </p:ext>
            </p:extLst>
          </p:nvPr>
        </p:nvGraphicFramePr>
        <p:xfrm>
          <a:off x="3275714" y="360742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9D402697-03FA-FEE6-7484-89583922E5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302124"/>
              </p:ext>
            </p:extLst>
          </p:nvPr>
        </p:nvGraphicFramePr>
        <p:xfrm>
          <a:off x="6224691" y="1617622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96F5F6E-E320-7D84-4331-6FC23458B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63758"/>
              </p:ext>
            </p:extLst>
          </p:nvPr>
        </p:nvGraphicFramePr>
        <p:xfrm>
          <a:off x="6224690" y="3589406"/>
          <a:ext cx="2855975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9527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E962-934A-8D85-EF10-B3F58395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200"/>
          </a:xfrm>
        </p:spPr>
        <p:txBody>
          <a:bodyPr/>
          <a:lstStyle/>
          <a:p>
            <a:r>
              <a:rPr lang="en-US" dirty="0"/>
              <a:t>4 BSS case , LL packet size 160bytes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8CAE5-03D8-962E-BDA4-76E660C0C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A632D-EC06-8CF9-E01C-069570CE74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Dmitry Akhmetov et. al.,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035EEC-3488-9563-F290-2F857C9C7E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BF1C099-CC11-48EC-B383-8E98062F0C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740039"/>
              </p:ext>
            </p:extLst>
          </p:nvPr>
        </p:nvGraphicFramePr>
        <p:xfrm>
          <a:off x="246412" y="1617026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00B49A1-797D-475A-A446-B06FF8B66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614899"/>
              </p:ext>
            </p:extLst>
          </p:nvPr>
        </p:nvGraphicFramePr>
        <p:xfrm>
          <a:off x="3253485" y="1622964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5A23590-956E-47C7-A495-50A6CF6426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72775"/>
              </p:ext>
            </p:extLst>
          </p:nvPr>
        </p:nvGraphicFramePr>
        <p:xfrm>
          <a:off x="228599" y="3338829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A2BE240-5A8D-42BE-BA7B-262B0E7893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060488"/>
              </p:ext>
            </p:extLst>
          </p:nvPr>
        </p:nvGraphicFramePr>
        <p:xfrm>
          <a:off x="3253485" y="3344767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AEA4AAA-800D-4E09-85BE-CF9A0D3052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51143"/>
              </p:ext>
            </p:extLst>
          </p:nvPr>
        </p:nvGraphicFramePr>
        <p:xfrm>
          <a:off x="6296184" y="1589317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55EDCE9-8F3D-4B5A-8234-ECAF4BCA14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215889"/>
              </p:ext>
            </p:extLst>
          </p:nvPr>
        </p:nvGraphicFramePr>
        <p:xfrm>
          <a:off x="6296184" y="3311120"/>
          <a:ext cx="2809514" cy="167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B2C6E5-9CBA-6D11-6D1C-9327F938EA74}"/>
              </a:ext>
            </a:extLst>
          </p:cNvPr>
          <p:cNvSpPr txBox="1">
            <a:spLocks/>
          </p:cNvSpPr>
          <p:nvPr/>
        </p:nvSpPr>
        <p:spPr bwMode="auto">
          <a:xfrm>
            <a:off x="304800" y="5737370"/>
            <a:ext cx="8610600" cy="687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200" kern="0">
                <a:highlight>
                  <a:srgbClr val="FFFF00"/>
                </a:highlight>
              </a:rPr>
              <a:t>VO</a:t>
            </a:r>
            <a:r>
              <a:rPr lang="en-US" sz="1200" kern="0"/>
              <a:t> – all ULL use legacy EDCA		</a:t>
            </a:r>
            <a:r>
              <a:rPr lang="en-US" sz="1200" kern="0">
                <a:highlight>
                  <a:srgbClr val="FFFF00"/>
                </a:highlight>
              </a:rPr>
              <a:t>Half VO</a:t>
            </a:r>
            <a:r>
              <a:rPr lang="en-US" sz="1200" kern="0"/>
              <a:t> – half of ULL in a BSS use VO 		</a:t>
            </a:r>
            <a:r>
              <a:rPr lang="en-US" sz="1200" kern="0">
                <a:highlight>
                  <a:srgbClr val="FFFF00"/>
                </a:highlight>
              </a:rPr>
              <a:t>BSS VO </a:t>
            </a:r>
            <a:r>
              <a:rPr lang="en-US" sz="1200" kern="0"/>
              <a:t>– half of BSSes use VO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kern="0">
                <a:highlight>
                  <a:srgbClr val="FFFF00"/>
                </a:highlight>
              </a:rPr>
              <a:t>DS</a:t>
            </a:r>
            <a:r>
              <a:rPr lang="en-US" sz="1200" kern="0"/>
              <a:t> – all ULL use DS				</a:t>
            </a:r>
            <a:r>
              <a:rPr lang="en-US" sz="1200" kern="0">
                <a:highlight>
                  <a:srgbClr val="FFFF00"/>
                </a:highlight>
              </a:rPr>
              <a:t>Half DS </a:t>
            </a:r>
            <a:r>
              <a:rPr lang="en-US" sz="1200" kern="0"/>
              <a:t>– half of ULL in a BSS use DS		</a:t>
            </a:r>
            <a:r>
              <a:rPr lang="en-US" sz="1200" kern="0">
                <a:highlight>
                  <a:srgbClr val="FFFF00"/>
                </a:highlight>
              </a:rPr>
              <a:t>BSS DS </a:t>
            </a:r>
            <a:r>
              <a:rPr lang="en-US" sz="1200" kern="0"/>
              <a:t>– half of BSSes use 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149439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170860</TotalTime>
  <Words>2234</Words>
  <Application>Microsoft Office PowerPoint</Application>
  <PresentationFormat>On-screen Show (4:3)</PresentationFormat>
  <Paragraphs>281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Times New Roman</vt:lpstr>
      <vt:lpstr>Office Theme</vt:lpstr>
      <vt:lpstr>Document</vt:lpstr>
      <vt:lpstr>Low latency channel access Legacy impact</vt:lpstr>
      <vt:lpstr>Recap from 11-23/1065r0: solution </vt:lpstr>
      <vt:lpstr>Recap from 11-23/2126r0</vt:lpstr>
      <vt:lpstr>New material:  Impact on legacy devices </vt:lpstr>
      <vt:lpstr>Simulation configuration </vt:lpstr>
      <vt:lpstr>HiP EDCA for AC VO, Multi-BSS setup in 80x80 area</vt:lpstr>
      <vt:lpstr>1 BSS case, LL packet size 160bytes</vt:lpstr>
      <vt:lpstr>2 BSS case , LL packet size 160bytes</vt:lpstr>
      <vt:lpstr>4 BSS case , LL packet size 160bytes</vt:lpstr>
      <vt:lpstr>Observations</vt:lpstr>
      <vt:lpstr>1 BSS case, various LL packet size</vt:lpstr>
      <vt:lpstr>2 BSS case, LL packet size 16000 bytes</vt:lpstr>
      <vt:lpstr>4 BSS case</vt:lpstr>
      <vt:lpstr>Observations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Akhmetov, Dmitry</cp:lastModifiedBy>
  <cp:revision>1450</cp:revision>
  <cp:lastPrinted>1601-01-01T00:00:00Z</cp:lastPrinted>
  <dcterms:created xsi:type="dcterms:W3CDTF">2017-01-26T15:28:16Z</dcterms:created>
  <dcterms:modified xsi:type="dcterms:W3CDTF">2024-03-28T13:54:53Z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