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383" r:id="rId3"/>
    <p:sldId id="2478" r:id="rId4"/>
    <p:sldId id="2382" r:id="rId5"/>
    <p:sldId id="2409" r:id="rId6"/>
    <p:sldId id="2396" r:id="rId7"/>
    <p:sldId id="2480" r:id="rId8"/>
    <p:sldId id="2482" r:id="rId9"/>
    <p:sldId id="2481" r:id="rId10"/>
    <p:sldId id="241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7F7F7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9285" autoAdjust="0"/>
    <p:restoredTop sz="97457" autoAdjust="0"/>
  </p:normalViewPr>
  <p:slideViewPr>
    <p:cSldViewPr>
      <p:cViewPr>
        <p:scale>
          <a:sx n="125" d="100"/>
          <a:sy n="125" d="100"/>
        </p:scale>
        <p:origin x="1338" y="-28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120" d="100"/>
          <a:sy n="120" d="100"/>
        </p:scale>
        <p:origin x="5020" y="-14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khmetov, Dmitry" userId="1d39d2a1-c911-49c8-99e8-36840f8b699a" providerId="ADAL" clId="{D5714464-9C42-4D89-8D8F-3E7987ED6FAD}"/>
    <pc:docChg chg="modMainMaster">
      <pc:chgData name="Akhmetov, Dmitry" userId="1d39d2a1-c911-49c8-99e8-36840f8b699a" providerId="ADAL" clId="{D5714464-9C42-4D89-8D8F-3E7987ED6FAD}" dt="2024-03-08T00:44:32.543" v="8" actId="20577"/>
      <pc:docMkLst>
        <pc:docMk/>
      </pc:docMkLst>
      <pc:sldMasterChg chg="modSp mod">
        <pc:chgData name="Akhmetov, Dmitry" userId="1d39d2a1-c911-49c8-99e8-36840f8b699a" providerId="ADAL" clId="{D5714464-9C42-4D89-8D8F-3E7987ED6FAD}" dt="2024-03-08T00:44:32.543" v="8" actId="20577"/>
        <pc:sldMasterMkLst>
          <pc:docMk/>
          <pc:sldMasterMk cId="0" sldId="2147483648"/>
        </pc:sldMasterMkLst>
        <pc:spChg chg="mod">
          <ac:chgData name="Akhmetov, Dmitry" userId="1d39d2a1-c911-49c8-99e8-36840f8b699a" providerId="ADAL" clId="{D5714464-9C42-4D89-8D8F-3E7987ED6FAD}" dt="2024-03-08T00:44:32.543" v="8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delay_tabled_impact_1bss.xls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2bss.xls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2bss.xls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2bss.xls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4bss.xls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4bss.xls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4bss.xls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4bss.xls" TargetMode="External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4bss.xls" TargetMode="External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4bss.xls" TargetMode="External"/><Relationship Id="rId1" Type="http://schemas.openxmlformats.org/officeDocument/2006/relationships/themeOverride" Target="../theme/themeOverride18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delay_tabled_impact_1bss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delay_tabled_impact_1bss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delay_tabled_impact_1bss.xls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delay_tabled_impact_1bss.xls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2bss.xls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2bss.xls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2bss.xls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1 BSS case, 8 STAs in BSS, 2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Sheet1!$B$17:$B$21</c:f>
              <c:numCache>
                <c:formatCode>General</c:formatCode>
                <c:ptCount val="5"/>
                <c:pt idx="0">
                  <c:v>2.4121798733681469E-3</c:v>
                </c:pt>
                <c:pt idx="1">
                  <c:v>4.4448639999999998E-3</c:v>
                </c:pt>
                <c:pt idx="2">
                  <c:v>5.8619609999999911E-3</c:v>
                </c:pt>
                <c:pt idx="3">
                  <c:v>9.9488739999999635E-3</c:v>
                </c:pt>
                <c:pt idx="4">
                  <c:v>1.2173902000000011E-2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8E-42B4-803A-35A927C03E1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Sheet1!$C$17:$C$21</c:f>
              <c:numCache>
                <c:formatCode>General</c:formatCode>
                <c:ptCount val="5"/>
                <c:pt idx="0">
                  <c:v>2.0166873067885118E-3</c:v>
                </c:pt>
                <c:pt idx="1">
                  <c:v>3.7092139999999997E-3</c:v>
                </c:pt>
                <c:pt idx="2">
                  <c:v>4.2230709999999992E-3</c:v>
                </c:pt>
                <c:pt idx="3">
                  <c:v>4.6312313999999988E-3</c:v>
                </c:pt>
                <c:pt idx="4">
                  <c:v>4.8523224000000019E-3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8E-42B4-803A-35A927C03E1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Sheet1!$D$17:$D$21</c:f>
              <c:numCache>
                <c:formatCode>General</c:formatCode>
                <c:ptCount val="5"/>
                <c:pt idx="0">
                  <c:v>1.9989798257180145E-3</c:v>
                </c:pt>
                <c:pt idx="1">
                  <c:v>3.7361719999999985E-3</c:v>
                </c:pt>
                <c:pt idx="2">
                  <c:v>4.2262639999999961E-3</c:v>
                </c:pt>
                <c:pt idx="3">
                  <c:v>4.5479227999999988E-3</c:v>
                </c:pt>
                <c:pt idx="4">
                  <c:v>4.6854980000000015E-3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8E-42B4-803A-35A927C03E1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Sheet1!$E$17:$E$21</c:f>
              <c:numCache>
                <c:formatCode>General</c:formatCode>
                <c:ptCount val="5"/>
                <c:pt idx="0">
                  <c:v>2.3376653890339436E-3</c:v>
                </c:pt>
                <c:pt idx="1">
                  <c:v>4.2787809999999989E-3</c:v>
                </c:pt>
                <c:pt idx="2">
                  <c:v>5.6681469999999984E-3</c:v>
                </c:pt>
                <c:pt idx="3">
                  <c:v>8.8837707999999821E-3</c:v>
                </c:pt>
                <c:pt idx="4">
                  <c:v>1.1545502000000011E-2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28E-42B4-803A-35A927C03E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254831"/>
        <c:axId val="1"/>
      </c:lineChart>
      <c:catAx>
        <c:axId val="102254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 s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102254831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2 BSS case, 12 STAs in BSS, 6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new!$B$1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new!$A$37:$A$41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new!$B$37:$B$41</c:f>
              <c:numCache>
                <c:formatCode>General</c:formatCode>
                <c:ptCount val="5"/>
                <c:pt idx="0">
                  <c:v>4.0187460141297374E-3</c:v>
                </c:pt>
                <c:pt idx="1">
                  <c:v>9.8507599999999983E-3</c:v>
                </c:pt>
                <c:pt idx="2">
                  <c:v>1.2662079999999966E-2</c:v>
                </c:pt>
                <c:pt idx="3">
                  <c:v>1.714626599999999E-2</c:v>
                </c:pt>
                <c:pt idx="4">
                  <c:v>1.9816464000000027E-2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EC2-4226-A60E-B7865E53B38B}"/>
            </c:ext>
          </c:extLst>
        </c:ser>
        <c:ser>
          <c:idx val="1"/>
          <c:order val="1"/>
          <c:tx>
            <c:strRef>
              <c:f>new!$C$1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new!$A$37:$A$41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new!$C$37:$C$41</c:f>
              <c:numCache>
                <c:formatCode>General</c:formatCode>
                <c:ptCount val="5"/>
                <c:pt idx="0">
                  <c:v>2.235649114001286E-3</c:v>
                </c:pt>
                <c:pt idx="1">
                  <c:v>4.2065779999999999E-3</c:v>
                </c:pt>
                <c:pt idx="2">
                  <c:v>4.8675519999999998E-3</c:v>
                </c:pt>
                <c:pt idx="3">
                  <c:v>6.4016861999999994E-3</c:v>
                </c:pt>
                <c:pt idx="4">
                  <c:v>7.3890588000000076E-3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EC2-4226-A60E-B7865E53B38B}"/>
            </c:ext>
          </c:extLst>
        </c:ser>
        <c:ser>
          <c:idx val="2"/>
          <c:order val="2"/>
          <c:tx>
            <c:strRef>
              <c:f>new!$D$1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new!$A$37:$A$41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new!$D$37:$D$41</c:f>
              <c:numCache>
                <c:formatCode>General</c:formatCode>
                <c:ptCount val="5"/>
                <c:pt idx="0">
                  <c:v>2.1856934560051384E-3</c:v>
                </c:pt>
                <c:pt idx="1">
                  <c:v>4.169336E-3</c:v>
                </c:pt>
                <c:pt idx="2">
                  <c:v>4.7719559999999982E-3</c:v>
                </c:pt>
                <c:pt idx="3">
                  <c:v>5.8657095999999839E-3</c:v>
                </c:pt>
                <c:pt idx="4">
                  <c:v>6.8017664000000052E-3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EC2-4226-A60E-B7865E53B38B}"/>
            </c:ext>
          </c:extLst>
        </c:ser>
        <c:ser>
          <c:idx val="3"/>
          <c:order val="3"/>
          <c:tx>
            <c:strRef>
              <c:f>new!$E$1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new!$A$37:$A$41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new!$E$37:$E$41</c:f>
              <c:numCache>
                <c:formatCode>General</c:formatCode>
                <c:ptCount val="5"/>
                <c:pt idx="0">
                  <c:v>3.8067628102119492E-3</c:v>
                </c:pt>
                <c:pt idx="1">
                  <c:v>9.4200249999999968E-3</c:v>
                </c:pt>
                <c:pt idx="2">
                  <c:v>1.2687759999999996E-2</c:v>
                </c:pt>
                <c:pt idx="3">
                  <c:v>1.7109031999999996E-2</c:v>
                </c:pt>
                <c:pt idx="4">
                  <c:v>2.0361332000000017E-2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EC2-4226-A60E-B7865E53B38B}"/>
            </c:ext>
          </c:extLst>
        </c:ser>
        <c:ser>
          <c:idx val="4"/>
          <c:order val="4"/>
          <c:tx>
            <c:strRef>
              <c:f>new!$F$1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new!$A$37:$A$41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new!$F$37:$F$41</c:f>
              <c:numCache>
                <c:formatCode>General</c:formatCode>
                <c:ptCount val="5"/>
                <c:pt idx="0">
                  <c:v>2.1628261955684023E-3</c:v>
                </c:pt>
                <c:pt idx="1">
                  <c:v>4.1708159999999999E-3</c:v>
                </c:pt>
                <c:pt idx="2">
                  <c:v>4.869445999999996E-3</c:v>
                </c:pt>
                <c:pt idx="3">
                  <c:v>5.7324241999999965E-3</c:v>
                </c:pt>
                <c:pt idx="4">
                  <c:v>6.7635720000000024E-3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EC2-4226-A60E-B7865E53B38B}"/>
            </c:ext>
          </c:extLst>
        </c:ser>
        <c:ser>
          <c:idx val="5"/>
          <c:order val="5"/>
          <c:tx>
            <c:strRef>
              <c:f>new!$G$1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new!$A$37:$A$41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new!$G$37:$G$41</c:f>
              <c:numCache>
                <c:formatCode>General</c:formatCode>
                <c:ptCount val="5"/>
                <c:pt idx="0">
                  <c:v>3.7825075748233773E-3</c:v>
                </c:pt>
                <c:pt idx="1">
                  <c:v>9.2182639999999986E-3</c:v>
                </c:pt>
                <c:pt idx="2">
                  <c:v>1.1840539999999993E-2</c:v>
                </c:pt>
                <c:pt idx="3">
                  <c:v>1.5802231999999992E-2</c:v>
                </c:pt>
                <c:pt idx="4">
                  <c:v>1.8899268000000038E-2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EC2-4226-A60E-B7865E53B3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6815615"/>
        <c:axId val="1"/>
      </c:lineChart>
      <c:catAx>
        <c:axId val="12768156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276815615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2 BSS case, 13 STAs in BSS, 8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new!$B$1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new!$A$42:$A$46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new!$B$42:$B$46</c:f>
              <c:numCache>
                <c:formatCode>General</c:formatCode>
                <c:ptCount val="5"/>
                <c:pt idx="0">
                  <c:v>4.5467347943834724E-3</c:v>
                </c:pt>
                <c:pt idx="1">
                  <c:v>1.1277600000000009E-2</c:v>
                </c:pt>
                <c:pt idx="2">
                  <c:v>1.4577259999999998E-2</c:v>
                </c:pt>
                <c:pt idx="3">
                  <c:v>1.9471401999999999E-2</c:v>
                </c:pt>
                <c:pt idx="4">
                  <c:v>2.2837579999999993E-2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AAD-4F8E-B23E-2C2B1CE1F548}"/>
            </c:ext>
          </c:extLst>
        </c:ser>
        <c:ser>
          <c:idx val="1"/>
          <c:order val="1"/>
          <c:tx>
            <c:strRef>
              <c:f>new!$C$1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new!$A$42:$A$46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new!$C$42:$C$46</c:f>
              <c:numCache>
                <c:formatCode>General</c:formatCode>
                <c:ptCount val="5"/>
                <c:pt idx="0">
                  <c:v>2.2049024499677214E-3</c:v>
                </c:pt>
                <c:pt idx="1">
                  <c:v>4.2577270000000002E-3</c:v>
                </c:pt>
                <c:pt idx="2">
                  <c:v>4.9711999999999994E-3</c:v>
                </c:pt>
                <c:pt idx="3">
                  <c:v>6.1652627999999998E-3</c:v>
                </c:pt>
                <c:pt idx="4">
                  <c:v>7.0265955999999994E-3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AAD-4F8E-B23E-2C2B1CE1F548}"/>
            </c:ext>
          </c:extLst>
        </c:ser>
        <c:ser>
          <c:idx val="2"/>
          <c:order val="2"/>
          <c:tx>
            <c:strRef>
              <c:f>new!$D$1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new!$A$42:$A$46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new!$D$42:$D$46</c:f>
              <c:numCache>
                <c:formatCode>General</c:formatCode>
                <c:ptCount val="5"/>
                <c:pt idx="0">
                  <c:v>2.2276054367333744E-3</c:v>
                </c:pt>
                <c:pt idx="1">
                  <c:v>4.388607000000001E-3</c:v>
                </c:pt>
                <c:pt idx="2">
                  <c:v>5.0601420000000001E-3</c:v>
                </c:pt>
                <c:pt idx="3">
                  <c:v>6.4871507999999991E-3</c:v>
                </c:pt>
                <c:pt idx="4">
                  <c:v>7.5305091999999969E-3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AAD-4F8E-B23E-2C2B1CE1F548}"/>
            </c:ext>
          </c:extLst>
        </c:ser>
        <c:ser>
          <c:idx val="3"/>
          <c:order val="3"/>
          <c:tx>
            <c:strRef>
              <c:f>new!$E$1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new!$A$42:$A$46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new!$E$42:$E$46</c:f>
              <c:numCache>
                <c:formatCode>General</c:formatCode>
                <c:ptCount val="5"/>
                <c:pt idx="0">
                  <c:v>4.0378574980632666E-3</c:v>
                </c:pt>
                <c:pt idx="1">
                  <c:v>9.631021E-3</c:v>
                </c:pt>
                <c:pt idx="2">
                  <c:v>1.3157679999999995E-2</c:v>
                </c:pt>
                <c:pt idx="3">
                  <c:v>1.7033591999999997E-2</c:v>
                </c:pt>
                <c:pt idx="4">
                  <c:v>2.0298443999999999E-2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AAD-4F8E-B23E-2C2B1CE1F548}"/>
            </c:ext>
          </c:extLst>
        </c:ser>
        <c:ser>
          <c:idx val="4"/>
          <c:order val="4"/>
          <c:tx>
            <c:strRef>
              <c:f>new!$F$1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new!$A$42:$A$46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new!$F$42:$F$46</c:f>
              <c:numCache>
                <c:formatCode>General</c:formatCode>
                <c:ptCount val="5"/>
                <c:pt idx="0">
                  <c:v>2.1765416920593926E-3</c:v>
                </c:pt>
                <c:pt idx="1">
                  <c:v>4.172358000000001E-3</c:v>
                </c:pt>
                <c:pt idx="2">
                  <c:v>4.9343799999999995E-3</c:v>
                </c:pt>
                <c:pt idx="3">
                  <c:v>6.367057199999999E-3</c:v>
                </c:pt>
                <c:pt idx="4">
                  <c:v>7.8177787999999995E-3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AAD-4F8E-B23E-2C2B1CE1F548}"/>
            </c:ext>
          </c:extLst>
        </c:ser>
        <c:ser>
          <c:idx val="5"/>
          <c:order val="5"/>
          <c:tx>
            <c:strRef>
              <c:f>new!$G$1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new!$A$42:$A$46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new!$G$42:$G$46</c:f>
              <c:numCache>
                <c:formatCode>General</c:formatCode>
                <c:ptCount val="5"/>
                <c:pt idx="0">
                  <c:v>4.2340600913492541E-3</c:v>
                </c:pt>
                <c:pt idx="1">
                  <c:v>1.0125310000000002E-2</c:v>
                </c:pt>
                <c:pt idx="2">
                  <c:v>1.3548600000000001E-2</c:v>
                </c:pt>
                <c:pt idx="3">
                  <c:v>1.7354912E-2</c:v>
                </c:pt>
                <c:pt idx="4">
                  <c:v>2.0813111999999998E-2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AAD-4F8E-B23E-2C2B1CE1F5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6814655"/>
        <c:axId val="1"/>
      </c:lineChart>
      <c:catAx>
        <c:axId val="12768146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276814655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2 BSS case, 16 STAs in BSS, 8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new!$B$1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new!$A$57:$A$61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new!$B$57:$B$61</c:f>
              <c:numCache>
                <c:formatCode>General</c:formatCode>
                <c:ptCount val="5"/>
                <c:pt idx="0">
                  <c:v>4.7933115738709687E-3</c:v>
                </c:pt>
                <c:pt idx="1">
                  <c:v>1.175205E-2</c:v>
                </c:pt>
                <c:pt idx="2">
                  <c:v>1.597695E-2</c:v>
                </c:pt>
                <c:pt idx="3">
                  <c:v>2.1024849999999998E-2</c:v>
                </c:pt>
                <c:pt idx="4">
                  <c:v>2.4815650000000002E-2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869-4D82-9653-FB59C5ECD94B}"/>
            </c:ext>
          </c:extLst>
        </c:ser>
        <c:ser>
          <c:idx val="1"/>
          <c:order val="1"/>
          <c:tx>
            <c:strRef>
              <c:f>new!$C$1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new!$A$57:$A$61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new!$C$57:$C$61</c:f>
              <c:numCache>
                <c:formatCode>General</c:formatCode>
                <c:ptCount val="5"/>
                <c:pt idx="0">
                  <c:v>2.2076357558064512E-3</c:v>
                </c:pt>
                <c:pt idx="1">
                  <c:v>4.3184149999999999E-3</c:v>
                </c:pt>
                <c:pt idx="2">
                  <c:v>5.12386E-3</c:v>
                </c:pt>
                <c:pt idx="3">
                  <c:v>6.3911300000000001E-3</c:v>
                </c:pt>
                <c:pt idx="4">
                  <c:v>7.2898500000000005E-3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869-4D82-9653-FB59C5ECD94B}"/>
            </c:ext>
          </c:extLst>
        </c:ser>
        <c:ser>
          <c:idx val="2"/>
          <c:order val="2"/>
          <c:tx>
            <c:strRef>
              <c:f>new!$D$1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new!$A$57:$A$61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new!$D$57:$D$61</c:f>
              <c:numCache>
                <c:formatCode>General</c:formatCode>
                <c:ptCount val="5"/>
                <c:pt idx="0">
                  <c:v>2.2466029729032266E-3</c:v>
                </c:pt>
                <c:pt idx="1">
                  <c:v>4.3784150000000001E-3</c:v>
                </c:pt>
                <c:pt idx="2">
                  <c:v>5.1812000000000004E-3</c:v>
                </c:pt>
                <c:pt idx="3">
                  <c:v>6.0752050000000002E-3</c:v>
                </c:pt>
                <c:pt idx="4">
                  <c:v>7.203915E-3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869-4D82-9653-FB59C5ECD94B}"/>
            </c:ext>
          </c:extLst>
        </c:ser>
        <c:ser>
          <c:idx val="3"/>
          <c:order val="3"/>
          <c:tx>
            <c:strRef>
              <c:f>new!$E$1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new!$A$57:$A$61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new!$E$57:$E$61</c:f>
              <c:numCache>
                <c:formatCode>General</c:formatCode>
                <c:ptCount val="5"/>
                <c:pt idx="0">
                  <c:v>4.1657940809677425E-3</c:v>
                </c:pt>
                <c:pt idx="1">
                  <c:v>1.0557199999999999E-2</c:v>
                </c:pt>
                <c:pt idx="2">
                  <c:v>1.4063050000000001E-2</c:v>
                </c:pt>
                <c:pt idx="3">
                  <c:v>1.916905E-2</c:v>
                </c:pt>
                <c:pt idx="4">
                  <c:v>2.227705E-2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869-4D82-9653-FB59C5ECD94B}"/>
            </c:ext>
          </c:extLst>
        </c:ser>
        <c:ser>
          <c:idx val="4"/>
          <c:order val="4"/>
          <c:tx>
            <c:strRef>
              <c:f>new!$F$1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new!$A$57:$A$61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new!$F$57:$F$61</c:f>
              <c:numCache>
                <c:formatCode>General</c:formatCode>
                <c:ptCount val="5"/>
                <c:pt idx="0">
                  <c:v>2.1890038180645164E-3</c:v>
                </c:pt>
                <c:pt idx="1">
                  <c:v>4.2818249999999995E-3</c:v>
                </c:pt>
                <c:pt idx="2">
                  <c:v>5.1841200000000004E-3</c:v>
                </c:pt>
                <c:pt idx="3">
                  <c:v>6.8189499999999998E-3</c:v>
                </c:pt>
                <c:pt idx="4">
                  <c:v>8.242590000000001E-3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869-4D82-9653-FB59C5ECD94B}"/>
            </c:ext>
          </c:extLst>
        </c:ser>
        <c:ser>
          <c:idx val="5"/>
          <c:order val="5"/>
          <c:tx>
            <c:strRef>
              <c:f>new!$G$1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new!$A$57:$A$61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new!$G$57:$G$61</c:f>
              <c:numCache>
                <c:formatCode>General</c:formatCode>
                <c:ptCount val="5"/>
                <c:pt idx="0">
                  <c:v>4.1839368599999975E-3</c:v>
                </c:pt>
                <c:pt idx="1">
                  <c:v>1.03032E-2</c:v>
                </c:pt>
                <c:pt idx="2">
                  <c:v>1.3234699999999999E-2</c:v>
                </c:pt>
                <c:pt idx="3">
                  <c:v>1.7081150000000003E-2</c:v>
                </c:pt>
                <c:pt idx="4">
                  <c:v>1.966325E-2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869-4D82-9653-FB59C5ECD9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7470959"/>
        <c:axId val="1"/>
      </c:lineChart>
      <c:catAx>
        <c:axId val="1277470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277470959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4 BSS case, 5 STAs in BSS, 8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new!$B$1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new!$A$2:$A$6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new!$B$2:$B$6</c:f>
              <c:numCache>
                <c:formatCode>General</c:formatCode>
                <c:ptCount val="5"/>
                <c:pt idx="0">
                  <c:v>3.7377666948907443E-3</c:v>
                </c:pt>
                <c:pt idx="1">
                  <c:v>8.9397140000000014E-3</c:v>
                </c:pt>
                <c:pt idx="2">
                  <c:v>1.221492999999998E-2</c:v>
                </c:pt>
                <c:pt idx="3">
                  <c:v>1.6513941999999948E-2</c:v>
                </c:pt>
                <c:pt idx="4">
                  <c:v>1.9280628000000015E-2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581-4EA6-850A-B80F58E25041}"/>
            </c:ext>
          </c:extLst>
        </c:ser>
        <c:ser>
          <c:idx val="1"/>
          <c:order val="1"/>
          <c:tx>
            <c:strRef>
              <c:f>new!$C$1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new!$A$2:$A$6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new!$C$2:$C$6</c:f>
              <c:numCache>
                <c:formatCode>General</c:formatCode>
                <c:ptCount val="5"/>
                <c:pt idx="0">
                  <c:v>2.4207822437339339E-3</c:v>
                </c:pt>
                <c:pt idx="1">
                  <c:v>4.7329429999999999E-3</c:v>
                </c:pt>
                <c:pt idx="2">
                  <c:v>6.0946429999999881E-3</c:v>
                </c:pt>
                <c:pt idx="3">
                  <c:v>8.35673979999999E-3</c:v>
                </c:pt>
                <c:pt idx="4">
                  <c:v>1.052695200000001E-2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581-4EA6-850A-B80F58E25041}"/>
            </c:ext>
          </c:extLst>
        </c:ser>
        <c:ser>
          <c:idx val="2"/>
          <c:order val="2"/>
          <c:tx>
            <c:strRef>
              <c:f>new!$D$1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new!$A$2:$A$6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new!$D$2:$D$6</c:f>
              <c:numCache>
                <c:formatCode>General</c:formatCode>
                <c:ptCount val="5"/>
                <c:pt idx="0">
                  <c:v>2.2741347580334196E-3</c:v>
                </c:pt>
                <c:pt idx="1">
                  <c:v>4.4894060000000005E-3</c:v>
                </c:pt>
                <c:pt idx="2">
                  <c:v>5.5050819999999962E-3</c:v>
                </c:pt>
                <c:pt idx="3">
                  <c:v>7.2917221999999997E-3</c:v>
                </c:pt>
                <c:pt idx="4">
                  <c:v>8.5123933999999984E-3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581-4EA6-850A-B80F58E25041}"/>
            </c:ext>
          </c:extLst>
        </c:ser>
        <c:ser>
          <c:idx val="3"/>
          <c:order val="3"/>
          <c:tx>
            <c:strRef>
              <c:f>new!$E$1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new!$A$2:$A$6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new!$E$2:$E$6</c:f>
              <c:numCache>
                <c:formatCode>General</c:formatCode>
                <c:ptCount val="5"/>
                <c:pt idx="0">
                  <c:v>3.6584217869537273E-3</c:v>
                </c:pt>
                <c:pt idx="1">
                  <c:v>8.7768370000000026E-3</c:v>
                </c:pt>
                <c:pt idx="2">
                  <c:v>1.1898009999999992E-2</c:v>
                </c:pt>
                <c:pt idx="3">
                  <c:v>1.603081999999998E-2</c:v>
                </c:pt>
                <c:pt idx="4">
                  <c:v>1.9016226000000011E-2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581-4EA6-850A-B80F58E25041}"/>
            </c:ext>
          </c:extLst>
        </c:ser>
        <c:ser>
          <c:idx val="4"/>
          <c:order val="4"/>
          <c:tx>
            <c:strRef>
              <c:f>new!$F$1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new!$A$2:$A$6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new!$F$2:$F$6</c:f>
              <c:numCache>
                <c:formatCode>General</c:formatCode>
                <c:ptCount val="5"/>
                <c:pt idx="0">
                  <c:v>2.3358007588367624E-3</c:v>
                </c:pt>
                <c:pt idx="1">
                  <c:v>4.5789450000000018E-3</c:v>
                </c:pt>
                <c:pt idx="2">
                  <c:v>5.8928279999999958E-3</c:v>
                </c:pt>
                <c:pt idx="3">
                  <c:v>7.8004815999999973E-3</c:v>
                </c:pt>
                <c:pt idx="4">
                  <c:v>9.490073600000001E-3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581-4EA6-850A-B80F58E25041}"/>
            </c:ext>
          </c:extLst>
        </c:ser>
        <c:ser>
          <c:idx val="5"/>
          <c:order val="5"/>
          <c:tx>
            <c:strRef>
              <c:f>new!$G$1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new!$A$2:$A$6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new!$G$2:$G$6</c:f>
              <c:numCache>
                <c:formatCode>General</c:formatCode>
                <c:ptCount val="5"/>
                <c:pt idx="0">
                  <c:v>3.3942142827763488E-3</c:v>
                </c:pt>
                <c:pt idx="1">
                  <c:v>8.0891110000000047E-3</c:v>
                </c:pt>
                <c:pt idx="2">
                  <c:v>1.0873409999999964E-2</c:v>
                </c:pt>
                <c:pt idx="3">
                  <c:v>1.4786553999999988E-2</c:v>
                </c:pt>
                <c:pt idx="4">
                  <c:v>1.7414204000000003E-2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581-4EA6-850A-B80F58E250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6939504"/>
        <c:axId val="1"/>
      </c:lineChart>
      <c:catAx>
        <c:axId val="596939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59693950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244375361717367"/>
          <c:y val="0.31294231168837366"/>
          <c:w val="0.33303581352005268"/>
          <c:h val="0.46106880082612622"/>
        </c:manualLayout>
      </c:layout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4 BSS case, 9 STAs in BSS, 12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new!$B$1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new!$A$22:$A$26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new!$B$22:$B$26</c:f>
              <c:numCache>
                <c:formatCode>General</c:formatCode>
                <c:ptCount val="5"/>
                <c:pt idx="0">
                  <c:v>4.6179813982858992E-3</c:v>
                </c:pt>
                <c:pt idx="1">
                  <c:v>1.1404000000000003E-2</c:v>
                </c:pt>
                <c:pt idx="2">
                  <c:v>1.482773999999998E-2</c:v>
                </c:pt>
                <c:pt idx="3">
                  <c:v>1.9400566000000001E-2</c:v>
                </c:pt>
                <c:pt idx="4">
                  <c:v>2.2851669999999991E-2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752-44C3-A45F-FB1F02B215D2}"/>
            </c:ext>
          </c:extLst>
        </c:ser>
        <c:ser>
          <c:idx val="1"/>
          <c:order val="1"/>
          <c:tx>
            <c:strRef>
              <c:f>new!$C$1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new!$A$22:$A$26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new!$C$22:$C$26</c:f>
              <c:numCache>
                <c:formatCode>General</c:formatCode>
                <c:ptCount val="5"/>
                <c:pt idx="0">
                  <c:v>2.6319999393596386E-3</c:v>
                </c:pt>
                <c:pt idx="1">
                  <c:v>5.5039470000000012E-3</c:v>
                </c:pt>
                <c:pt idx="2">
                  <c:v>7.0463639999999951E-3</c:v>
                </c:pt>
                <c:pt idx="3">
                  <c:v>9.3038766000000002E-3</c:v>
                </c:pt>
                <c:pt idx="4">
                  <c:v>1.1347905999999998E-2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752-44C3-A45F-FB1F02B215D2}"/>
            </c:ext>
          </c:extLst>
        </c:ser>
        <c:ser>
          <c:idx val="2"/>
          <c:order val="2"/>
          <c:tx>
            <c:strRef>
              <c:f>new!$D$1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new!$A$22:$A$26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new!$D$22:$D$26</c:f>
              <c:numCache>
                <c:formatCode>General</c:formatCode>
                <c:ptCount val="5"/>
                <c:pt idx="0">
                  <c:v>2.5139639605433368E-3</c:v>
                </c:pt>
                <c:pt idx="1">
                  <c:v>5.2168390000000009E-3</c:v>
                </c:pt>
                <c:pt idx="2">
                  <c:v>6.5372589999999967E-3</c:v>
                </c:pt>
                <c:pt idx="3">
                  <c:v>8.2171169999999943E-3</c:v>
                </c:pt>
                <c:pt idx="4">
                  <c:v>9.6282401999999989E-3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752-44C3-A45F-FB1F02B215D2}"/>
            </c:ext>
          </c:extLst>
        </c:ser>
        <c:ser>
          <c:idx val="3"/>
          <c:order val="3"/>
          <c:tx>
            <c:strRef>
              <c:f>new!$E$1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new!$A$22:$A$26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new!$E$22:$E$26</c:f>
              <c:numCache>
                <c:formatCode>General</c:formatCode>
                <c:ptCount val="5"/>
                <c:pt idx="0">
                  <c:v>4.4753463756468329E-3</c:v>
                </c:pt>
                <c:pt idx="1">
                  <c:v>1.1090400000000002E-2</c:v>
                </c:pt>
                <c:pt idx="2">
                  <c:v>1.4781979999999983E-2</c:v>
                </c:pt>
                <c:pt idx="3">
                  <c:v>1.9931779999999996E-2</c:v>
                </c:pt>
                <c:pt idx="4">
                  <c:v>2.3388885999999984E-2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752-44C3-A45F-FB1F02B215D2}"/>
            </c:ext>
          </c:extLst>
        </c:ser>
        <c:ser>
          <c:idx val="4"/>
          <c:order val="4"/>
          <c:tx>
            <c:strRef>
              <c:f>new!$F$1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new!$A$22:$A$26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new!$F$22:$F$26</c:f>
              <c:numCache>
                <c:formatCode>General</c:formatCode>
                <c:ptCount val="5"/>
                <c:pt idx="0">
                  <c:v>2.5462272918822782E-3</c:v>
                </c:pt>
                <c:pt idx="1">
                  <c:v>5.1519780000000015E-3</c:v>
                </c:pt>
                <c:pt idx="2">
                  <c:v>6.8553849999999968E-3</c:v>
                </c:pt>
                <c:pt idx="3">
                  <c:v>9.4408509999999966E-3</c:v>
                </c:pt>
                <c:pt idx="4">
                  <c:v>1.120574399999999E-2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752-44C3-A45F-FB1F02B215D2}"/>
            </c:ext>
          </c:extLst>
        </c:ser>
        <c:ser>
          <c:idx val="5"/>
          <c:order val="5"/>
          <c:tx>
            <c:strRef>
              <c:f>new!$G$1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new!$A$22:$A$26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new!$G$22:$G$26</c:f>
              <c:numCache>
                <c:formatCode>General</c:formatCode>
                <c:ptCount val="5"/>
                <c:pt idx="0">
                  <c:v>4.5682881431112514E-3</c:v>
                </c:pt>
                <c:pt idx="1">
                  <c:v>1.0984530000000001E-2</c:v>
                </c:pt>
                <c:pt idx="2">
                  <c:v>1.4460059999999971E-2</c:v>
                </c:pt>
                <c:pt idx="3">
                  <c:v>1.9752167999999973E-2</c:v>
                </c:pt>
                <c:pt idx="4">
                  <c:v>2.2970361999999973E-2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752-44C3-A45F-FB1F02B215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583472"/>
        <c:axId val="1"/>
      </c:lineChart>
      <c:catAx>
        <c:axId val="59958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59958347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4 BSS case, 8 STAs in BSS, 8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new!$B$1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new!$A$17:$A$21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new!$B$17:$B$21</c:f>
              <c:numCache>
                <c:formatCode>General</c:formatCode>
                <c:ptCount val="5"/>
                <c:pt idx="0">
                  <c:v>4.1162012762564438E-3</c:v>
                </c:pt>
                <c:pt idx="1">
                  <c:v>9.8461879999999988E-3</c:v>
                </c:pt>
                <c:pt idx="2">
                  <c:v>1.3213429999999991E-2</c:v>
                </c:pt>
                <c:pt idx="3">
                  <c:v>1.8037550000000034E-2</c:v>
                </c:pt>
                <c:pt idx="4">
                  <c:v>2.2400894000000001E-2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B2-4FDB-A788-BA422B7D31E1}"/>
            </c:ext>
          </c:extLst>
        </c:ser>
        <c:ser>
          <c:idx val="1"/>
          <c:order val="1"/>
          <c:tx>
            <c:strRef>
              <c:f>new!$C$1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new!$A$17:$A$21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new!$C$17:$C$21</c:f>
              <c:numCache>
                <c:formatCode>General</c:formatCode>
                <c:ptCount val="5"/>
                <c:pt idx="0">
                  <c:v>2.5541672467783499E-3</c:v>
                </c:pt>
                <c:pt idx="1">
                  <c:v>5.0292799999999988E-3</c:v>
                </c:pt>
                <c:pt idx="2">
                  <c:v>6.4687959999999945E-3</c:v>
                </c:pt>
                <c:pt idx="3">
                  <c:v>8.9624408000000006E-3</c:v>
                </c:pt>
                <c:pt idx="4">
                  <c:v>1.1112196000000001E-2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7B2-4FDB-A788-BA422B7D31E1}"/>
            </c:ext>
          </c:extLst>
        </c:ser>
        <c:ser>
          <c:idx val="2"/>
          <c:order val="2"/>
          <c:tx>
            <c:strRef>
              <c:f>new!$D$1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new!$A$17:$A$21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new!$D$17:$D$21</c:f>
              <c:numCache>
                <c:formatCode>General</c:formatCode>
                <c:ptCount val="5"/>
                <c:pt idx="0">
                  <c:v>2.4089919768041229E-3</c:v>
                </c:pt>
                <c:pt idx="1">
                  <c:v>4.6903459999999989E-3</c:v>
                </c:pt>
                <c:pt idx="2">
                  <c:v>5.9387299999999936E-3</c:v>
                </c:pt>
                <c:pt idx="3">
                  <c:v>7.9303518000000007E-3</c:v>
                </c:pt>
                <c:pt idx="4">
                  <c:v>9.3213036000000006E-3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7B2-4FDB-A788-BA422B7D31E1}"/>
            </c:ext>
          </c:extLst>
        </c:ser>
        <c:ser>
          <c:idx val="3"/>
          <c:order val="3"/>
          <c:tx>
            <c:strRef>
              <c:f>new!$E$1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new!$A$17:$A$21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new!$E$17:$E$21</c:f>
              <c:numCache>
                <c:formatCode>General</c:formatCode>
                <c:ptCount val="5"/>
                <c:pt idx="0">
                  <c:v>3.9845777609536061E-3</c:v>
                </c:pt>
                <c:pt idx="1">
                  <c:v>1.007805E-2</c:v>
                </c:pt>
                <c:pt idx="2">
                  <c:v>1.3387089999999964E-2</c:v>
                </c:pt>
                <c:pt idx="3">
                  <c:v>1.7762211999999999E-2</c:v>
                </c:pt>
                <c:pt idx="4">
                  <c:v>2.1365019999999998E-2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7B2-4FDB-A788-BA422B7D31E1}"/>
            </c:ext>
          </c:extLst>
        </c:ser>
        <c:ser>
          <c:idx val="4"/>
          <c:order val="4"/>
          <c:tx>
            <c:strRef>
              <c:f>new!$F$1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new!$A$17:$A$21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new!$F$17:$F$21</c:f>
              <c:numCache>
                <c:formatCode>General</c:formatCode>
                <c:ptCount val="5"/>
                <c:pt idx="0">
                  <c:v>2.5207521053479394E-3</c:v>
                </c:pt>
                <c:pt idx="1">
                  <c:v>5.0094319999999986E-3</c:v>
                </c:pt>
                <c:pt idx="2">
                  <c:v>6.6576539999999972E-3</c:v>
                </c:pt>
                <c:pt idx="3">
                  <c:v>9.243036400000005E-3</c:v>
                </c:pt>
                <c:pt idx="4">
                  <c:v>1.0817698000000001E-2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7B2-4FDB-A788-BA422B7D31E1}"/>
            </c:ext>
          </c:extLst>
        </c:ser>
        <c:ser>
          <c:idx val="5"/>
          <c:order val="5"/>
          <c:tx>
            <c:strRef>
              <c:f>new!$G$1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new!$A$17:$A$21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new!$G$17:$G$21</c:f>
              <c:numCache>
                <c:formatCode>General</c:formatCode>
                <c:ptCount val="5"/>
                <c:pt idx="0">
                  <c:v>3.671539259987114E-3</c:v>
                </c:pt>
                <c:pt idx="1">
                  <c:v>8.7991579999999962E-3</c:v>
                </c:pt>
                <c:pt idx="2">
                  <c:v>1.2242029999999999E-2</c:v>
                </c:pt>
                <c:pt idx="3">
                  <c:v>1.6563574000000001E-2</c:v>
                </c:pt>
                <c:pt idx="4">
                  <c:v>1.9460858000000004E-2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7B2-4FDB-A788-BA422B7D31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582992"/>
        <c:axId val="1"/>
      </c:lineChart>
      <c:catAx>
        <c:axId val="59958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59958299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4 BSS case, 12 STAs in BSS, 12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new!$B$1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new!$A$37:$A$41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new!$B$37:$B$41</c:f>
              <c:numCache>
                <c:formatCode>General</c:formatCode>
                <c:ptCount val="5"/>
                <c:pt idx="0">
                  <c:v>4.9619862182052939E-3</c:v>
                </c:pt>
                <c:pt idx="1">
                  <c:v>1.2184380000000003E-2</c:v>
                </c:pt>
                <c:pt idx="2">
                  <c:v>1.600671E-2</c:v>
                </c:pt>
                <c:pt idx="3">
                  <c:v>2.1360971999999985E-2</c:v>
                </c:pt>
                <c:pt idx="4">
                  <c:v>2.6109627999999996E-2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9EE-4CC6-9EBE-BF7C6E7C6F88}"/>
            </c:ext>
          </c:extLst>
        </c:ser>
        <c:ser>
          <c:idx val="1"/>
          <c:order val="1"/>
          <c:tx>
            <c:strRef>
              <c:f>new!$C$1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new!$A$37:$A$41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new!$C$37:$C$41</c:f>
              <c:numCache>
                <c:formatCode>General</c:formatCode>
                <c:ptCount val="5"/>
                <c:pt idx="0">
                  <c:v>2.7006160066171728E-3</c:v>
                </c:pt>
                <c:pt idx="1">
                  <c:v>5.5246400000000008E-3</c:v>
                </c:pt>
                <c:pt idx="2">
                  <c:v>7.1018489999999995E-3</c:v>
                </c:pt>
                <c:pt idx="3">
                  <c:v>9.6505744000000004E-3</c:v>
                </c:pt>
                <c:pt idx="4">
                  <c:v>1.1657293999999999E-2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9EE-4CC6-9EBE-BF7C6E7C6F88}"/>
            </c:ext>
          </c:extLst>
        </c:ser>
        <c:ser>
          <c:idx val="2"/>
          <c:order val="2"/>
          <c:tx>
            <c:strRef>
              <c:f>new!$D$1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new!$A$37:$A$41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new!$D$37:$D$41</c:f>
              <c:numCache>
                <c:formatCode>General</c:formatCode>
                <c:ptCount val="5"/>
                <c:pt idx="0">
                  <c:v>2.6546071189477087E-3</c:v>
                </c:pt>
                <c:pt idx="1">
                  <c:v>5.6229830000000024E-3</c:v>
                </c:pt>
                <c:pt idx="2">
                  <c:v>7.3885029999999994E-3</c:v>
                </c:pt>
                <c:pt idx="3">
                  <c:v>9.4386113999999997E-3</c:v>
                </c:pt>
                <c:pt idx="4">
                  <c:v>1.1302833999999998E-2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9EE-4CC6-9EBE-BF7C6E7C6F88}"/>
            </c:ext>
          </c:extLst>
        </c:ser>
        <c:ser>
          <c:idx val="3"/>
          <c:order val="3"/>
          <c:tx>
            <c:strRef>
              <c:f>new!$E$1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new!$A$37:$A$41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new!$E$37:$E$41</c:f>
              <c:numCache>
                <c:formatCode>General</c:formatCode>
                <c:ptCount val="5"/>
                <c:pt idx="0">
                  <c:v>4.7936925619754675E-3</c:v>
                </c:pt>
                <c:pt idx="1">
                  <c:v>1.1968770000000017E-2</c:v>
                </c:pt>
                <c:pt idx="2">
                  <c:v>1.6376509999999993E-2</c:v>
                </c:pt>
                <c:pt idx="3">
                  <c:v>2.1791171999999991E-2</c:v>
                </c:pt>
                <c:pt idx="4">
                  <c:v>2.582199E-2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9EE-4CC6-9EBE-BF7C6E7C6F88}"/>
            </c:ext>
          </c:extLst>
        </c:ser>
        <c:ser>
          <c:idx val="4"/>
          <c:order val="4"/>
          <c:tx>
            <c:strRef>
              <c:f>new!$F$1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new!$A$37:$A$41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new!$F$37:$F$41</c:f>
              <c:numCache>
                <c:formatCode>General</c:formatCode>
                <c:ptCount val="5"/>
                <c:pt idx="0">
                  <c:v>2.7065773549063902E-3</c:v>
                </c:pt>
                <c:pt idx="1">
                  <c:v>5.6510080000000008E-3</c:v>
                </c:pt>
                <c:pt idx="2">
                  <c:v>7.3583979999999986E-3</c:v>
                </c:pt>
                <c:pt idx="3">
                  <c:v>9.5350592000000012E-3</c:v>
                </c:pt>
                <c:pt idx="4">
                  <c:v>1.15339E-2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9EE-4CC6-9EBE-BF7C6E7C6F88}"/>
            </c:ext>
          </c:extLst>
        </c:ser>
        <c:ser>
          <c:idx val="5"/>
          <c:order val="5"/>
          <c:tx>
            <c:strRef>
              <c:f>new!$G$1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new!$A$37:$A$41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new!$G$37:$G$41</c:f>
              <c:numCache>
                <c:formatCode>General</c:formatCode>
                <c:ptCount val="5"/>
                <c:pt idx="0">
                  <c:v>4.7330887408005154E-3</c:v>
                </c:pt>
                <c:pt idx="1">
                  <c:v>1.1757580000000004E-2</c:v>
                </c:pt>
                <c:pt idx="2">
                  <c:v>1.5587529999999997E-2</c:v>
                </c:pt>
                <c:pt idx="3">
                  <c:v>2.0432852000000001E-2</c:v>
                </c:pt>
                <c:pt idx="4">
                  <c:v>2.4382825999999996E-2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9EE-4CC6-9EBE-BF7C6E7C6F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798272"/>
        <c:axId val="1"/>
      </c:lineChart>
      <c:catAx>
        <c:axId val="599798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59979827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4 BSS case, 13 STAs in BSS, 16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new!$B$1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new!$A$42:$A$46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new!$B$42:$B$46</c:f>
              <c:numCache>
                <c:formatCode>General</c:formatCode>
                <c:ptCount val="5"/>
                <c:pt idx="0">
                  <c:v>5.073194863680467E-3</c:v>
                </c:pt>
                <c:pt idx="1">
                  <c:v>1.2286750000000004E-2</c:v>
                </c:pt>
                <c:pt idx="2">
                  <c:v>1.6309999999999991E-2</c:v>
                </c:pt>
                <c:pt idx="3">
                  <c:v>2.1650021999999984E-2</c:v>
                </c:pt>
                <c:pt idx="4">
                  <c:v>2.6134977999999962E-2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713-4146-A109-65CEBC11C68B}"/>
            </c:ext>
          </c:extLst>
        </c:ser>
        <c:ser>
          <c:idx val="1"/>
          <c:order val="1"/>
          <c:tx>
            <c:strRef>
              <c:f>new!$C$1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new!$A$42:$A$46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new!$C$42:$C$46</c:f>
              <c:numCache>
                <c:formatCode>General</c:formatCode>
                <c:ptCount val="5"/>
                <c:pt idx="0">
                  <c:v>2.8472238208279428E-3</c:v>
                </c:pt>
                <c:pt idx="1">
                  <c:v>6.1298640000000005E-3</c:v>
                </c:pt>
                <c:pt idx="2">
                  <c:v>8.0833099999999981E-3</c:v>
                </c:pt>
                <c:pt idx="3">
                  <c:v>1.0239505999999992E-2</c:v>
                </c:pt>
                <c:pt idx="4">
                  <c:v>1.2376179999999983E-2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713-4146-A109-65CEBC11C68B}"/>
            </c:ext>
          </c:extLst>
        </c:ser>
        <c:ser>
          <c:idx val="2"/>
          <c:order val="2"/>
          <c:tx>
            <c:strRef>
              <c:f>new!$D$1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new!$A$42:$A$46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new!$D$42:$D$46</c:f>
              <c:numCache>
                <c:formatCode>General</c:formatCode>
                <c:ptCount val="5"/>
                <c:pt idx="0">
                  <c:v>2.8033208074062081E-3</c:v>
                </c:pt>
                <c:pt idx="1">
                  <c:v>6.0402329999999999E-3</c:v>
                </c:pt>
                <c:pt idx="2">
                  <c:v>7.9789969999999981E-3</c:v>
                </c:pt>
                <c:pt idx="3">
                  <c:v>1.0718121999999991E-2</c:v>
                </c:pt>
                <c:pt idx="4">
                  <c:v>1.2696897999999996E-2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713-4146-A109-65CEBC11C68B}"/>
            </c:ext>
          </c:extLst>
        </c:ser>
        <c:ser>
          <c:idx val="3"/>
          <c:order val="3"/>
          <c:tx>
            <c:strRef>
              <c:f>new!$E$1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new!$A$42:$A$46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new!$E$42:$E$46</c:f>
              <c:numCache>
                <c:formatCode>General</c:formatCode>
                <c:ptCount val="5"/>
                <c:pt idx="0">
                  <c:v>5.1968743460543308E-3</c:v>
                </c:pt>
                <c:pt idx="1">
                  <c:v>1.2825910000000006E-2</c:v>
                </c:pt>
                <c:pt idx="2">
                  <c:v>1.6914979999999968E-2</c:v>
                </c:pt>
                <c:pt idx="3">
                  <c:v>2.2348417999999995E-2</c:v>
                </c:pt>
                <c:pt idx="4">
                  <c:v>2.5465581999999997E-2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713-4146-A109-65CEBC11C68B}"/>
            </c:ext>
          </c:extLst>
        </c:ser>
        <c:ser>
          <c:idx val="4"/>
          <c:order val="4"/>
          <c:tx>
            <c:strRef>
              <c:f>new!$F$1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new!$A$42:$A$46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new!$F$42:$F$46</c:f>
              <c:numCache>
                <c:formatCode>General</c:formatCode>
                <c:ptCount val="5"/>
                <c:pt idx="0">
                  <c:v>2.8602745739003893E-3</c:v>
                </c:pt>
                <c:pt idx="1">
                  <c:v>6.3411930000000054E-3</c:v>
                </c:pt>
                <c:pt idx="2">
                  <c:v>8.2093399999999886E-3</c:v>
                </c:pt>
                <c:pt idx="3">
                  <c:v>1.1135147999999992E-2</c:v>
                </c:pt>
                <c:pt idx="4">
                  <c:v>1.3371807999999999E-2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713-4146-A109-65CEBC11C68B}"/>
            </c:ext>
          </c:extLst>
        </c:ser>
        <c:ser>
          <c:idx val="5"/>
          <c:order val="5"/>
          <c:tx>
            <c:strRef>
              <c:f>new!$G$1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new!$A$42:$A$46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new!$G$42:$G$46</c:f>
              <c:numCache>
                <c:formatCode>General</c:formatCode>
                <c:ptCount val="5"/>
                <c:pt idx="0">
                  <c:v>5.2017675349288507E-3</c:v>
                </c:pt>
                <c:pt idx="1">
                  <c:v>1.2875620000000001E-2</c:v>
                </c:pt>
                <c:pt idx="2">
                  <c:v>1.7174589999999979E-2</c:v>
                </c:pt>
                <c:pt idx="3">
                  <c:v>2.2632047999999978E-2</c:v>
                </c:pt>
                <c:pt idx="4">
                  <c:v>2.6580611999999997E-2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713-4146-A109-65CEBC11C6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796352"/>
        <c:axId val="1"/>
      </c:lineChart>
      <c:catAx>
        <c:axId val="599796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59979635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4 BSS case, 16 STAs in BSS, 16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new!$B$1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new!$A$57:$A$61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new!$B$57:$B$61</c:f>
              <c:numCache>
                <c:formatCode>General</c:formatCode>
                <c:ptCount val="5"/>
                <c:pt idx="0">
                  <c:v>5.1569191300643111E-3</c:v>
                </c:pt>
                <c:pt idx="1">
                  <c:v>1.2749099999999999E-2</c:v>
                </c:pt>
                <c:pt idx="2">
                  <c:v>1.6999E-2</c:v>
                </c:pt>
                <c:pt idx="3">
                  <c:v>2.2160059999999981E-2</c:v>
                </c:pt>
                <c:pt idx="4">
                  <c:v>2.7011930000000014E-2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5C1-438E-A5D8-FF53EEDA1714}"/>
            </c:ext>
          </c:extLst>
        </c:ser>
        <c:ser>
          <c:idx val="1"/>
          <c:order val="1"/>
          <c:tx>
            <c:strRef>
              <c:f>new!$C$1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new!$A$57:$A$61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new!$C$57:$C$61</c:f>
              <c:numCache>
                <c:formatCode>General</c:formatCode>
                <c:ptCount val="5"/>
                <c:pt idx="0">
                  <c:v>2.8705672360128599E-3</c:v>
                </c:pt>
                <c:pt idx="1">
                  <c:v>6.1538249999999999E-3</c:v>
                </c:pt>
                <c:pt idx="2">
                  <c:v>8.111295000000001E-3</c:v>
                </c:pt>
                <c:pt idx="3">
                  <c:v>1.0611729999999998E-2</c:v>
                </c:pt>
                <c:pt idx="4">
                  <c:v>1.2603380000000022E-2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5C1-438E-A5D8-FF53EEDA1714}"/>
            </c:ext>
          </c:extLst>
        </c:ser>
        <c:ser>
          <c:idx val="2"/>
          <c:order val="2"/>
          <c:tx>
            <c:strRef>
              <c:f>new!$D$1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new!$A$57:$A$61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new!$D$57:$D$61</c:f>
              <c:numCache>
                <c:formatCode>General</c:formatCode>
                <c:ptCount val="5"/>
                <c:pt idx="0">
                  <c:v>2.8561233276527321E-3</c:v>
                </c:pt>
                <c:pt idx="1">
                  <c:v>6.2050149999999995E-3</c:v>
                </c:pt>
                <c:pt idx="2">
                  <c:v>8.2216049999999999E-3</c:v>
                </c:pt>
                <c:pt idx="3">
                  <c:v>1.0674209999999984E-2</c:v>
                </c:pt>
                <c:pt idx="4">
                  <c:v>1.3063090000000006E-2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C1-438E-A5D8-FF53EEDA1714}"/>
            </c:ext>
          </c:extLst>
        </c:ser>
        <c:ser>
          <c:idx val="3"/>
          <c:order val="3"/>
          <c:tx>
            <c:strRef>
              <c:f>new!$E$1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new!$A$57:$A$61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new!$E$57:$E$61</c:f>
              <c:numCache>
                <c:formatCode>General</c:formatCode>
                <c:ptCount val="5"/>
                <c:pt idx="0">
                  <c:v>5.4591268585209018E-3</c:v>
                </c:pt>
                <c:pt idx="1">
                  <c:v>1.338725E-2</c:v>
                </c:pt>
                <c:pt idx="2">
                  <c:v>1.8353000000000001E-2</c:v>
                </c:pt>
                <c:pt idx="3">
                  <c:v>2.4121599999999976E-2</c:v>
                </c:pt>
                <c:pt idx="4">
                  <c:v>2.8708970000000011E-2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5C1-438E-A5D8-FF53EEDA1714}"/>
            </c:ext>
          </c:extLst>
        </c:ser>
        <c:ser>
          <c:idx val="4"/>
          <c:order val="4"/>
          <c:tx>
            <c:strRef>
              <c:f>new!$F$1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new!$A$57:$A$61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new!$F$57:$F$61</c:f>
              <c:numCache>
                <c:formatCode>General</c:formatCode>
                <c:ptCount val="5"/>
                <c:pt idx="0">
                  <c:v>2.8833638864951766E-3</c:v>
                </c:pt>
                <c:pt idx="1">
                  <c:v>6.507975E-3</c:v>
                </c:pt>
                <c:pt idx="2">
                  <c:v>8.69815E-3</c:v>
                </c:pt>
                <c:pt idx="3">
                  <c:v>1.1602239999999975E-2</c:v>
                </c:pt>
                <c:pt idx="4">
                  <c:v>1.4039940000000009E-2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5C1-438E-A5D8-FF53EEDA1714}"/>
            </c:ext>
          </c:extLst>
        </c:ser>
        <c:ser>
          <c:idx val="5"/>
          <c:order val="5"/>
          <c:tx>
            <c:strRef>
              <c:f>new!$G$1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new!$A$57:$A$61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new!$G$57:$G$61</c:f>
              <c:numCache>
                <c:formatCode>General</c:formatCode>
                <c:ptCount val="5"/>
                <c:pt idx="0">
                  <c:v>5.322031263183276E-3</c:v>
                </c:pt>
                <c:pt idx="1">
                  <c:v>1.28611E-2</c:v>
                </c:pt>
                <c:pt idx="2">
                  <c:v>1.7588199999999998E-2</c:v>
                </c:pt>
                <c:pt idx="3">
                  <c:v>2.4083409999999975E-2</c:v>
                </c:pt>
                <c:pt idx="4">
                  <c:v>2.8585949999999999E-2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5C1-438E-A5D8-FF53EEDA17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797792"/>
        <c:axId val="1"/>
      </c:lineChart>
      <c:catAx>
        <c:axId val="59979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59979779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1 BSS case, 9 STAs in BSS, 3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Sheet1!$B$22:$B$26</c:f>
              <c:numCache>
                <c:formatCode>General</c:formatCode>
                <c:ptCount val="5"/>
                <c:pt idx="0">
                  <c:v>2.9029003935064938E-3</c:v>
                </c:pt>
                <c:pt idx="1">
                  <c:v>6.3681299999999996E-3</c:v>
                </c:pt>
                <c:pt idx="2">
                  <c:v>9.081525E-3</c:v>
                </c:pt>
                <c:pt idx="3">
                  <c:v>1.1655050000000011E-2</c:v>
                </c:pt>
                <c:pt idx="4">
                  <c:v>1.4369659999999968E-2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CD-4B23-B41A-D195653974C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Sheet1!$C$22:$C$26</c:f>
              <c:numCache>
                <c:formatCode>General</c:formatCode>
                <c:ptCount val="5"/>
                <c:pt idx="0">
                  <c:v>2.0745305564935051E-3</c:v>
                </c:pt>
                <c:pt idx="1">
                  <c:v>3.856155E-3</c:v>
                </c:pt>
                <c:pt idx="2">
                  <c:v>4.3036849999999998E-3</c:v>
                </c:pt>
                <c:pt idx="3">
                  <c:v>4.6961040000000013E-3</c:v>
                </c:pt>
                <c:pt idx="4">
                  <c:v>4.9492529999999989E-3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CD-4B23-B41A-D195653974C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Sheet1!$D$22:$D$26</c:f>
              <c:numCache>
                <c:formatCode>General</c:formatCode>
                <c:ptCount val="5"/>
                <c:pt idx="0">
                  <c:v>2.0441632714285713E-3</c:v>
                </c:pt>
                <c:pt idx="1">
                  <c:v>3.8764699999999999E-3</c:v>
                </c:pt>
                <c:pt idx="2">
                  <c:v>4.2478350000000002E-3</c:v>
                </c:pt>
                <c:pt idx="3">
                  <c:v>4.7587230000000029E-3</c:v>
                </c:pt>
                <c:pt idx="4">
                  <c:v>5.1254760000000003E-3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BCD-4B23-B41A-D195653974C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Sheet1!$E$22:$E$26</c:f>
              <c:numCache>
                <c:formatCode>General</c:formatCode>
                <c:ptCount val="5"/>
                <c:pt idx="0">
                  <c:v>2.9349168545454545E-3</c:v>
                </c:pt>
                <c:pt idx="1">
                  <c:v>6.1879650000000001E-3</c:v>
                </c:pt>
                <c:pt idx="2">
                  <c:v>8.6240999999999991E-3</c:v>
                </c:pt>
                <c:pt idx="3">
                  <c:v>1.2087050000000004E-2</c:v>
                </c:pt>
                <c:pt idx="4">
                  <c:v>1.3776419999999992E-2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BCD-4B23-B41A-D195653974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257231"/>
        <c:axId val="1"/>
      </c:lineChart>
      <c:catAx>
        <c:axId val="102257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102257231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1 BSS case, 12 STAs in BSS, 3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Sheet1!$B$37:$B$41</c:f>
              <c:numCache>
                <c:formatCode>General</c:formatCode>
                <c:ptCount val="5"/>
                <c:pt idx="0">
                  <c:v>3.1672296236979181E-3</c:v>
                </c:pt>
                <c:pt idx="1">
                  <c:v>7.3208690000000015E-3</c:v>
                </c:pt>
                <c:pt idx="2">
                  <c:v>1.0101609999999997E-2</c:v>
                </c:pt>
                <c:pt idx="3">
                  <c:v>1.4038125999999998E-2</c:v>
                </c:pt>
                <c:pt idx="4">
                  <c:v>1.6562773999999999E-2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2C-41D2-B895-573B94BAEB0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Sheet1!$C$37:$C$41</c:f>
              <c:numCache>
                <c:formatCode>General</c:formatCode>
                <c:ptCount val="5"/>
                <c:pt idx="0">
                  <c:v>2.0829346054687501E-3</c:v>
                </c:pt>
                <c:pt idx="1">
                  <c:v>3.7916240000000013E-3</c:v>
                </c:pt>
                <c:pt idx="2">
                  <c:v>4.3121949999999978E-3</c:v>
                </c:pt>
                <c:pt idx="3">
                  <c:v>4.7853343999999997E-3</c:v>
                </c:pt>
                <c:pt idx="4">
                  <c:v>5.128484999999996E-3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2C-41D2-B895-573B94BAEB0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Sheet1!$D$37:$D$41</c:f>
              <c:numCache>
                <c:formatCode>General</c:formatCode>
                <c:ptCount val="5"/>
                <c:pt idx="0">
                  <c:v>2.0450605755208333E-3</c:v>
                </c:pt>
                <c:pt idx="1">
                  <c:v>3.872286E-3</c:v>
                </c:pt>
                <c:pt idx="2">
                  <c:v>4.3179569999999973E-3</c:v>
                </c:pt>
                <c:pt idx="3">
                  <c:v>4.7948897999999995E-3</c:v>
                </c:pt>
                <c:pt idx="4">
                  <c:v>5.3695385999999873E-3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32C-41D2-B895-573B94BAEB0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Sheet1!$E$37:$E$41</c:f>
              <c:numCache>
                <c:formatCode>General</c:formatCode>
                <c:ptCount val="5"/>
                <c:pt idx="0">
                  <c:v>3.2273490436197905E-3</c:v>
                </c:pt>
                <c:pt idx="1">
                  <c:v>7.2492680000000014E-3</c:v>
                </c:pt>
                <c:pt idx="2">
                  <c:v>1.0007997999999995E-2</c:v>
                </c:pt>
                <c:pt idx="3">
                  <c:v>1.5015375999999993E-2</c:v>
                </c:pt>
                <c:pt idx="4">
                  <c:v>1.7732983999999959E-2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32C-41D2-B895-573B94BAEB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5515711"/>
        <c:axId val="1"/>
      </c:lineChart>
      <c:catAx>
        <c:axId val="1355157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135515711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1 BSS case, 13 STAs in BSS, 4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Sheet1!$B$42:$B$46</c:f>
              <c:numCache>
                <c:formatCode>General</c:formatCode>
                <c:ptCount val="5"/>
                <c:pt idx="0">
                  <c:v>3.5337769676584739E-3</c:v>
                </c:pt>
                <c:pt idx="1">
                  <c:v>8.1388330000000033E-3</c:v>
                </c:pt>
                <c:pt idx="2">
                  <c:v>1.1891099999999995E-2</c:v>
                </c:pt>
                <c:pt idx="3">
                  <c:v>1.5585071999999997E-2</c:v>
                </c:pt>
                <c:pt idx="4">
                  <c:v>1.8725427999999999E-2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725-4865-ACB2-29941FCC1F5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Sheet1!$C$42:$C$46</c:f>
              <c:numCache>
                <c:formatCode>General</c:formatCode>
                <c:ptCount val="5"/>
                <c:pt idx="0">
                  <c:v>2.0634606623544621E-3</c:v>
                </c:pt>
                <c:pt idx="1">
                  <c:v>3.9026220000000006E-3</c:v>
                </c:pt>
                <c:pt idx="2">
                  <c:v>4.4381579999999993E-3</c:v>
                </c:pt>
                <c:pt idx="3">
                  <c:v>4.949916999999999E-3</c:v>
                </c:pt>
                <c:pt idx="4">
                  <c:v>5.3151080000000007E-3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725-4865-ACB2-29941FCC1F5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Sheet1!$D$42:$D$46</c:f>
              <c:numCache>
                <c:formatCode>General</c:formatCode>
                <c:ptCount val="5"/>
                <c:pt idx="0">
                  <c:v>2.0588666222509703E-3</c:v>
                </c:pt>
                <c:pt idx="1">
                  <c:v>3.9188330000000009E-3</c:v>
                </c:pt>
                <c:pt idx="2">
                  <c:v>4.4634599999999972E-3</c:v>
                </c:pt>
                <c:pt idx="3">
                  <c:v>5.1418619999999988E-3</c:v>
                </c:pt>
                <c:pt idx="4">
                  <c:v>5.7034751999999979E-3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725-4865-ACB2-29941FCC1F5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Sheet1!$E$42:$E$46</c:f>
              <c:numCache>
                <c:formatCode>General</c:formatCode>
                <c:ptCount val="5"/>
                <c:pt idx="0">
                  <c:v>3.2747044139715405E-3</c:v>
                </c:pt>
                <c:pt idx="1">
                  <c:v>7.4548730000000016E-3</c:v>
                </c:pt>
                <c:pt idx="2">
                  <c:v>1.0149839999999997E-2</c:v>
                </c:pt>
                <c:pt idx="3">
                  <c:v>1.3842595999999995E-2</c:v>
                </c:pt>
                <c:pt idx="4">
                  <c:v>1.6753939999999998E-2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725-4865-ACB2-29941FCC1F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583615"/>
        <c:axId val="1"/>
      </c:lineChart>
      <c:catAx>
        <c:axId val="425836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42583615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1 BSS case, 16 STAs in BSS, 4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Sheet1!$B$57:$B$61</c:f>
              <c:numCache>
                <c:formatCode>General</c:formatCode>
                <c:ptCount val="5"/>
                <c:pt idx="0">
                  <c:v>3.5314006472868223E-3</c:v>
                </c:pt>
                <c:pt idx="1">
                  <c:v>8.7631330000000011E-3</c:v>
                </c:pt>
                <c:pt idx="2">
                  <c:v>1.115156E-2</c:v>
                </c:pt>
                <c:pt idx="3">
                  <c:v>1.4561421999999997E-2</c:v>
                </c:pt>
                <c:pt idx="4">
                  <c:v>1.6741059999999995E-2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87-43D3-8A64-96ADABF6C3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Sheet1!$C$57:$C$61</c:f>
              <c:numCache>
                <c:formatCode>General</c:formatCode>
                <c:ptCount val="5"/>
                <c:pt idx="0">
                  <c:v>2.0646763669250642E-3</c:v>
                </c:pt>
                <c:pt idx="1">
                  <c:v>3.9055899999999996E-3</c:v>
                </c:pt>
                <c:pt idx="2">
                  <c:v>4.4477269999999985E-3</c:v>
                </c:pt>
                <c:pt idx="3">
                  <c:v>5.0326571999999977E-3</c:v>
                </c:pt>
                <c:pt idx="4">
                  <c:v>5.4895954E-3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87-43D3-8A64-96ADABF6C36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Sheet1!$D$57:$D$61</c:f>
              <c:numCache>
                <c:formatCode>General</c:formatCode>
                <c:ptCount val="5"/>
                <c:pt idx="0">
                  <c:v>2.0504982990956076E-3</c:v>
                </c:pt>
                <c:pt idx="1">
                  <c:v>3.841733E-3</c:v>
                </c:pt>
                <c:pt idx="2">
                  <c:v>4.3539319999999996E-3</c:v>
                </c:pt>
                <c:pt idx="3">
                  <c:v>4.8325128E-3</c:v>
                </c:pt>
                <c:pt idx="4">
                  <c:v>5.3031687999999999E-3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387-43D3-8A64-96ADABF6C36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Sheet1!$E$57:$E$61</c:f>
              <c:numCache>
                <c:formatCode>General</c:formatCode>
                <c:ptCount val="5"/>
                <c:pt idx="0">
                  <c:v>3.4549258100775196E-3</c:v>
                </c:pt>
                <c:pt idx="1">
                  <c:v>8.1082710000000037E-3</c:v>
                </c:pt>
                <c:pt idx="2">
                  <c:v>1.1147249999999997E-2</c:v>
                </c:pt>
                <c:pt idx="3">
                  <c:v>1.4104538E-2</c:v>
                </c:pt>
                <c:pt idx="4">
                  <c:v>1.7101091999999998E-2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387-43D3-8A64-96ADABF6C3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584575"/>
        <c:axId val="1"/>
      </c:lineChart>
      <c:catAx>
        <c:axId val="425845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42584575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 algn="ctr" rtl="0">
              <a:defRPr/>
            </a:pPr>
            <a:r>
              <a:rPr lang="en-US"/>
              <a:t>1 BSS case, 5 STAs in BSS, 2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2.2340002716049381E-3</c:v>
                </c:pt>
                <c:pt idx="1">
                  <c:v>4.2060960000000003E-3</c:v>
                </c:pt>
                <c:pt idx="2">
                  <c:v>5.1507889999999994E-3</c:v>
                </c:pt>
                <c:pt idx="3">
                  <c:v>7.6859280000000016E-3</c:v>
                </c:pt>
                <c:pt idx="4">
                  <c:v>8.4732526999999856E-3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81C-41BA-AE72-F1A4C58194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1.9718998680961675E-3</c:v>
                </c:pt>
                <c:pt idx="1">
                  <c:v>3.5785020000000003E-3</c:v>
                </c:pt>
                <c:pt idx="2">
                  <c:v>4.1563494999999999E-3</c:v>
                </c:pt>
                <c:pt idx="3">
                  <c:v>4.5326208000000005E-3</c:v>
                </c:pt>
                <c:pt idx="4">
                  <c:v>4.6740451999999991E-3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81C-41BA-AE72-F1A4C581940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1.9224216120857706E-3</c:v>
                </c:pt>
                <c:pt idx="1">
                  <c:v>3.6102200000000004E-3</c:v>
                </c:pt>
                <c:pt idx="2">
                  <c:v>4.0786719999999993E-3</c:v>
                </c:pt>
                <c:pt idx="3">
                  <c:v>4.5722136000000005E-3</c:v>
                </c:pt>
                <c:pt idx="4">
                  <c:v>4.7166843000000002E-3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81C-41BA-AE72-F1A4C581940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2.2232901838856404E-3</c:v>
                </c:pt>
                <c:pt idx="1">
                  <c:v>4.1834640000000005E-3</c:v>
                </c:pt>
                <c:pt idx="2">
                  <c:v>4.976999499999999E-3</c:v>
                </c:pt>
                <c:pt idx="3">
                  <c:v>7.4925616000000011E-3</c:v>
                </c:pt>
                <c:pt idx="4">
                  <c:v>8.9577436999999909E-3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81C-41BA-AE72-F1A4C58194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82457647"/>
        <c:axId val="1"/>
      </c:lineChart>
      <c:catAx>
        <c:axId val="12824576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1282457647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2 BSS case, 5 STAs in BSS, 4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new!$B$1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new!$A$2:$A$6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new!$B$2:$B$6</c:f>
              <c:numCache>
                <c:formatCode>General</c:formatCode>
                <c:ptCount val="5"/>
                <c:pt idx="0">
                  <c:v>2.9565305094278295E-3</c:v>
                </c:pt>
                <c:pt idx="1">
                  <c:v>6.7172160000000024E-3</c:v>
                </c:pt>
                <c:pt idx="2">
                  <c:v>9.2994079999999986E-3</c:v>
                </c:pt>
                <c:pt idx="3">
                  <c:v>1.2298028000000001E-2</c:v>
                </c:pt>
                <c:pt idx="4">
                  <c:v>1.3878229999999993E-2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60-4C8C-A164-82D458F49275}"/>
            </c:ext>
          </c:extLst>
        </c:ser>
        <c:ser>
          <c:idx val="1"/>
          <c:order val="1"/>
          <c:tx>
            <c:strRef>
              <c:f>new!$C$1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new!$A$2:$A$6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new!$C$2:$C$6</c:f>
              <c:numCache>
                <c:formatCode>General</c:formatCode>
                <c:ptCount val="5"/>
                <c:pt idx="0">
                  <c:v>2.0940124297789339E-3</c:v>
                </c:pt>
                <c:pt idx="1">
                  <c:v>3.9467520000000004E-3</c:v>
                </c:pt>
                <c:pt idx="2">
                  <c:v>4.510942999999999E-3</c:v>
                </c:pt>
                <c:pt idx="3">
                  <c:v>5.3096785999999993E-3</c:v>
                </c:pt>
                <c:pt idx="4">
                  <c:v>6.0466077999999993E-3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760-4C8C-A164-82D458F49275}"/>
            </c:ext>
          </c:extLst>
        </c:ser>
        <c:ser>
          <c:idx val="2"/>
          <c:order val="2"/>
          <c:tx>
            <c:strRef>
              <c:f>new!$D$1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new!$A$2:$A$6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new!$D$2:$D$6</c:f>
              <c:numCache>
                <c:formatCode>General</c:formatCode>
                <c:ptCount val="5"/>
                <c:pt idx="0">
                  <c:v>1.9962389148244471E-3</c:v>
                </c:pt>
                <c:pt idx="1">
                  <c:v>3.7899250000000004E-3</c:v>
                </c:pt>
                <c:pt idx="2">
                  <c:v>4.3626529999999993E-3</c:v>
                </c:pt>
                <c:pt idx="3">
                  <c:v>4.9248144000000006E-3</c:v>
                </c:pt>
                <c:pt idx="4">
                  <c:v>5.3727869999999943E-3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760-4C8C-A164-82D458F49275}"/>
            </c:ext>
          </c:extLst>
        </c:ser>
        <c:ser>
          <c:idx val="3"/>
          <c:order val="3"/>
          <c:tx>
            <c:strRef>
              <c:f>new!$E$1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new!$A$2:$A$6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new!$E$2:$E$6</c:f>
              <c:numCache>
                <c:formatCode>General</c:formatCode>
                <c:ptCount val="5"/>
                <c:pt idx="0">
                  <c:v>2.8253629538361508E-3</c:v>
                </c:pt>
                <c:pt idx="1">
                  <c:v>6.0215990000000007E-3</c:v>
                </c:pt>
                <c:pt idx="2">
                  <c:v>8.5675549999999889E-3</c:v>
                </c:pt>
                <c:pt idx="3">
                  <c:v>1.1850215999999998E-2</c:v>
                </c:pt>
                <c:pt idx="4">
                  <c:v>1.4509187999999978E-2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760-4C8C-A164-82D458F49275}"/>
            </c:ext>
          </c:extLst>
        </c:ser>
        <c:ser>
          <c:idx val="4"/>
          <c:order val="4"/>
          <c:tx>
            <c:strRef>
              <c:f>new!$F$1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new!$A$2:$A$6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new!$F$2:$F$6</c:f>
              <c:numCache>
                <c:formatCode>General</c:formatCode>
                <c:ptCount val="5"/>
                <c:pt idx="0">
                  <c:v>2.0817953995448633E-3</c:v>
                </c:pt>
                <c:pt idx="1">
                  <c:v>3.8126169999999999E-3</c:v>
                </c:pt>
                <c:pt idx="2">
                  <c:v>4.3469399999999997E-3</c:v>
                </c:pt>
                <c:pt idx="3">
                  <c:v>5.0081534000000014E-3</c:v>
                </c:pt>
                <c:pt idx="4">
                  <c:v>5.8945557999999986E-3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760-4C8C-A164-82D458F49275}"/>
            </c:ext>
          </c:extLst>
        </c:ser>
        <c:ser>
          <c:idx val="5"/>
          <c:order val="5"/>
          <c:tx>
            <c:strRef>
              <c:f>new!$G$1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new!$A$2:$A$6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new!$G$2:$G$6</c:f>
              <c:numCache>
                <c:formatCode>General</c:formatCode>
                <c:ptCount val="5"/>
                <c:pt idx="0">
                  <c:v>2.7563998309492839E-3</c:v>
                </c:pt>
                <c:pt idx="1">
                  <c:v>5.9524640000000011E-3</c:v>
                </c:pt>
                <c:pt idx="2">
                  <c:v>8.5144279999999906E-3</c:v>
                </c:pt>
                <c:pt idx="3">
                  <c:v>1.0956112E-2</c:v>
                </c:pt>
                <c:pt idx="4">
                  <c:v>1.3101817999999989E-2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760-4C8C-A164-82D458F492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6816575"/>
        <c:axId val="1"/>
      </c:lineChart>
      <c:catAx>
        <c:axId val="12768165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276816575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2 BSS case, 8 STAs in BSS, 4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new!$B$1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new!$A$17:$A$21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new!$B$17:$B$21</c:f>
              <c:numCache>
                <c:formatCode>General</c:formatCode>
                <c:ptCount val="5"/>
                <c:pt idx="0">
                  <c:v>3.2455654794871815E-3</c:v>
                </c:pt>
                <c:pt idx="1">
                  <c:v>7.770875E-3</c:v>
                </c:pt>
                <c:pt idx="2">
                  <c:v>1.09876E-2</c:v>
                </c:pt>
                <c:pt idx="3">
                  <c:v>1.4217639999999993E-2</c:v>
                </c:pt>
                <c:pt idx="4">
                  <c:v>1.7399110000000009E-2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3D1-43D2-AFEA-02D9439C68DF}"/>
            </c:ext>
          </c:extLst>
        </c:ser>
        <c:ser>
          <c:idx val="1"/>
          <c:order val="1"/>
          <c:tx>
            <c:strRef>
              <c:f>new!$C$1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new!$A$17:$A$21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new!$C$17:$C$21</c:f>
              <c:numCache>
                <c:formatCode>General</c:formatCode>
                <c:ptCount val="5"/>
                <c:pt idx="0">
                  <c:v>2.1269830067307681E-3</c:v>
                </c:pt>
                <c:pt idx="1">
                  <c:v>4.0605250000000006E-3</c:v>
                </c:pt>
                <c:pt idx="2">
                  <c:v>4.5758450000000003E-3</c:v>
                </c:pt>
                <c:pt idx="3">
                  <c:v>5.211083E-3</c:v>
                </c:pt>
                <c:pt idx="4">
                  <c:v>5.8298830000000062E-3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3D1-43D2-AFEA-02D9439C68DF}"/>
            </c:ext>
          </c:extLst>
        </c:ser>
        <c:ser>
          <c:idx val="2"/>
          <c:order val="2"/>
          <c:tx>
            <c:strRef>
              <c:f>new!$D$1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new!$A$17:$A$21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new!$D$17:$D$21</c:f>
              <c:numCache>
                <c:formatCode>General</c:formatCode>
                <c:ptCount val="5"/>
                <c:pt idx="0">
                  <c:v>2.0496876028846148E-3</c:v>
                </c:pt>
                <c:pt idx="1">
                  <c:v>3.8766600000000001E-3</c:v>
                </c:pt>
                <c:pt idx="2">
                  <c:v>4.4814199999999998E-3</c:v>
                </c:pt>
                <c:pt idx="3">
                  <c:v>5.0506230000000006E-3</c:v>
                </c:pt>
                <c:pt idx="4">
                  <c:v>5.6944700000000036E-3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3D1-43D2-AFEA-02D9439C68DF}"/>
            </c:ext>
          </c:extLst>
        </c:ser>
        <c:ser>
          <c:idx val="3"/>
          <c:order val="3"/>
          <c:tx>
            <c:strRef>
              <c:f>new!$E$1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new!$A$17:$A$21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new!$E$17:$E$21</c:f>
              <c:numCache>
                <c:formatCode>General</c:formatCode>
                <c:ptCount val="5"/>
                <c:pt idx="0">
                  <c:v>3.0163741839743592E-3</c:v>
                </c:pt>
                <c:pt idx="1">
                  <c:v>6.7767549999999998E-3</c:v>
                </c:pt>
                <c:pt idx="2">
                  <c:v>9.6275099999999988E-3</c:v>
                </c:pt>
                <c:pt idx="3">
                  <c:v>1.295196999999999E-2</c:v>
                </c:pt>
                <c:pt idx="4">
                  <c:v>1.6067910000000026E-2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3D1-43D2-AFEA-02D9439C68DF}"/>
            </c:ext>
          </c:extLst>
        </c:ser>
        <c:ser>
          <c:idx val="4"/>
          <c:order val="4"/>
          <c:tx>
            <c:strRef>
              <c:f>new!$F$1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new!$A$17:$A$21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new!$F$17:$F$21</c:f>
              <c:numCache>
                <c:formatCode>General</c:formatCode>
                <c:ptCount val="5"/>
                <c:pt idx="0">
                  <c:v>2.0492047243589745E-3</c:v>
                </c:pt>
                <c:pt idx="1">
                  <c:v>3.8704250000000003E-3</c:v>
                </c:pt>
                <c:pt idx="2">
                  <c:v>4.4466799999999997E-3</c:v>
                </c:pt>
                <c:pt idx="3">
                  <c:v>5.1924609999999998E-3</c:v>
                </c:pt>
                <c:pt idx="4">
                  <c:v>6.026992000000001E-3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3D1-43D2-AFEA-02D9439C68DF}"/>
            </c:ext>
          </c:extLst>
        </c:ser>
        <c:ser>
          <c:idx val="5"/>
          <c:order val="5"/>
          <c:tx>
            <c:strRef>
              <c:f>new!$G$1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new!$A$17:$A$21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new!$G$17:$G$21</c:f>
              <c:numCache>
                <c:formatCode>General</c:formatCode>
                <c:ptCount val="5"/>
                <c:pt idx="0">
                  <c:v>3.0678281269230757E-3</c:v>
                </c:pt>
                <c:pt idx="1">
                  <c:v>7.4739949999999998E-3</c:v>
                </c:pt>
                <c:pt idx="2">
                  <c:v>9.8093399999999997E-3</c:v>
                </c:pt>
                <c:pt idx="3">
                  <c:v>1.3900299999999994E-2</c:v>
                </c:pt>
                <c:pt idx="4">
                  <c:v>1.7476770000000155E-2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3D1-43D2-AFEA-02D9439C68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6817535"/>
        <c:axId val="1"/>
      </c:lineChart>
      <c:catAx>
        <c:axId val="12768175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276817535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2 BSS case, 9 STAs in BSS, 6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new!$B$1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new!$A$22:$A$26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new!$B$22:$B$26</c:f>
              <c:numCache>
                <c:formatCode>General</c:formatCode>
                <c:ptCount val="5"/>
                <c:pt idx="0">
                  <c:v>3.9836728280440428E-3</c:v>
                </c:pt>
                <c:pt idx="1">
                  <c:v>9.7057160000000135E-3</c:v>
                </c:pt>
                <c:pt idx="2">
                  <c:v>1.261841E-2</c:v>
                </c:pt>
                <c:pt idx="3">
                  <c:v>1.7175237999999999E-2</c:v>
                </c:pt>
                <c:pt idx="4">
                  <c:v>1.9819143999999976E-2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D3C-4DFE-89EC-ED67081AD7B3}"/>
            </c:ext>
          </c:extLst>
        </c:ser>
        <c:ser>
          <c:idx val="1"/>
          <c:order val="1"/>
          <c:tx>
            <c:strRef>
              <c:f>new!$C$1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new!$A$22:$A$26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new!$C$22:$C$26</c:f>
              <c:numCache>
                <c:formatCode>General</c:formatCode>
                <c:ptCount val="5"/>
                <c:pt idx="0">
                  <c:v>2.1525170654145068E-3</c:v>
                </c:pt>
                <c:pt idx="1">
                  <c:v>4.0606400000000008E-3</c:v>
                </c:pt>
                <c:pt idx="2">
                  <c:v>4.6751369999999993E-3</c:v>
                </c:pt>
                <c:pt idx="3">
                  <c:v>5.4547931999999978E-3</c:v>
                </c:pt>
                <c:pt idx="4">
                  <c:v>6.6071669999999937E-3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D3C-4DFE-89EC-ED67081AD7B3}"/>
            </c:ext>
          </c:extLst>
        </c:ser>
        <c:ser>
          <c:idx val="2"/>
          <c:order val="2"/>
          <c:tx>
            <c:strRef>
              <c:f>new!$D$1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new!$A$22:$A$26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new!$D$22:$D$26</c:f>
              <c:numCache>
                <c:formatCode>General</c:formatCode>
                <c:ptCount val="5"/>
                <c:pt idx="0">
                  <c:v>2.1573039919041449E-3</c:v>
                </c:pt>
                <c:pt idx="1">
                  <c:v>4.108767000000001E-3</c:v>
                </c:pt>
                <c:pt idx="2">
                  <c:v>4.6944229999999997E-3</c:v>
                </c:pt>
                <c:pt idx="3">
                  <c:v>5.4370031999999985E-3</c:v>
                </c:pt>
                <c:pt idx="4">
                  <c:v>5.9742075999999981E-3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D3C-4DFE-89EC-ED67081AD7B3}"/>
            </c:ext>
          </c:extLst>
        </c:ser>
        <c:ser>
          <c:idx val="3"/>
          <c:order val="3"/>
          <c:tx>
            <c:strRef>
              <c:f>new!$E$1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new!$A$22:$A$26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new!$E$22:$E$26</c:f>
              <c:numCache>
                <c:formatCode>General</c:formatCode>
                <c:ptCount val="5"/>
                <c:pt idx="0">
                  <c:v>3.5990261110751317E-3</c:v>
                </c:pt>
                <c:pt idx="1">
                  <c:v>8.7078070000000014E-3</c:v>
                </c:pt>
                <c:pt idx="2">
                  <c:v>1.1533729999999997E-2</c:v>
                </c:pt>
                <c:pt idx="3">
                  <c:v>1.540690399999999E-2</c:v>
                </c:pt>
                <c:pt idx="4">
                  <c:v>1.9655321999999996E-2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D3C-4DFE-89EC-ED67081AD7B3}"/>
            </c:ext>
          </c:extLst>
        </c:ser>
        <c:ser>
          <c:idx val="4"/>
          <c:order val="4"/>
          <c:tx>
            <c:strRef>
              <c:f>new!$F$1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new!$A$22:$A$26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new!$F$22:$F$26</c:f>
              <c:numCache>
                <c:formatCode>General</c:formatCode>
                <c:ptCount val="5"/>
                <c:pt idx="0">
                  <c:v>2.1366044216321227E-3</c:v>
                </c:pt>
                <c:pt idx="1">
                  <c:v>4.0033910000000002E-3</c:v>
                </c:pt>
                <c:pt idx="2">
                  <c:v>4.6827069999999995E-3</c:v>
                </c:pt>
                <c:pt idx="3">
                  <c:v>5.6733441999999995E-3</c:v>
                </c:pt>
                <c:pt idx="4">
                  <c:v>6.4367717999999994E-3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D3C-4DFE-89EC-ED67081AD7B3}"/>
            </c:ext>
          </c:extLst>
        </c:ser>
        <c:ser>
          <c:idx val="5"/>
          <c:order val="5"/>
          <c:tx>
            <c:strRef>
              <c:f>new!$G$1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new!$A$22:$A$26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new!$G$22:$G$26</c:f>
              <c:numCache>
                <c:formatCode>General</c:formatCode>
                <c:ptCount val="5"/>
                <c:pt idx="0">
                  <c:v>3.8153027357512967E-3</c:v>
                </c:pt>
                <c:pt idx="1">
                  <c:v>9.0345540000000037E-3</c:v>
                </c:pt>
                <c:pt idx="2">
                  <c:v>1.2362949999999998E-2</c:v>
                </c:pt>
                <c:pt idx="3">
                  <c:v>1.6879883999999963E-2</c:v>
                </c:pt>
                <c:pt idx="4">
                  <c:v>2.0733965999999961E-2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D3C-4DFE-89EC-ED67081AD7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6818975"/>
        <c:axId val="1"/>
      </c:lineChart>
      <c:catAx>
        <c:axId val="12768189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276818975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802.11-24/0467r0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7" Type="http://schemas.openxmlformats.org/officeDocument/2006/relationships/chart" Target="../charts/chart12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7" Type="http://schemas.openxmlformats.org/officeDocument/2006/relationships/chart" Target="../charts/chart18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7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Low latency channel access</a:t>
            </a:r>
            <a:br>
              <a:rPr lang="en-US" altLang="en-US" dirty="0"/>
            </a:br>
            <a:r>
              <a:rPr lang="en-US" altLang="en-US" dirty="0"/>
              <a:t>Legacy impact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2024-03-06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8959995"/>
              </p:ext>
            </p:extLst>
          </p:nvPr>
        </p:nvGraphicFramePr>
        <p:xfrm>
          <a:off x="463550" y="2968625"/>
          <a:ext cx="8294688" cy="245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69266" imgH="2537535" progId="Word.Document.8">
                  <p:embed/>
                </p:oleObj>
              </mc:Choice>
              <mc:Fallback>
                <p:oleObj name="Document" r:id="rId3" imgW="8569266" imgH="2537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50" y="2968625"/>
                        <a:ext cx="8294688" cy="24526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54E66-CA15-87E9-D50F-9BABFDCA6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93849-F42D-BB2E-3CA7-4715546AC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7932738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is no negative impact on LL stream using legacy EDCA mechanism in presence of devices using HiP EDCA mechanism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05BDD0-F2D1-DCA1-5897-3101E0AA75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7520E2-31E9-AB70-F42B-44861DF28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6CCE678-8E7D-0FBE-EA15-77FF8AEF018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Dmitry Akhmetov et. al., Intel</a:t>
            </a:r>
          </a:p>
        </p:txBody>
      </p:sp>
    </p:spTree>
    <p:extLst>
      <p:ext uri="{BB962C8B-B14F-4D97-AF65-F5344CB8AC3E}">
        <p14:creationId xmlns:p14="http://schemas.microsoft.com/office/powerpoint/2010/main" val="1812551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8A294-5DF2-4381-BA2B-2B16B75BE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from 11-23/2126r0: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F350C-B1BC-4DB1-A6BA-66421ECEC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830388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High Priority EDCA (HiP EDCA) mechanism based on transmission of a dedicated signal prior to general EDCA contention allow to improve tail latency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90-95-99</a:t>
            </a:r>
            <a:r>
              <a:rPr lang="en-US" sz="1400" baseline="30000" dirty="0"/>
              <a:t>th</a:t>
            </a:r>
            <a:r>
              <a:rPr lang="en-US" sz="1400" dirty="0"/>
              <a:t> percentiles  in both isolated BSS case and multi-BSS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In situations with and without hidden nodes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repetition of DS signal (i.e. an AP reply with same DS signal) has limited affect on tail latency improvement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highlight>
                  <a:srgbClr val="FFFF00"/>
                </a:highlight>
              </a:rPr>
              <a:t>In terms of design, it is better to have “Unique” DS signal rather than “Common” one, i.e. DS signal to be specific to a BSS</a:t>
            </a:r>
            <a:r>
              <a:rPr lang="en-US" sz="18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Rules to send DS signal need to be discussed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Frequency of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AIFSN boundary for transmission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66AB09-74E2-4FBA-9F6F-604F09D0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97154-C55D-4B0F-ADE0-ABDA879538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ADEACB-3D9A-47AD-BAD1-1AF1C3D73E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36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F9680-9EA6-42D0-BFC3-D14507DC7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dirty="0"/>
              <a:t>Recap from 11-23/1065r0: solution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61043-D032-451B-8AF0-62234CE55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47801"/>
            <a:ext cx="7932739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Proposal would be to isolate STAs with prioritized access from the rest of the STAs at the beginning of a contention period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Achieve this by allowing these STAs to transmit a Defer Signal at the beginning of a contention period to force all STAs that </a:t>
            </a:r>
            <a:r>
              <a:rPr lang="en-US" sz="1400" b="1" dirty="0"/>
              <a:t>are not sending</a:t>
            </a:r>
            <a:r>
              <a:rPr lang="en-US" sz="1400" dirty="0"/>
              <a:t> the Defer Signal to have CCA busy and not participate in the contention period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If multiple of these STAs have prioritized access, they will transmit the same Defer Signal at the same time with the same result on other STAs (CCA busy)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And then to allow for a contention only between the STAs with prioritized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Only STAs that have sent a Defer Signal can participate in this immediately following contention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More degrees of freedom for the contention parameters setting to avoid collisions without loosing priority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don’t necessarily need to be too aggressive in order to scale to a larger number of STAs while ensuring low collision rates (contrary to AC_VO)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Example: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device with the traffic in AC_VO use legacy EDCA to transmit data.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Device is eligible to send DS signal if it experience a failure after using legacy EDCA and doubled its contention window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After successfully attempting transmission using DS STA fall back to normal EDCA operations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endParaRPr lang="en-US" sz="1050" dirty="0">
              <a:solidFill>
                <a:srgbClr val="FF0000"/>
              </a:solidFill>
            </a:endParaRPr>
          </a:p>
          <a:p>
            <a:pPr marL="0" indent="0"/>
            <a:endParaRPr lang="en-US" sz="105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CFFA5D-CBB2-4453-9025-9A85824C17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01AAC-A76A-4077-9970-F6B052AA0E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AF9057-F45A-4B69-A6EE-DA7FCE055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2782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F9680-9EA6-42D0-BFC3-D14507DC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material: </a:t>
            </a:r>
            <a:br>
              <a:rPr lang="en-US" dirty="0"/>
            </a:br>
            <a:r>
              <a:rPr lang="en-US" dirty="0"/>
              <a:t>Impact on legacy devices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61043-D032-451B-8AF0-62234CE55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314575"/>
            <a:ext cx="8153401" cy="354965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the effect on legacy devices when UHR device use 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If in a BSS set of STAs is using DS for LL frame transmission and other – don’t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What if one BSS use DS and others don’t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 mix of above</a:t>
            </a:r>
          </a:p>
          <a:p>
            <a:pPr marL="0" indent="0"/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CFFA5D-CBB2-4453-9025-9A85824C17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01AAC-A76A-4077-9970-F6B052AA0E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AF9057-F45A-4B69-A6EE-DA7FCE055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7737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1AD45-5343-1796-93DC-641423B18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840282"/>
            <a:ext cx="7770813" cy="759918"/>
          </a:xfrm>
        </p:spPr>
        <p:txBody>
          <a:bodyPr/>
          <a:lstStyle/>
          <a:p>
            <a:r>
              <a:rPr lang="en-US" dirty="0"/>
              <a:t>Simulation configuration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BA11B-36CA-BA13-9A13-F4132E64B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506" y="1467873"/>
            <a:ext cx="8229599" cy="48445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Enterprise-like layout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1, 2 or 3 BSSes with variable number of STAs: 5,6,..,15, 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Out of which  2, 3 or 4 are ULL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Other STA has bidirectional full buffer BE traffic.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2x2x20Mhz @ MCS3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TXOP limit = uniform (1.5ms; 5ms)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New TXOP limit is selected each time when STA/AP won contention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Randomization is only to introduce “burstiness” and extra randomness into channel occupancy 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 </a:t>
            </a:r>
            <a:r>
              <a:rPr lang="en-US" sz="1400" dirty="0" err="1"/>
              <a:t>Cw</a:t>
            </a:r>
            <a:r>
              <a:rPr lang="en-US" sz="1400" dirty="0"/>
              <a:t> = </a:t>
            </a:r>
            <a:r>
              <a:rPr lang="en-US" sz="1400" b="1" dirty="0"/>
              <a:t>15/1023</a:t>
            </a:r>
            <a:r>
              <a:rPr lang="en-US" sz="1400" dirty="0"/>
              <a:t>; AP </a:t>
            </a:r>
            <a:r>
              <a:rPr lang="en-US" sz="1400" dirty="0" err="1"/>
              <a:t>Cw</a:t>
            </a:r>
            <a:r>
              <a:rPr lang="en-US" sz="1400" dirty="0"/>
              <a:t>=</a:t>
            </a:r>
            <a:r>
              <a:rPr lang="en-US" sz="1400" b="1" dirty="0"/>
              <a:t>15/63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TxPower: STA = 17dBm; AP=23dBm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Location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STAs assigned on a grid across four 4x4 cube islands, AP in the middle of the island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Overall area size is 80x80meters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AB047C-8ABF-0BA3-19E4-555F34B665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2BA0A-C9F3-D1D2-9CB3-6E54AD57E7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B767AD42-4260-1C82-99D7-E6BC837B8C3A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213F51C-CCBE-6CA8-2D3C-F60AD4492233}"/>
              </a:ext>
            </a:extLst>
          </p:cNvPr>
          <p:cNvGrpSpPr/>
          <p:nvPr/>
        </p:nvGrpSpPr>
        <p:grpSpPr>
          <a:xfrm>
            <a:off x="5943600" y="1057858"/>
            <a:ext cx="2966441" cy="2819400"/>
            <a:chOff x="6203642" y="1173195"/>
            <a:chExt cx="2101039" cy="2026406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C170E36-72BC-5FC4-598D-01E1463725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29400" y="1534529"/>
              <a:ext cx="1675281" cy="1665072"/>
            </a:xfrm>
            <a:prstGeom prst="rect">
              <a:avLst/>
            </a:prstGeom>
          </p:spPr>
        </p:pic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A51F6178-E825-2B38-08D8-07265EAA67A0}"/>
                </a:ext>
              </a:extLst>
            </p:cNvPr>
            <p:cNvCxnSpPr/>
            <p:nvPr/>
          </p:nvCxnSpPr>
          <p:spPr bwMode="auto">
            <a:xfrm>
              <a:off x="6509562" y="1533730"/>
              <a:ext cx="0" cy="166587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9690FC57-F2C6-8A54-9EE5-E78A1311C4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629399" y="1459040"/>
              <a:ext cx="167528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CD33700-4D74-C74F-6C39-018EBF2E3EA3}"/>
                </a:ext>
              </a:extLst>
            </p:cNvPr>
            <p:cNvSpPr txBox="1"/>
            <p:nvPr/>
          </p:nvSpPr>
          <p:spPr>
            <a:xfrm>
              <a:off x="7162799" y="1173195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80meters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FECC146-D172-7F83-F841-7A96B3DA066B}"/>
                </a:ext>
              </a:extLst>
            </p:cNvPr>
            <p:cNvSpPr txBox="1"/>
            <p:nvPr/>
          </p:nvSpPr>
          <p:spPr>
            <a:xfrm rot="16200000">
              <a:off x="5923042" y="2168343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80meters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4C5A1952-91C7-F67A-A9E8-8FF00373E43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812798" y="1676400"/>
              <a:ext cx="426202" cy="400471"/>
            </a:xfrm>
            <a:prstGeom prst="straightConnector1">
              <a:avLst/>
            </a:prstGeom>
            <a:solidFill>
              <a:srgbClr val="00B8FF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stealth" w="sm" len="sm"/>
              <a:tailEnd type="stealth" w="sm" len="sm"/>
            </a:ln>
            <a:effectLst/>
          </p:spPr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B72EEFB-DC24-E952-18F4-A33F698D689D}"/>
                </a:ext>
              </a:extLst>
            </p:cNvPr>
            <p:cNvSpPr txBox="1"/>
            <p:nvPr/>
          </p:nvSpPr>
          <p:spPr>
            <a:xfrm rot="2668993">
              <a:off x="6873663" y="1738429"/>
              <a:ext cx="379874" cy="200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28m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42578CDE-08B8-974A-1FDE-1F502674F1A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025899" y="2133600"/>
              <a:ext cx="213101" cy="543580"/>
            </a:xfrm>
            <a:prstGeom prst="straightConnector1">
              <a:avLst/>
            </a:prstGeom>
            <a:solidFill>
              <a:srgbClr val="00B8FF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stealth" w="sm" len="sm"/>
              <a:tailEnd type="stealth" w="sm" len="sm"/>
            </a:ln>
            <a:effectLst/>
          </p:spPr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8C7C1F0-8F94-210F-F479-A2D5FCF0B509}"/>
                </a:ext>
              </a:extLst>
            </p:cNvPr>
            <p:cNvSpPr txBox="1"/>
            <p:nvPr/>
          </p:nvSpPr>
          <p:spPr>
            <a:xfrm rot="17709233">
              <a:off x="6866675" y="2290892"/>
              <a:ext cx="379874" cy="1987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31m</a:t>
              </a: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C8BBB05B-7DA4-B2B4-9236-19EDCB72E03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812798" y="1661175"/>
              <a:ext cx="197602" cy="1016005"/>
            </a:xfrm>
            <a:prstGeom prst="straightConnector1">
              <a:avLst/>
            </a:prstGeom>
            <a:solidFill>
              <a:srgbClr val="00B8FF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stealth" w="sm" len="sm"/>
              <a:tailEnd type="stealth" w="sm" len="sm"/>
            </a:ln>
            <a:effectLst/>
          </p:spPr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CA3D189-1A50-0919-3732-EC57FB855EC7}"/>
                </a:ext>
              </a:extLst>
            </p:cNvPr>
            <p:cNvSpPr txBox="1"/>
            <p:nvPr/>
          </p:nvSpPr>
          <p:spPr>
            <a:xfrm rot="4434752">
              <a:off x="6776044" y="2011582"/>
              <a:ext cx="379874" cy="1987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50m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2BE79AC6-87E8-1662-EF3E-0EF3F64CDC28}"/>
                </a:ext>
              </a:extLst>
            </p:cNvPr>
            <p:cNvSpPr/>
            <p:nvPr/>
          </p:nvSpPr>
          <p:spPr bwMode="auto">
            <a:xfrm>
              <a:off x="7740277" y="1763936"/>
              <a:ext cx="187403" cy="20528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4DFC8B0F-20FD-9C86-40C7-F4CFD9E38FE8}"/>
                </a:ext>
              </a:extLst>
            </p:cNvPr>
            <p:cNvCxnSpPr>
              <a:cxnSpLocks/>
              <a:stCxn id="34" idx="3"/>
              <a:endCxn id="34" idx="7"/>
            </p:cNvCxnSpPr>
            <p:nvPr/>
          </p:nvCxnSpPr>
          <p:spPr bwMode="auto">
            <a:xfrm flipV="1">
              <a:off x="7767722" y="1794000"/>
              <a:ext cx="132513" cy="14516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 w="sm" len="sm"/>
            </a:ln>
            <a:effectLst/>
          </p:spPr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4580131-0521-3A77-B727-55376BC49750}"/>
                </a:ext>
              </a:extLst>
            </p:cNvPr>
            <p:cNvSpPr txBox="1"/>
            <p:nvPr/>
          </p:nvSpPr>
          <p:spPr>
            <a:xfrm rot="18134930">
              <a:off x="7550229" y="1672783"/>
              <a:ext cx="379874" cy="204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D=9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90622B2-F47A-442E-D8D2-EF6A104017BA}"/>
                </a:ext>
              </a:extLst>
            </p:cNvPr>
            <p:cNvSpPr txBox="1"/>
            <p:nvPr/>
          </p:nvSpPr>
          <p:spPr>
            <a:xfrm>
              <a:off x="7376456" y="2917594"/>
              <a:ext cx="31591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69FC1BA-6AD0-9AAB-9D97-2ACEA69DB5C0}"/>
                </a:ext>
              </a:extLst>
            </p:cNvPr>
            <p:cNvSpPr txBox="1"/>
            <p:nvPr/>
          </p:nvSpPr>
          <p:spPr>
            <a:xfrm>
              <a:off x="7937021" y="2681980"/>
              <a:ext cx="31591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FB6E2BF-7835-E3F8-DC73-9242C87163BE}"/>
                </a:ext>
              </a:extLst>
            </p:cNvPr>
            <p:cNvSpPr txBox="1"/>
            <p:nvPr/>
          </p:nvSpPr>
          <p:spPr>
            <a:xfrm>
              <a:off x="6965981" y="2477159"/>
              <a:ext cx="31591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0DDAB79-FBD4-21BD-2317-1BC5EC501ABD}"/>
                </a:ext>
              </a:extLst>
            </p:cNvPr>
            <p:cNvSpPr txBox="1"/>
            <p:nvPr/>
          </p:nvSpPr>
          <p:spPr>
            <a:xfrm>
              <a:off x="7537109" y="2269701"/>
              <a:ext cx="31591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>
                  <a:solidFill>
                    <a:srgbClr val="FF0000"/>
                  </a:solidFill>
                </a:rPr>
                <a:t>4</a:t>
              </a:r>
            </a:p>
          </p:txBody>
        </p:sp>
      </p:grp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7BC0BCE9-E6FF-5733-A570-357552E05B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151759"/>
              </p:ext>
            </p:extLst>
          </p:nvPr>
        </p:nvGraphicFramePr>
        <p:xfrm>
          <a:off x="967417" y="2655411"/>
          <a:ext cx="4765735" cy="590550"/>
        </p:xfrm>
        <a:graphic>
          <a:graphicData uri="http://schemas.openxmlformats.org/drawingml/2006/table">
            <a:tbl>
              <a:tblPr/>
              <a:tblGrid>
                <a:gridCol w="1191439">
                  <a:extLst>
                    <a:ext uri="{9D8B030D-6E8A-4147-A177-3AD203B41FA5}">
                      <a16:colId xmlns:a16="http://schemas.microsoft.com/office/drawing/2014/main" val="3017596195"/>
                    </a:ext>
                  </a:extLst>
                </a:gridCol>
                <a:gridCol w="297858">
                  <a:extLst>
                    <a:ext uri="{9D8B030D-6E8A-4147-A177-3AD203B41FA5}">
                      <a16:colId xmlns:a16="http://schemas.microsoft.com/office/drawing/2014/main" val="2668190615"/>
                    </a:ext>
                  </a:extLst>
                </a:gridCol>
                <a:gridCol w="297858">
                  <a:extLst>
                    <a:ext uri="{9D8B030D-6E8A-4147-A177-3AD203B41FA5}">
                      <a16:colId xmlns:a16="http://schemas.microsoft.com/office/drawing/2014/main" val="2489048166"/>
                    </a:ext>
                  </a:extLst>
                </a:gridCol>
                <a:gridCol w="297858">
                  <a:extLst>
                    <a:ext uri="{9D8B030D-6E8A-4147-A177-3AD203B41FA5}">
                      <a16:colId xmlns:a16="http://schemas.microsoft.com/office/drawing/2014/main" val="24234055"/>
                    </a:ext>
                  </a:extLst>
                </a:gridCol>
                <a:gridCol w="297858">
                  <a:extLst>
                    <a:ext uri="{9D8B030D-6E8A-4147-A177-3AD203B41FA5}">
                      <a16:colId xmlns:a16="http://schemas.microsoft.com/office/drawing/2014/main" val="557166661"/>
                    </a:ext>
                  </a:extLst>
                </a:gridCol>
                <a:gridCol w="297858">
                  <a:extLst>
                    <a:ext uri="{9D8B030D-6E8A-4147-A177-3AD203B41FA5}">
                      <a16:colId xmlns:a16="http://schemas.microsoft.com/office/drawing/2014/main" val="1313205274"/>
                    </a:ext>
                  </a:extLst>
                </a:gridCol>
                <a:gridCol w="297858">
                  <a:extLst>
                    <a:ext uri="{9D8B030D-6E8A-4147-A177-3AD203B41FA5}">
                      <a16:colId xmlns:a16="http://schemas.microsoft.com/office/drawing/2014/main" val="1661967780"/>
                    </a:ext>
                  </a:extLst>
                </a:gridCol>
                <a:gridCol w="297858">
                  <a:extLst>
                    <a:ext uri="{9D8B030D-6E8A-4147-A177-3AD203B41FA5}">
                      <a16:colId xmlns:a16="http://schemas.microsoft.com/office/drawing/2014/main" val="428679905"/>
                    </a:ext>
                  </a:extLst>
                </a:gridCol>
                <a:gridCol w="297858">
                  <a:extLst>
                    <a:ext uri="{9D8B030D-6E8A-4147-A177-3AD203B41FA5}">
                      <a16:colId xmlns:a16="http://schemas.microsoft.com/office/drawing/2014/main" val="1601965661"/>
                    </a:ext>
                  </a:extLst>
                </a:gridCol>
                <a:gridCol w="297858">
                  <a:extLst>
                    <a:ext uri="{9D8B030D-6E8A-4147-A177-3AD203B41FA5}">
                      <a16:colId xmlns:a16="http://schemas.microsoft.com/office/drawing/2014/main" val="3128397186"/>
                    </a:ext>
                  </a:extLst>
                </a:gridCol>
                <a:gridCol w="297858">
                  <a:extLst>
                    <a:ext uri="{9D8B030D-6E8A-4147-A177-3AD203B41FA5}">
                      <a16:colId xmlns:a16="http://schemas.microsoft.com/office/drawing/2014/main" val="2960095932"/>
                    </a:ext>
                  </a:extLst>
                </a:gridCol>
                <a:gridCol w="297858">
                  <a:extLst>
                    <a:ext uri="{9D8B030D-6E8A-4147-A177-3AD203B41FA5}">
                      <a16:colId xmlns:a16="http://schemas.microsoft.com/office/drawing/2014/main" val="155702615"/>
                    </a:ext>
                  </a:extLst>
                </a:gridCol>
                <a:gridCol w="297858">
                  <a:extLst>
                    <a:ext uri="{9D8B030D-6E8A-4147-A177-3AD203B41FA5}">
                      <a16:colId xmlns:a16="http://schemas.microsoft.com/office/drawing/2014/main" val="1260691233"/>
                    </a:ext>
                  </a:extLst>
                </a:gridCol>
              </a:tblGrid>
              <a:tr h="196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STAs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121816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of VO STAs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956799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VO STA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864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399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1B9AF-0175-0029-B276-6D8C6A275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HiP EDCA for AC VO</a:t>
            </a:r>
            <a:br>
              <a:rPr lang="en-US" dirty="0"/>
            </a:br>
            <a:r>
              <a:rPr lang="en-US" dirty="0"/>
              <a:t>Multi-BSS setup in 80x80 and 20x20 area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7D207-F042-CBBE-9D3A-7E5681AA9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936" y="1981200"/>
            <a:ext cx="793766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ULL traffic use AC_VO access category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 STA / AP use HiP EDCA </a:t>
            </a:r>
            <a:r>
              <a:rPr lang="en-US" sz="1600" b="1" dirty="0">
                <a:solidFill>
                  <a:schemeClr val="tx1"/>
                </a:solidFill>
              </a:rPr>
              <a:t>after first failure in AC_VO category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VO traffic is bi-directional 160 bytes every average 16ms =uniform (10ms, 22ms)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BE  are legacy with bi-directional full buffer traffic, TXOP = uniform (1.5ms, 5ms)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Three cases: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 BSS case with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ULL use AC_VO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ULL use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Half of streams in a BSS use VO and the other one use 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 and 4 BSS case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All BSSes use AC_VO for ULL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All BSSes use DS for ULL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Half of BSSes use AC_VO and the other half -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Half of streams in each BSS use VO and the other one use 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Statistic of interest: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ETE delay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5C4E68-CDBA-F765-1000-FC49EB991A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30324E-73B8-2A73-D20B-D26F74648D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223B263-51B7-DCD5-2E4B-14341A5239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Dmitry Akhmetov et. al., Intel</a:t>
            </a:r>
          </a:p>
        </p:txBody>
      </p:sp>
    </p:spTree>
    <p:extLst>
      <p:ext uri="{BB962C8B-B14F-4D97-AF65-F5344CB8AC3E}">
        <p14:creationId xmlns:p14="http://schemas.microsoft.com/office/powerpoint/2010/main" val="3515387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7E962-934A-8D85-EF10-B3F58395F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38200"/>
          </a:xfrm>
        </p:spPr>
        <p:txBody>
          <a:bodyPr/>
          <a:lstStyle/>
          <a:p>
            <a:r>
              <a:rPr lang="en-US" dirty="0"/>
              <a:t>1 BSS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68CAE5-03D8-962E-BDA4-76E660C0C9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A632D-EC06-8CF9-E01C-069570CE74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035EEC-3488-9563-F290-2F857C9C7E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74499CA-B0CE-1B59-D87D-6D1E33238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5737370"/>
            <a:ext cx="7932738" cy="6873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VO – all ULL use legacy EDCA		Half VO – half of ULL use VO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DS – all ULL use DS				 Half DS – half of ULL use DS</a:t>
            </a:r>
          </a:p>
        </p:txBody>
      </p:sp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AD3836DB-86A5-3200-0B41-7D27489CAD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3677857"/>
              </p:ext>
            </p:extLst>
          </p:nvPr>
        </p:nvGraphicFramePr>
        <p:xfrm>
          <a:off x="271638" y="3619202"/>
          <a:ext cx="2773329" cy="2025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5C04154F-2AFA-38C3-517E-2A06D7F5AC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5185241"/>
              </p:ext>
            </p:extLst>
          </p:nvPr>
        </p:nvGraphicFramePr>
        <p:xfrm>
          <a:off x="3192763" y="1496158"/>
          <a:ext cx="2773329" cy="2025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B829DCA9-5AC6-B715-A2AE-311B9CBF6B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5544361"/>
              </p:ext>
            </p:extLst>
          </p:nvPr>
        </p:nvGraphicFramePr>
        <p:xfrm>
          <a:off x="3192763" y="3619202"/>
          <a:ext cx="2773329" cy="2025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EFC0D52C-F754-1EB7-0607-C35FAE4089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265321"/>
              </p:ext>
            </p:extLst>
          </p:nvPr>
        </p:nvGraphicFramePr>
        <p:xfrm>
          <a:off x="6113888" y="1488374"/>
          <a:ext cx="2773329" cy="2025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3AC3E178-D142-B94A-E1F1-E7ACDCB62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179820"/>
              </p:ext>
            </p:extLst>
          </p:nvPr>
        </p:nvGraphicFramePr>
        <p:xfrm>
          <a:off x="6113889" y="3605347"/>
          <a:ext cx="2772583" cy="2025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11570853-2D0F-5AAC-5675-1E859FC111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1151577"/>
              </p:ext>
            </p:extLst>
          </p:nvPr>
        </p:nvGraphicFramePr>
        <p:xfrm>
          <a:off x="247885" y="1496469"/>
          <a:ext cx="2772876" cy="2024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765538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7E962-934A-8D85-EF10-B3F58395F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38200"/>
          </a:xfrm>
        </p:spPr>
        <p:txBody>
          <a:bodyPr/>
          <a:lstStyle/>
          <a:p>
            <a:r>
              <a:rPr lang="en-US" dirty="0"/>
              <a:t>2 BSS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68CAE5-03D8-962E-BDA4-76E660C0C9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A632D-EC06-8CF9-E01C-069570CE74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035EEC-3488-9563-F290-2F857C9C7E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74499CA-B0CE-1B59-D87D-6D1E33238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5737370"/>
            <a:ext cx="7932738" cy="6873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VO – all ULL use legacy EDCA		Half VO – half of ULL use VO 	BSS VO – half of BSS use VO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DS – all ULL use DS				Half DS – half of ULL use DS	BSS DS – half of BSS use 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B4643BD7-57D8-C29D-E16F-B84F964F28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921455"/>
              </p:ext>
            </p:extLst>
          </p:nvPr>
        </p:nvGraphicFramePr>
        <p:xfrm>
          <a:off x="304800" y="1604979"/>
          <a:ext cx="2855975" cy="1674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DDBF53A-559F-D89E-6319-90FD4CB3FB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8990931"/>
              </p:ext>
            </p:extLst>
          </p:nvPr>
        </p:nvGraphicFramePr>
        <p:xfrm>
          <a:off x="304800" y="3608172"/>
          <a:ext cx="2855975" cy="1674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D8944FC0-D6EA-D5CD-F645-8643A1038E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1837443"/>
              </p:ext>
            </p:extLst>
          </p:nvPr>
        </p:nvGraphicFramePr>
        <p:xfrm>
          <a:off x="3277528" y="1601811"/>
          <a:ext cx="2855975" cy="1674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AF48CA99-83D0-2901-4AA6-3C2097EF8D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2345210"/>
              </p:ext>
            </p:extLst>
          </p:nvPr>
        </p:nvGraphicFramePr>
        <p:xfrm>
          <a:off x="3275714" y="3607422"/>
          <a:ext cx="2855975" cy="1674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9D402697-03FA-FEE6-7484-89583922E5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7302124"/>
              </p:ext>
            </p:extLst>
          </p:nvPr>
        </p:nvGraphicFramePr>
        <p:xfrm>
          <a:off x="6224691" y="1617622"/>
          <a:ext cx="2855975" cy="1674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896F5F6E-E320-7D84-4331-6FC23458BC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7963758"/>
              </p:ext>
            </p:extLst>
          </p:nvPr>
        </p:nvGraphicFramePr>
        <p:xfrm>
          <a:off x="6224690" y="3589406"/>
          <a:ext cx="2855975" cy="1674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095271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7E962-934A-8D85-EF10-B3F58395F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38200"/>
          </a:xfrm>
        </p:spPr>
        <p:txBody>
          <a:bodyPr/>
          <a:lstStyle/>
          <a:p>
            <a:r>
              <a:rPr lang="en-US" dirty="0"/>
              <a:t>4 BSS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68CAE5-03D8-962E-BDA4-76E660C0C9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A632D-EC06-8CF9-E01C-069570CE74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035EEC-3488-9563-F290-2F857C9C7E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74499CA-B0CE-1B59-D87D-6D1E33238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5737370"/>
            <a:ext cx="7932738" cy="6873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VO – all ULL use legacy EDCA		Half VO – half of ULL use VO 	BSS VO – half of BSS use VO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DS – all ULL use DS				Half DS – half of ULL use DS	BSS DS – half of BSS use 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CBF1C099-CC11-48EC-B383-8E98062F0C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8740039"/>
              </p:ext>
            </p:extLst>
          </p:nvPr>
        </p:nvGraphicFramePr>
        <p:xfrm>
          <a:off x="246412" y="1617026"/>
          <a:ext cx="2809514" cy="1674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400B49A1-797D-475A-A446-B06FF8B669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4614899"/>
              </p:ext>
            </p:extLst>
          </p:nvPr>
        </p:nvGraphicFramePr>
        <p:xfrm>
          <a:off x="3253485" y="1622964"/>
          <a:ext cx="2809514" cy="1674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15A23590-956E-47C7-A495-50A6CF6426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872775"/>
              </p:ext>
            </p:extLst>
          </p:nvPr>
        </p:nvGraphicFramePr>
        <p:xfrm>
          <a:off x="228599" y="3338829"/>
          <a:ext cx="2809514" cy="1674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4A2BE240-5A8D-42BE-BA7B-262B0E7893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9060488"/>
              </p:ext>
            </p:extLst>
          </p:nvPr>
        </p:nvGraphicFramePr>
        <p:xfrm>
          <a:off x="3253485" y="3344767"/>
          <a:ext cx="2809514" cy="1674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DAEA4AAA-800D-4E09-85BE-CF9A0D3052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551143"/>
              </p:ext>
            </p:extLst>
          </p:nvPr>
        </p:nvGraphicFramePr>
        <p:xfrm>
          <a:off x="6296184" y="1589317"/>
          <a:ext cx="2809514" cy="1674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255EDCE9-8F3D-4B5A-8234-ECAF4BCA14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6215889"/>
              </p:ext>
            </p:extLst>
          </p:nvPr>
        </p:nvGraphicFramePr>
        <p:xfrm>
          <a:off x="6296184" y="3311120"/>
          <a:ext cx="2809514" cy="1674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494392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170611</TotalTime>
  <Words>1308</Words>
  <Application>Microsoft Office PowerPoint</Application>
  <PresentationFormat>On-screen Show (4:3)</PresentationFormat>
  <Paragraphs>200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Unicode MS</vt:lpstr>
      <vt:lpstr>Calibri</vt:lpstr>
      <vt:lpstr>Times New Roman</vt:lpstr>
      <vt:lpstr>Office Theme</vt:lpstr>
      <vt:lpstr>Document</vt:lpstr>
      <vt:lpstr>Low latency channel access Legacy impact</vt:lpstr>
      <vt:lpstr>Recap from 11-23/2126r0: problem</vt:lpstr>
      <vt:lpstr>Recap from 11-23/1065r0: solution </vt:lpstr>
      <vt:lpstr>New material:  Impact on legacy devices </vt:lpstr>
      <vt:lpstr>Simulation configuration </vt:lpstr>
      <vt:lpstr>HiP EDCA for AC VO Multi-BSS setup in 80x80 and 20x20 area</vt:lpstr>
      <vt:lpstr>1 BSS case</vt:lpstr>
      <vt:lpstr>2 BSS case</vt:lpstr>
      <vt:lpstr>4 BSS case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laurent.cariou@intel.com</dc:creator>
  <cp:lastModifiedBy>Akhmetov, Dmitry</cp:lastModifiedBy>
  <cp:revision>1449</cp:revision>
  <cp:lastPrinted>1601-01-01T00:00:00Z</cp:lastPrinted>
  <dcterms:created xsi:type="dcterms:W3CDTF">2017-01-26T15:28:16Z</dcterms:created>
  <dcterms:modified xsi:type="dcterms:W3CDTF">2024-03-08T00:44:40Z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