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93" r:id="rId3"/>
    <p:sldId id="294" r:id="rId4"/>
    <p:sldId id="295" r:id="rId5"/>
    <p:sldId id="296" r:id="rId6"/>
    <p:sldId id="297" r:id="rId7"/>
    <p:sldId id="298" r:id="rId8"/>
    <p:sldId id="299" r:id="rId9"/>
    <p:sldId id="300" r:id="rId10"/>
    <p:sldId id="268" r:id="rId11"/>
    <p:sldId id="270" r:id="rId12"/>
    <p:sldId id="271" r:id="rId13"/>
    <p:sldId id="273" r:id="rId14"/>
    <p:sldId id="275" r:id="rId15"/>
    <p:sldId id="276" r:id="rId16"/>
    <p:sldId id="278" r:id="rId17"/>
    <p:sldId id="264" r:id="rId18"/>
    <p:sldId id="274"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3E918-6E1F-9662-AF12-289DF8A16C9C}" name="Akhmetov, Dmitry" initials="AD" userId="S::dmitry.akhmetov@intel.com::1d39d2a1-c911-49c8-99e8-36840f8b699a" providerId="AD"/>
  <p188:author id="{E9EF503D-BFF4-A3EB-8B47-3BF6583FB935}" name="Das, Dibakar" initials="DD" userId="S::dibakar.das@intel.com::5555b401-5ad5-4206-a20e-01f22605f8f6" providerId="AD"/>
  <p188:author id="{5CEE8443-7BA0-58C8-68A2-C7137259E896}" name="Cavalcanti, Dave" initials="DC" userId="S::dave.cavalcanti@intel.com::9ea5236a-efed-4310-84d3-1764e087ca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8F3E1-AD76-4ED0-93E2-99EFB9C09E5C}" v="7" dt="2024-07-08T15:37:12.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61" autoAdjust="0"/>
  </p:normalViewPr>
  <p:slideViewPr>
    <p:cSldViewPr snapToGrid="0">
      <p:cViewPr>
        <p:scale>
          <a:sx n="112" d="100"/>
          <a:sy n="112" d="100"/>
        </p:scale>
        <p:origin x="158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Dibakar" userId="5555b401-5ad5-4206-a20e-01f22605f8f6" providerId="ADAL" clId="{5CA8F3E1-AD76-4ED0-93E2-99EFB9C09E5C}"/>
    <pc:docChg chg="undo custSel addSld delSld modSld modMainMaster">
      <pc:chgData name="Das, Dibakar" userId="5555b401-5ad5-4206-a20e-01f22605f8f6" providerId="ADAL" clId="{5CA8F3E1-AD76-4ED0-93E2-99EFB9C09E5C}" dt="2024-07-08T22:08:32.459" v="1816" actId="2696"/>
      <pc:docMkLst>
        <pc:docMk/>
      </pc:docMkLst>
      <pc:sldChg chg="del">
        <pc:chgData name="Das, Dibakar" userId="5555b401-5ad5-4206-a20e-01f22605f8f6" providerId="ADAL" clId="{5CA8F3E1-AD76-4ED0-93E2-99EFB9C09E5C}" dt="2024-07-08T05:08:52.601" v="1" actId="47"/>
        <pc:sldMkLst>
          <pc:docMk/>
          <pc:sldMk cId="0" sldId="258"/>
        </pc:sldMkLst>
      </pc:sldChg>
      <pc:sldChg chg="del">
        <pc:chgData name="Das, Dibakar" userId="5555b401-5ad5-4206-a20e-01f22605f8f6" providerId="ADAL" clId="{5CA8F3E1-AD76-4ED0-93E2-99EFB9C09E5C}" dt="2024-07-08T05:09:08.553" v="3" actId="47"/>
        <pc:sldMkLst>
          <pc:docMk/>
          <pc:sldMk cId="1666955417" sldId="265"/>
        </pc:sldMkLst>
      </pc:sldChg>
      <pc:sldChg chg="del">
        <pc:chgData name="Das, Dibakar" userId="5555b401-5ad5-4206-a20e-01f22605f8f6" providerId="ADAL" clId="{5CA8F3E1-AD76-4ED0-93E2-99EFB9C09E5C}" dt="2024-07-08T05:09:41.457" v="6" actId="47"/>
        <pc:sldMkLst>
          <pc:docMk/>
          <pc:sldMk cId="2572239168" sldId="266"/>
        </pc:sldMkLst>
      </pc:sldChg>
      <pc:sldChg chg="del">
        <pc:chgData name="Das, Dibakar" userId="5555b401-5ad5-4206-a20e-01f22605f8f6" providerId="ADAL" clId="{5CA8F3E1-AD76-4ED0-93E2-99EFB9C09E5C}" dt="2024-07-08T05:09:43.492" v="8" actId="47"/>
        <pc:sldMkLst>
          <pc:docMk/>
          <pc:sldMk cId="1473527656" sldId="267"/>
        </pc:sldMkLst>
      </pc:sldChg>
      <pc:sldChg chg="modSp mod">
        <pc:chgData name="Das, Dibakar" userId="5555b401-5ad5-4206-a20e-01f22605f8f6" providerId="ADAL" clId="{5CA8F3E1-AD76-4ED0-93E2-99EFB9C09E5C}" dt="2024-07-08T05:10:03.168" v="13" actId="20577"/>
        <pc:sldMkLst>
          <pc:docMk/>
          <pc:sldMk cId="3464936528" sldId="268"/>
        </pc:sldMkLst>
        <pc:spChg chg="mod">
          <ac:chgData name="Das, Dibakar" userId="5555b401-5ad5-4206-a20e-01f22605f8f6" providerId="ADAL" clId="{5CA8F3E1-AD76-4ED0-93E2-99EFB9C09E5C}" dt="2024-07-08T05:10:03.168" v="13" actId="20577"/>
          <ac:spMkLst>
            <pc:docMk/>
            <pc:sldMk cId="3464936528" sldId="268"/>
            <ac:spMk id="3" creationId="{A23F82F6-062B-2139-AB67-4DB0543FFAEA}"/>
          </ac:spMkLst>
        </pc:spChg>
      </pc:sldChg>
      <pc:sldChg chg="del">
        <pc:chgData name="Das, Dibakar" userId="5555b401-5ad5-4206-a20e-01f22605f8f6" providerId="ADAL" clId="{5CA8F3E1-AD76-4ED0-93E2-99EFB9C09E5C}" dt="2024-07-08T05:10:23.376" v="14" actId="2696"/>
        <pc:sldMkLst>
          <pc:docMk/>
          <pc:sldMk cId="299694688" sldId="269"/>
        </pc:sldMkLst>
      </pc:sldChg>
      <pc:sldChg chg="del">
        <pc:chgData name="Das, Dibakar" userId="5555b401-5ad5-4206-a20e-01f22605f8f6" providerId="ADAL" clId="{5CA8F3E1-AD76-4ED0-93E2-99EFB9C09E5C}" dt="2024-07-08T05:10:59.154" v="15" actId="2696"/>
        <pc:sldMkLst>
          <pc:docMk/>
          <pc:sldMk cId="2280300759" sldId="272"/>
        </pc:sldMkLst>
      </pc:sldChg>
      <pc:sldChg chg="add del">
        <pc:chgData name="Das, Dibakar" userId="5555b401-5ad5-4206-a20e-01f22605f8f6" providerId="ADAL" clId="{5CA8F3E1-AD76-4ED0-93E2-99EFB9C09E5C}" dt="2024-07-08T15:28:08.512" v="829"/>
        <pc:sldMkLst>
          <pc:docMk/>
          <pc:sldMk cId="1626986152" sldId="274"/>
        </pc:sldMkLst>
      </pc:sldChg>
      <pc:sldChg chg="modSp mod">
        <pc:chgData name="Das, Dibakar" userId="5555b401-5ad5-4206-a20e-01f22605f8f6" providerId="ADAL" clId="{5CA8F3E1-AD76-4ED0-93E2-99EFB9C09E5C}" dt="2024-07-08T17:12:08.244" v="1779" actId="20577"/>
        <pc:sldMkLst>
          <pc:docMk/>
          <pc:sldMk cId="619560640" sldId="278"/>
        </pc:sldMkLst>
        <pc:spChg chg="mod">
          <ac:chgData name="Das, Dibakar" userId="5555b401-5ad5-4206-a20e-01f22605f8f6" providerId="ADAL" clId="{5CA8F3E1-AD76-4ED0-93E2-99EFB9C09E5C}" dt="2024-07-08T17:12:08.244" v="1779" actId="20577"/>
          <ac:spMkLst>
            <pc:docMk/>
            <pc:sldMk cId="619560640" sldId="278"/>
            <ac:spMk id="3" creationId="{D62353DC-FD4F-BB2F-FA71-CCC5D4CB305D}"/>
          </ac:spMkLst>
        </pc:spChg>
      </pc:sldChg>
      <pc:sldChg chg="del">
        <pc:chgData name="Das, Dibakar" userId="5555b401-5ad5-4206-a20e-01f22605f8f6" providerId="ADAL" clId="{5CA8F3E1-AD76-4ED0-93E2-99EFB9C09E5C}" dt="2024-07-08T05:09:42.515" v="7" actId="47"/>
        <pc:sldMkLst>
          <pc:docMk/>
          <pc:sldMk cId="2193901743" sldId="281"/>
        </pc:sldMkLst>
      </pc:sldChg>
      <pc:sldChg chg="del">
        <pc:chgData name="Das, Dibakar" userId="5555b401-5ad5-4206-a20e-01f22605f8f6" providerId="ADAL" clId="{5CA8F3E1-AD76-4ED0-93E2-99EFB9C09E5C}" dt="2024-07-08T05:11:24.974" v="17" actId="2696"/>
        <pc:sldMkLst>
          <pc:docMk/>
          <pc:sldMk cId="3756503395" sldId="289"/>
        </pc:sldMkLst>
      </pc:sldChg>
      <pc:sldChg chg="del">
        <pc:chgData name="Das, Dibakar" userId="5555b401-5ad5-4206-a20e-01f22605f8f6" providerId="ADAL" clId="{5CA8F3E1-AD76-4ED0-93E2-99EFB9C09E5C}" dt="2024-07-08T05:11:24.974" v="17" actId="2696"/>
        <pc:sldMkLst>
          <pc:docMk/>
          <pc:sldMk cId="947802970" sldId="290"/>
        </pc:sldMkLst>
      </pc:sldChg>
      <pc:sldChg chg="del">
        <pc:chgData name="Das, Dibakar" userId="5555b401-5ad5-4206-a20e-01f22605f8f6" providerId="ADAL" clId="{5CA8F3E1-AD76-4ED0-93E2-99EFB9C09E5C}" dt="2024-07-08T05:11:08.259" v="16" actId="2696"/>
        <pc:sldMkLst>
          <pc:docMk/>
          <pc:sldMk cId="763694481" sldId="291"/>
        </pc:sldMkLst>
      </pc:sldChg>
      <pc:sldChg chg="del">
        <pc:chgData name="Das, Dibakar" userId="5555b401-5ad5-4206-a20e-01f22605f8f6" providerId="ADAL" clId="{5CA8F3E1-AD76-4ED0-93E2-99EFB9C09E5C}" dt="2024-07-08T05:09:39.336" v="5" actId="47"/>
        <pc:sldMkLst>
          <pc:docMk/>
          <pc:sldMk cId="215214813" sldId="292"/>
        </pc:sldMkLst>
      </pc:sldChg>
      <pc:sldChg chg="addSp delSp add mod">
        <pc:chgData name="Das, Dibakar" userId="5555b401-5ad5-4206-a20e-01f22605f8f6" providerId="ADAL" clId="{5CA8F3E1-AD76-4ED0-93E2-99EFB9C09E5C}" dt="2024-07-08T20:14:32.930" v="1815" actId="21"/>
        <pc:sldMkLst>
          <pc:docMk/>
          <pc:sldMk cId="0" sldId="293"/>
        </pc:sldMkLst>
        <pc:spChg chg="add del">
          <ac:chgData name="Das, Dibakar" userId="5555b401-5ad5-4206-a20e-01f22605f8f6" providerId="ADAL" clId="{5CA8F3E1-AD76-4ED0-93E2-99EFB9C09E5C}" dt="2024-07-08T20:14:32.930" v="1815" actId="21"/>
          <ac:spMkLst>
            <pc:docMk/>
            <pc:sldMk cId="0" sldId="293"/>
            <ac:spMk id="8" creationId="{AD6EB477-27FF-5613-C3DA-C749B34B6A39}"/>
          </ac:spMkLst>
        </pc:spChg>
        <pc:spChg chg="add del">
          <ac:chgData name="Das, Dibakar" userId="5555b401-5ad5-4206-a20e-01f22605f8f6" providerId="ADAL" clId="{5CA8F3E1-AD76-4ED0-93E2-99EFB9C09E5C}" dt="2024-07-08T20:14:32.930" v="1815" actId="21"/>
          <ac:spMkLst>
            <pc:docMk/>
            <pc:sldMk cId="0" sldId="293"/>
            <ac:spMk id="9" creationId="{6F797FDE-A138-ADDE-4A3E-78765622583D}"/>
          </ac:spMkLst>
        </pc:spChg>
        <pc:spChg chg="add del">
          <ac:chgData name="Das, Dibakar" userId="5555b401-5ad5-4206-a20e-01f22605f8f6" providerId="ADAL" clId="{5CA8F3E1-AD76-4ED0-93E2-99EFB9C09E5C}" dt="2024-07-08T20:14:32.930" v="1815" actId="21"/>
          <ac:spMkLst>
            <pc:docMk/>
            <pc:sldMk cId="0" sldId="293"/>
            <ac:spMk id="10" creationId="{B0D8921B-942E-4C0C-A921-279A65408801}"/>
          </ac:spMkLst>
        </pc:spChg>
        <pc:spChg chg="add del">
          <ac:chgData name="Das, Dibakar" userId="5555b401-5ad5-4206-a20e-01f22605f8f6" providerId="ADAL" clId="{5CA8F3E1-AD76-4ED0-93E2-99EFB9C09E5C}" dt="2024-07-08T20:14:32.930" v="1815" actId="21"/>
          <ac:spMkLst>
            <pc:docMk/>
            <pc:sldMk cId="0" sldId="293"/>
            <ac:spMk id="11" creationId="{A920AF54-9D82-49F4-52A8-28D2E0849560}"/>
          </ac:spMkLst>
        </pc:spChg>
        <pc:spChg chg="add del">
          <ac:chgData name="Das, Dibakar" userId="5555b401-5ad5-4206-a20e-01f22605f8f6" providerId="ADAL" clId="{5CA8F3E1-AD76-4ED0-93E2-99EFB9C09E5C}" dt="2024-07-08T20:14:32.930" v="1815" actId="21"/>
          <ac:spMkLst>
            <pc:docMk/>
            <pc:sldMk cId="0" sldId="293"/>
            <ac:spMk id="12" creationId="{4D43011B-F6E0-0C8E-E087-B98B73B3DFBD}"/>
          </ac:spMkLst>
        </pc:spChg>
        <pc:spChg chg="add del">
          <ac:chgData name="Das, Dibakar" userId="5555b401-5ad5-4206-a20e-01f22605f8f6" providerId="ADAL" clId="{5CA8F3E1-AD76-4ED0-93E2-99EFB9C09E5C}" dt="2024-07-08T20:14:32.930" v="1815" actId="21"/>
          <ac:spMkLst>
            <pc:docMk/>
            <pc:sldMk cId="0" sldId="293"/>
            <ac:spMk id="13" creationId="{EDF55D1E-B161-F54D-566E-10DF6C3FC0D9}"/>
          </ac:spMkLst>
        </pc:spChg>
        <pc:spChg chg="add del">
          <ac:chgData name="Das, Dibakar" userId="5555b401-5ad5-4206-a20e-01f22605f8f6" providerId="ADAL" clId="{5CA8F3E1-AD76-4ED0-93E2-99EFB9C09E5C}" dt="2024-07-08T20:14:32.930" v="1815" actId="21"/>
          <ac:spMkLst>
            <pc:docMk/>
            <pc:sldMk cId="0" sldId="293"/>
            <ac:spMk id="14" creationId="{B6961CBE-2470-5E51-1E0A-3F6B9EC9E930}"/>
          </ac:spMkLst>
        </pc:spChg>
        <pc:spChg chg="add del">
          <ac:chgData name="Das, Dibakar" userId="5555b401-5ad5-4206-a20e-01f22605f8f6" providerId="ADAL" clId="{5CA8F3E1-AD76-4ED0-93E2-99EFB9C09E5C}" dt="2024-07-08T20:14:32.930" v="1815" actId="21"/>
          <ac:spMkLst>
            <pc:docMk/>
            <pc:sldMk cId="0" sldId="293"/>
            <ac:spMk id="15" creationId="{FC3F2FF4-6DB6-38F4-F5DB-5F7928B05E78}"/>
          </ac:spMkLst>
        </pc:spChg>
        <pc:spChg chg="add del">
          <ac:chgData name="Das, Dibakar" userId="5555b401-5ad5-4206-a20e-01f22605f8f6" providerId="ADAL" clId="{5CA8F3E1-AD76-4ED0-93E2-99EFB9C09E5C}" dt="2024-07-08T20:14:32.930" v="1815" actId="21"/>
          <ac:spMkLst>
            <pc:docMk/>
            <pc:sldMk cId="0" sldId="293"/>
            <ac:spMk id="27" creationId="{A6ECB701-913C-0B6A-003C-6957F8B45F05}"/>
          </ac:spMkLst>
        </pc:spChg>
        <pc:spChg chg="add del">
          <ac:chgData name="Das, Dibakar" userId="5555b401-5ad5-4206-a20e-01f22605f8f6" providerId="ADAL" clId="{5CA8F3E1-AD76-4ED0-93E2-99EFB9C09E5C}" dt="2024-07-08T20:14:32.930" v="1815" actId="21"/>
          <ac:spMkLst>
            <pc:docMk/>
            <pc:sldMk cId="0" sldId="293"/>
            <ac:spMk id="39" creationId="{01E5F61D-6790-A31D-8704-B3134A425B57}"/>
          </ac:spMkLst>
        </pc:spChg>
        <pc:spChg chg="add del">
          <ac:chgData name="Das, Dibakar" userId="5555b401-5ad5-4206-a20e-01f22605f8f6" providerId="ADAL" clId="{5CA8F3E1-AD76-4ED0-93E2-99EFB9C09E5C}" dt="2024-07-08T20:14:32.930" v="1815" actId="21"/>
          <ac:spMkLst>
            <pc:docMk/>
            <pc:sldMk cId="0" sldId="293"/>
            <ac:spMk id="40" creationId="{57350991-BD46-C4EC-F845-D6E8B6105317}"/>
          </ac:spMkLst>
        </pc:spChg>
        <pc:spChg chg="add del">
          <ac:chgData name="Das, Dibakar" userId="5555b401-5ad5-4206-a20e-01f22605f8f6" providerId="ADAL" clId="{5CA8F3E1-AD76-4ED0-93E2-99EFB9C09E5C}" dt="2024-07-08T20:14:32.930" v="1815" actId="21"/>
          <ac:spMkLst>
            <pc:docMk/>
            <pc:sldMk cId="0" sldId="293"/>
            <ac:spMk id="41" creationId="{7466C6F8-4154-0CE0-53EC-B8DFC356A403}"/>
          </ac:spMkLst>
        </pc:spChg>
        <pc:spChg chg="add del">
          <ac:chgData name="Das, Dibakar" userId="5555b401-5ad5-4206-a20e-01f22605f8f6" providerId="ADAL" clId="{5CA8F3E1-AD76-4ED0-93E2-99EFB9C09E5C}" dt="2024-07-08T20:14:32.930" v="1815" actId="21"/>
          <ac:spMkLst>
            <pc:docMk/>
            <pc:sldMk cId="0" sldId="293"/>
            <ac:spMk id="56" creationId="{A6EF03B9-FF3C-E785-39C9-7A5EE18A13E7}"/>
          </ac:spMkLst>
        </pc:spChg>
        <pc:spChg chg="add del">
          <ac:chgData name="Das, Dibakar" userId="5555b401-5ad5-4206-a20e-01f22605f8f6" providerId="ADAL" clId="{5CA8F3E1-AD76-4ED0-93E2-99EFB9C09E5C}" dt="2024-07-08T20:14:32.930" v="1815" actId="21"/>
          <ac:spMkLst>
            <pc:docMk/>
            <pc:sldMk cId="0" sldId="293"/>
            <ac:spMk id="63" creationId="{4A5C9122-12B0-74EE-BF74-D6FF09EB315C}"/>
          </ac:spMkLst>
        </pc:spChg>
        <pc:spChg chg="add del">
          <ac:chgData name="Das, Dibakar" userId="5555b401-5ad5-4206-a20e-01f22605f8f6" providerId="ADAL" clId="{5CA8F3E1-AD76-4ED0-93E2-99EFB9C09E5C}" dt="2024-07-08T20:14:32.930" v="1815" actId="21"/>
          <ac:spMkLst>
            <pc:docMk/>
            <pc:sldMk cId="0" sldId="293"/>
            <ac:spMk id="5127" creationId="{20C87A82-64DF-EA23-AD3A-2D1B9B009D5E}"/>
          </ac:spMkLst>
        </pc:spChg>
        <pc:spChg chg="add del">
          <ac:chgData name="Das, Dibakar" userId="5555b401-5ad5-4206-a20e-01f22605f8f6" providerId="ADAL" clId="{5CA8F3E1-AD76-4ED0-93E2-99EFB9C09E5C}" dt="2024-07-08T20:14:32.930" v="1815" actId="21"/>
          <ac:spMkLst>
            <pc:docMk/>
            <pc:sldMk cId="0" sldId="293"/>
            <ac:spMk id="5128" creationId="{FCEA638C-CDE6-9D2D-3D70-7CD422AFDB06}"/>
          </ac:spMkLst>
        </pc:spChg>
        <pc:spChg chg="add del">
          <ac:chgData name="Das, Dibakar" userId="5555b401-5ad5-4206-a20e-01f22605f8f6" providerId="ADAL" clId="{5CA8F3E1-AD76-4ED0-93E2-99EFB9C09E5C}" dt="2024-07-08T20:14:32.930" v="1815" actId="21"/>
          <ac:spMkLst>
            <pc:docMk/>
            <pc:sldMk cId="0" sldId="293"/>
            <ac:spMk id="5129" creationId="{16EF8E0A-B6E0-3DA4-FD6B-6A158A19C49D}"/>
          </ac:spMkLst>
        </pc:spChg>
        <pc:spChg chg="add del">
          <ac:chgData name="Das, Dibakar" userId="5555b401-5ad5-4206-a20e-01f22605f8f6" providerId="ADAL" clId="{5CA8F3E1-AD76-4ED0-93E2-99EFB9C09E5C}" dt="2024-07-08T20:14:32.930" v="1815" actId="21"/>
          <ac:spMkLst>
            <pc:docMk/>
            <pc:sldMk cId="0" sldId="293"/>
            <ac:spMk id="5130" creationId="{584670D7-EC6F-45E1-78D5-4520EA394250}"/>
          </ac:spMkLst>
        </pc:spChg>
        <pc:spChg chg="add del">
          <ac:chgData name="Das, Dibakar" userId="5555b401-5ad5-4206-a20e-01f22605f8f6" providerId="ADAL" clId="{5CA8F3E1-AD76-4ED0-93E2-99EFB9C09E5C}" dt="2024-07-08T20:14:32.930" v="1815" actId="21"/>
          <ac:spMkLst>
            <pc:docMk/>
            <pc:sldMk cId="0" sldId="293"/>
            <ac:spMk id="5131" creationId="{53C76FFB-0D52-8C98-758C-B28AC89C10E8}"/>
          </ac:spMkLst>
        </pc:spChg>
        <pc:spChg chg="add del">
          <ac:chgData name="Das, Dibakar" userId="5555b401-5ad5-4206-a20e-01f22605f8f6" providerId="ADAL" clId="{5CA8F3E1-AD76-4ED0-93E2-99EFB9C09E5C}" dt="2024-07-08T20:14:32.930" v="1815" actId="21"/>
          <ac:spMkLst>
            <pc:docMk/>
            <pc:sldMk cId="0" sldId="293"/>
            <ac:spMk id="5132" creationId="{59FDE602-8F8A-A13B-27FB-7F16CD843482}"/>
          </ac:spMkLst>
        </pc:spChg>
        <pc:spChg chg="add del">
          <ac:chgData name="Das, Dibakar" userId="5555b401-5ad5-4206-a20e-01f22605f8f6" providerId="ADAL" clId="{5CA8F3E1-AD76-4ED0-93E2-99EFB9C09E5C}" dt="2024-07-08T20:14:32.930" v="1815" actId="21"/>
          <ac:spMkLst>
            <pc:docMk/>
            <pc:sldMk cId="0" sldId="293"/>
            <ac:spMk id="5133" creationId="{78FCBA24-3913-1DDA-00ED-935287E442D4}"/>
          </ac:spMkLst>
        </pc:spChg>
        <pc:spChg chg="add del">
          <ac:chgData name="Das, Dibakar" userId="5555b401-5ad5-4206-a20e-01f22605f8f6" providerId="ADAL" clId="{5CA8F3E1-AD76-4ED0-93E2-99EFB9C09E5C}" dt="2024-07-08T20:14:32.930" v="1815" actId="21"/>
          <ac:spMkLst>
            <pc:docMk/>
            <pc:sldMk cId="0" sldId="293"/>
            <ac:spMk id="5134" creationId="{98480FAA-1A83-B20F-79FA-FE9F12AF6F5C}"/>
          </ac:spMkLst>
        </pc:spChg>
        <pc:spChg chg="add del">
          <ac:chgData name="Das, Dibakar" userId="5555b401-5ad5-4206-a20e-01f22605f8f6" providerId="ADAL" clId="{5CA8F3E1-AD76-4ED0-93E2-99EFB9C09E5C}" dt="2024-07-08T20:14:32.930" v="1815" actId="21"/>
          <ac:spMkLst>
            <pc:docMk/>
            <pc:sldMk cId="0" sldId="293"/>
            <ac:spMk id="5135" creationId="{C847C899-7A53-BB12-1507-3CD875EB99D3}"/>
          </ac:spMkLst>
        </pc:spChg>
        <pc:spChg chg="add del">
          <ac:chgData name="Das, Dibakar" userId="5555b401-5ad5-4206-a20e-01f22605f8f6" providerId="ADAL" clId="{5CA8F3E1-AD76-4ED0-93E2-99EFB9C09E5C}" dt="2024-07-08T20:14:32.930" v="1815" actId="21"/>
          <ac:spMkLst>
            <pc:docMk/>
            <pc:sldMk cId="0" sldId="293"/>
            <ac:spMk id="5136" creationId="{E1EAF68D-9DC2-51BD-0BC8-A184D18B102A}"/>
          </ac:spMkLst>
        </pc:spChg>
        <pc:spChg chg="add del">
          <ac:chgData name="Das, Dibakar" userId="5555b401-5ad5-4206-a20e-01f22605f8f6" providerId="ADAL" clId="{5CA8F3E1-AD76-4ED0-93E2-99EFB9C09E5C}" dt="2024-07-08T20:14:32.930" v="1815" actId="21"/>
          <ac:spMkLst>
            <pc:docMk/>
            <pc:sldMk cId="0" sldId="293"/>
            <ac:spMk id="5139" creationId="{D18433DE-DAE5-FB83-3407-0BE082F7E4A9}"/>
          </ac:spMkLst>
        </pc:spChg>
        <pc:cxnChg chg="add del">
          <ac:chgData name="Das, Dibakar" userId="5555b401-5ad5-4206-a20e-01f22605f8f6" providerId="ADAL" clId="{5CA8F3E1-AD76-4ED0-93E2-99EFB9C09E5C}" dt="2024-07-08T20:14:32.930" v="1815" actId="21"/>
          <ac:cxnSpMkLst>
            <pc:docMk/>
            <pc:sldMk cId="0" sldId="293"/>
            <ac:cxnSpMk id="3" creationId="{659A8CC3-DA85-9409-9499-15AFDA1247BF}"/>
          </ac:cxnSpMkLst>
        </pc:cxnChg>
        <pc:cxnChg chg="add del">
          <ac:chgData name="Das, Dibakar" userId="5555b401-5ad5-4206-a20e-01f22605f8f6" providerId="ADAL" clId="{5CA8F3E1-AD76-4ED0-93E2-99EFB9C09E5C}" dt="2024-07-08T20:14:32.930" v="1815" actId="21"/>
          <ac:cxnSpMkLst>
            <pc:docMk/>
            <pc:sldMk cId="0" sldId="293"/>
            <ac:cxnSpMk id="29" creationId="{9BA6B513-05F5-3DB8-2BDA-0F0D74AA2DE9}"/>
          </ac:cxnSpMkLst>
        </pc:cxnChg>
        <pc:cxnChg chg="add del">
          <ac:chgData name="Das, Dibakar" userId="5555b401-5ad5-4206-a20e-01f22605f8f6" providerId="ADAL" clId="{5CA8F3E1-AD76-4ED0-93E2-99EFB9C09E5C}" dt="2024-07-08T20:14:32.930" v="1815" actId="21"/>
          <ac:cxnSpMkLst>
            <pc:docMk/>
            <pc:sldMk cId="0" sldId="293"/>
            <ac:cxnSpMk id="31" creationId="{67AF5045-7F2A-72FB-ACB1-3D52BF180AEB}"/>
          </ac:cxnSpMkLst>
        </pc:cxnChg>
        <pc:cxnChg chg="add del">
          <ac:chgData name="Das, Dibakar" userId="5555b401-5ad5-4206-a20e-01f22605f8f6" providerId="ADAL" clId="{5CA8F3E1-AD76-4ED0-93E2-99EFB9C09E5C}" dt="2024-07-08T20:14:32.930" v="1815" actId="21"/>
          <ac:cxnSpMkLst>
            <pc:docMk/>
            <pc:sldMk cId="0" sldId="293"/>
            <ac:cxnSpMk id="43" creationId="{B9F31713-6C0F-8916-61B8-84712207C616}"/>
          </ac:cxnSpMkLst>
        </pc:cxnChg>
        <pc:cxnChg chg="add del">
          <ac:chgData name="Das, Dibakar" userId="5555b401-5ad5-4206-a20e-01f22605f8f6" providerId="ADAL" clId="{5CA8F3E1-AD76-4ED0-93E2-99EFB9C09E5C}" dt="2024-07-08T20:14:32.930" v="1815" actId="21"/>
          <ac:cxnSpMkLst>
            <pc:docMk/>
            <pc:sldMk cId="0" sldId="293"/>
            <ac:cxnSpMk id="44" creationId="{1F3CA783-1027-6901-44AE-11A82AA0CD02}"/>
          </ac:cxnSpMkLst>
        </pc:cxnChg>
        <pc:cxnChg chg="add del">
          <ac:chgData name="Das, Dibakar" userId="5555b401-5ad5-4206-a20e-01f22605f8f6" providerId="ADAL" clId="{5CA8F3E1-AD76-4ED0-93E2-99EFB9C09E5C}" dt="2024-07-08T20:14:32.930" v="1815" actId="21"/>
          <ac:cxnSpMkLst>
            <pc:docMk/>
            <pc:sldMk cId="0" sldId="293"/>
            <ac:cxnSpMk id="45" creationId="{B7039478-800C-BA0B-9801-67FF9A98343C}"/>
          </ac:cxnSpMkLst>
        </pc:cxnChg>
        <pc:cxnChg chg="add del">
          <ac:chgData name="Das, Dibakar" userId="5555b401-5ad5-4206-a20e-01f22605f8f6" providerId="ADAL" clId="{5CA8F3E1-AD76-4ED0-93E2-99EFB9C09E5C}" dt="2024-07-08T20:14:32.930" v="1815" actId="21"/>
          <ac:cxnSpMkLst>
            <pc:docMk/>
            <pc:sldMk cId="0" sldId="293"/>
            <ac:cxnSpMk id="47" creationId="{967FA83D-CD2A-2AD0-A710-D6F16A79B955}"/>
          </ac:cxnSpMkLst>
        </pc:cxnChg>
        <pc:cxnChg chg="add del">
          <ac:chgData name="Das, Dibakar" userId="5555b401-5ad5-4206-a20e-01f22605f8f6" providerId="ADAL" clId="{5CA8F3E1-AD76-4ED0-93E2-99EFB9C09E5C}" dt="2024-07-08T20:14:32.930" v="1815" actId="21"/>
          <ac:cxnSpMkLst>
            <pc:docMk/>
            <pc:sldMk cId="0" sldId="293"/>
            <ac:cxnSpMk id="52" creationId="{B3E3522A-134E-C046-599A-E7F5F5FD94B8}"/>
          </ac:cxnSpMkLst>
        </pc:cxnChg>
        <pc:cxnChg chg="add del">
          <ac:chgData name="Das, Dibakar" userId="5555b401-5ad5-4206-a20e-01f22605f8f6" providerId="ADAL" clId="{5CA8F3E1-AD76-4ED0-93E2-99EFB9C09E5C}" dt="2024-07-08T20:14:32.930" v="1815" actId="21"/>
          <ac:cxnSpMkLst>
            <pc:docMk/>
            <pc:sldMk cId="0" sldId="293"/>
            <ac:cxnSpMk id="53" creationId="{90C0BC5F-D872-9B7E-BE0B-67D0125E70D9}"/>
          </ac:cxnSpMkLst>
        </pc:cxnChg>
        <pc:cxnChg chg="add del">
          <ac:chgData name="Das, Dibakar" userId="5555b401-5ad5-4206-a20e-01f22605f8f6" providerId="ADAL" clId="{5CA8F3E1-AD76-4ED0-93E2-99EFB9C09E5C}" dt="2024-07-08T20:14:32.930" v="1815" actId="21"/>
          <ac:cxnSpMkLst>
            <pc:docMk/>
            <pc:sldMk cId="0" sldId="293"/>
            <ac:cxnSpMk id="54" creationId="{7B3A3C28-45E3-01FC-FB4C-3FD37A872043}"/>
          </ac:cxnSpMkLst>
        </pc:cxnChg>
        <pc:cxnChg chg="add del">
          <ac:chgData name="Das, Dibakar" userId="5555b401-5ad5-4206-a20e-01f22605f8f6" providerId="ADAL" clId="{5CA8F3E1-AD76-4ED0-93E2-99EFB9C09E5C}" dt="2024-07-08T20:14:32.930" v="1815" actId="21"/>
          <ac:cxnSpMkLst>
            <pc:docMk/>
            <pc:sldMk cId="0" sldId="293"/>
            <ac:cxnSpMk id="55" creationId="{C4E4DAB8-D2A7-4A43-CA94-D4C45BBC264A}"/>
          </ac:cxnSpMkLst>
        </pc:cxnChg>
        <pc:cxnChg chg="add del">
          <ac:chgData name="Das, Dibakar" userId="5555b401-5ad5-4206-a20e-01f22605f8f6" providerId="ADAL" clId="{5CA8F3E1-AD76-4ED0-93E2-99EFB9C09E5C}" dt="2024-07-08T20:14:32.930" v="1815" actId="21"/>
          <ac:cxnSpMkLst>
            <pc:docMk/>
            <pc:sldMk cId="0" sldId="293"/>
            <ac:cxnSpMk id="57" creationId="{F526A365-30A3-37E5-9F86-A438262A3559}"/>
          </ac:cxnSpMkLst>
        </pc:cxnChg>
        <pc:cxnChg chg="add del">
          <ac:chgData name="Das, Dibakar" userId="5555b401-5ad5-4206-a20e-01f22605f8f6" providerId="ADAL" clId="{5CA8F3E1-AD76-4ED0-93E2-99EFB9C09E5C}" dt="2024-07-08T20:14:32.930" v="1815" actId="21"/>
          <ac:cxnSpMkLst>
            <pc:docMk/>
            <pc:sldMk cId="0" sldId="293"/>
            <ac:cxnSpMk id="58" creationId="{CF928CB1-DFD9-3EB0-431C-15DAF45774AD}"/>
          </ac:cxnSpMkLst>
        </pc:cxnChg>
        <pc:cxnChg chg="add del">
          <ac:chgData name="Das, Dibakar" userId="5555b401-5ad5-4206-a20e-01f22605f8f6" providerId="ADAL" clId="{5CA8F3E1-AD76-4ED0-93E2-99EFB9C09E5C}" dt="2024-07-08T20:14:32.930" v="1815" actId="21"/>
          <ac:cxnSpMkLst>
            <pc:docMk/>
            <pc:sldMk cId="0" sldId="293"/>
            <ac:cxnSpMk id="59" creationId="{FD2EB128-4524-5C63-9DCF-00C5FA456ED7}"/>
          </ac:cxnSpMkLst>
        </pc:cxnChg>
        <pc:cxnChg chg="add del">
          <ac:chgData name="Das, Dibakar" userId="5555b401-5ad5-4206-a20e-01f22605f8f6" providerId="ADAL" clId="{5CA8F3E1-AD76-4ED0-93E2-99EFB9C09E5C}" dt="2024-07-08T20:14:32.930" v="1815" actId="21"/>
          <ac:cxnSpMkLst>
            <pc:docMk/>
            <pc:sldMk cId="0" sldId="293"/>
            <ac:cxnSpMk id="60" creationId="{75BADA8C-E1A7-36D0-4CD0-CC887E6F1472}"/>
          </ac:cxnSpMkLst>
        </pc:cxnChg>
        <pc:cxnChg chg="add del">
          <ac:chgData name="Das, Dibakar" userId="5555b401-5ad5-4206-a20e-01f22605f8f6" providerId="ADAL" clId="{5CA8F3E1-AD76-4ED0-93E2-99EFB9C09E5C}" dt="2024-07-08T20:14:32.930" v="1815" actId="21"/>
          <ac:cxnSpMkLst>
            <pc:docMk/>
            <pc:sldMk cId="0" sldId="293"/>
            <ac:cxnSpMk id="5138" creationId="{A85308E4-CDE5-4411-9A03-594D6683AB71}"/>
          </ac:cxnSpMkLst>
        </pc:cxnChg>
      </pc:sldChg>
      <pc:sldChg chg="modSp add mod">
        <pc:chgData name="Das, Dibakar" userId="5555b401-5ad5-4206-a20e-01f22605f8f6" providerId="ADAL" clId="{5CA8F3E1-AD76-4ED0-93E2-99EFB9C09E5C}" dt="2024-07-08T17:03:36.696" v="1331" actId="20577"/>
        <pc:sldMkLst>
          <pc:docMk/>
          <pc:sldMk cId="3595762788" sldId="294"/>
        </pc:sldMkLst>
        <pc:spChg chg="mod">
          <ac:chgData name="Das, Dibakar" userId="5555b401-5ad5-4206-a20e-01f22605f8f6" providerId="ADAL" clId="{5CA8F3E1-AD76-4ED0-93E2-99EFB9C09E5C}" dt="2024-07-08T15:20:17.124" v="603" actId="20577"/>
          <ac:spMkLst>
            <pc:docMk/>
            <pc:sldMk cId="3595762788" sldId="294"/>
            <ac:spMk id="2" creationId="{BEE509ED-2EC6-0303-40C6-08E24272BEEC}"/>
          </ac:spMkLst>
        </pc:spChg>
        <pc:spChg chg="mod">
          <ac:chgData name="Das, Dibakar" userId="5555b401-5ad5-4206-a20e-01f22605f8f6" providerId="ADAL" clId="{5CA8F3E1-AD76-4ED0-93E2-99EFB9C09E5C}" dt="2024-07-08T17:03:36.696" v="1331" actId="20577"/>
          <ac:spMkLst>
            <pc:docMk/>
            <pc:sldMk cId="3595762788" sldId="294"/>
            <ac:spMk id="3" creationId="{7D0D4F0E-CB9E-14D8-9153-C7A3F46F2B86}"/>
          </ac:spMkLst>
        </pc:spChg>
      </pc:sldChg>
      <pc:sldChg chg="modSp add mod modNotesTx">
        <pc:chgData name="Das, Dibakar" userId="5555b401-5ad5-4206-a20e-01f22605f8f6" providerId="ADAL" clId="{5CA8F3E1-AD76-4ED0-93E2-99EFB9C09E5C}" dt="2024-07-08T15:20:25.300" v="620" actId="20577"/>
        <pc:sldMkLst>
          <pc:docMk/>
          <pc:sldMk cId="2315358756" sldId="295"/>
        </pc:sldMkLst>
        <pc:spChg chg="mod">
          <ac:chgData name="Das, Dibakar" userId="5555b401-5ad5-4206-a20e-01f22605f8f6" providerId="ADAL" clId="{5CA8F3E1-AD76-4ED0-93E2-99EFB9C09E5C}" dt="2024-07-08T15:20:25.300" v="620" actId="20577"/>
          <ac:spMkLst>
            <pc:docMk/>
            <pc:sldMk cId="2315358756" sldId="295"/>
            <ac:spMk id="2" creationId="{BEE509ED-2EC6-0303-40C6-08E24272BEEC}"/>
          </ac:spMkLst>
        </pc:spChg>
      </pc:sldChg>
      <pc:sldChg chg="modSp add mod modNotesTx">
        <pc:chgData name="Das, Dibakar" userId="5555b401-5ad5-4206-a20e-01f22605f8f6" providerId="ADAL" clId="{5CA8F3E1-AD76-4ED0-93E2-99EFB9C09E5C}" dt="2024-07-08T05:44:19.876" v="454" actId="20577"/>
        <pc:sldMkLst>
          <pc:docMk/>
          <pc:sldMk cId="2789797140" sldId="296"/>
        </pc:sldMkLst>
        <pc:spChg chg="mod">
          <ac:chgData name="Das, Dibakar" userId="5555b401-5ad5-4206-a20e-01f22605f8f6" providerId="ADAL" clId="{5CA8F3E1-AD76-4ED0-93E2-99EFB9C09E5C}" dt="2024-07-08T05:42:57.110" v="247" actId="5793"/>
          <ac:spMkLst>
            <pc:docMk/>
            <pc:sldMk cId="2789797140" sldId="296"/>
            <ac:spMk id="3" creationId="{517CD3A4-F3B6-056C-9F8E-D5967EDFE435}"/>
          </ac:spMkLst>
        </pc:spChg>
      </pc:sldChg>
      <pc:sldChg chg="add">
        <pc:chgData name="Das, Dibakar" userId="5555b401-5ad5-4206-a20e-01f22605f8f6" providerId="ADAL" clId="{5CA8F3E1-AD76-4ED0-93E2-99EFB9C09E5C}" dt="2024-07-08T05:09:33.259" v="4"/>
        <pc:sldMkLst>
          <pc:docMk/>
          <pc:sldMk cId="925054497" sldId="297"/>
        </pc:sldMkLst>
      </pc:sldChg>
      <pc:sldChg chg="addSp delSp modSp add mod modClrScheme chgLayout modNotesTx">
        <pc:chgData name="Das, Dibakar" userId="5555b401-5ad5-4206-a20e-01f22605f8f6" providerId="ADAL" clId="{5CA8F3E1-AD76-4ED0-93E2-99EFB9C09E5C}" dt="2024-07-08T19:45:01.460" v="1813" actId="20577"/>
        <pc:sldMkLst>
          <pc:docMk/>
          <pc:sldMk cId="505449895" sldId="298"/>
        </pc:sldMkLst>
        <pc:spChg chg="mod">
          <ac:chgData name="Das, Dibakar" userId="5555b401-5ad5-4206-a20e-01f22605f8f6" providerId="ADAL" clId="{5CA8F3E1-AD76-4ED0-93E2-99EFB9C09E5C}" dt="2024-07-08T15:21:12.749" v="637" actId="20577"/>
          <ac:spMkLst>
            <pc:docMk/>
            <pc:sldMk cId="505449895" sldId="298"/>
            <ac:spMk id="2" creationId="{BEE509ED-2EC6-0303-40C6-08E24272BEEC}"/>
          </ac:spMkLst>
        </pc:spChg>
        <pc:spChg chg="mod">
          <ac:chgData name="Das, Dibakar" userId="5555b401-5ad5-4206-a20e-01f22605f8f6" providerId="ADAL" clId="{5CA8F3E1-AD76-4ED0-93E2-99EFB9C09E5C}" dt="2024-07-08T15:37:37.383" v="1219" actId="14100"/>
          <ac:spMkLst>
            <pc:docMk/>
            <pc:sldMk cId="505449895" sldId="298"/>
            <ac:spMk id="3" creationId="{7D0D4F0E-CB9E-14D8-9153-C7A3F46F2B86}"/>
          </ac:spMkLst>
        </pc:spChg>
        <pc:spChg chg="mod ord">
          <ac:chgData name="Das, Dibakar" userId="5555b401-5ad5-4206-a20e-01f22605f8f6" providerId="ADAL" clId="{5CA8F3E1-AD76-4ED0-93E2-99EFB9C09E5C}" dt="2024-07-08T05:14:17.648" v="71" actId="26606"/>
          <ac:spMkLst>
            <pc:docMk/>
            <pc:sldMk cId="505449895" sldId="298"/>
            <ac:spMk id="4" creationId="{0B15582C-80AF-7F0B-6A43-950160C951B9}"/>
          </ac:spMkLst>
        </pc:spChg>
        <pc:spChg chg="mod ord">
          <ac:chgData name="Das, Dibakar" userId="5555b401-5ad5-4206-a20e-01f22605f8f6" providerId="ADAL" clId="{5CA8F3E1-AD76-4ED0-93E2-99EFB9C09E5C}" dt="2024-07-08T05:14:17.648" v="71" actId="26606"/>
          <ac:spMkLst>
            <pc:docMk/>
            <pc:sldMk cId="505449895" sldId="298"/>
            <ac:spMk id="5" creationId="{17E7843A-0619-3045-F45F-197576CB0E66}"/>
          </ac:spMkLst>
        </pc:spChg>
        <pc:spChg chg="mod ord">
          <ac:chgData name="Das, Dibakar" userId="5555b401-5ad5-4206-a20e-01f22605f8f6" providerId="ADAL" clId="{5CA8F3E1-AD76-4ED0-93E2-99EFB9C09E5C}" dt="2024-07-08T05:14:17.648" v="71" actId="26606"/>
          <ac:spMkLst>
            <pc:docMk/>
            <pc:sldMk cId="505449895" sldId="298"/>
            <ac:spMk id="6" creationId="{19392274-595A-90F6-22B3-425CE665D123}"/>
          </ac:spMkLst>
        </pc:spChg>
        <pc:picChg chg="add del mod">
          <ac:chgData name="Das, Dibakar" userId="5555b401-5ad5-4206-a20e-01f22605f8f6" providerId="ADAL" clId="{5CA8F3E1-AD76-4ED0-93E2-99EFB9C09E5C}" dt="2024-07-08T15:36:57.017" v="1211" actId="21"/>
          <ac:picMkLst>
            <pc:docMk/>
            <pc:sldMk cId="505449895" sldId="298"/>
            <ac:picMk id="8" creationId="{52779192-1243-6E40-74D0-F15E59596CD8}"/>
          </ac:picMkLst>
        </pc:picChg>
      </pc:sldChg>
      <pc:sldChg chg="modSp add mod">
        <pc:chgData name="Das, Dibakar" userId="5555b401-5ad5-4206-a20e-01f22605f8f6" providerId="ADAL" clId="{5CA8F3E1-AD76-4ED0-93E2-99EFB9C09E5C}" dt="2024-07-08T19:43:34.120" v="1783" actId="20577"/>
        <pc:sldMkLst>
          <pc:docMk/>
          <pc:sldMk cId="492573080" sldId="299"/>
        </pc:sldMkLst>
        <pc:spChg chg="mod">
          <ac:chgData name="Das, Dibakar" userId="5555b401-5ad5-4206-a20e-01f22605f8f6" providerId="ADAL" clId="{5CA8F3E1-AD76-4ED0-93E2-99EFB9C09E5C}" dt="2024-07-08T05:13:36.918" v="55" actId="20577"/>
          <ac:spMkLst>
            <pc:docMk/>
            <pc:sldMk cId="492573080" sldId="299"/>
            <ac:spMk id="2" creationId="{241CF288-FDE6-43E7-DE5E-00A7960FEB0D}"/>
          </ac:spMkLst>
        </pc:spChg>
        <pc:spChg chg="mod">
          <ac:chgData name="Das, Dibakar" userId="5555b401-5ad5-4206-a20e-01f22605f8f6" providerId="ADAL" clId="{5CA8F3E1-AD76-4ED0-93E2-99EFB9C09E5C}" dt="2024-07-08T19:43:34.120" v="1783" actId="20577"/>
          <ac:spMkLst>
            <pc:docMk/>
            <pc:sldMk cId="492573080" sldId="299"/>
            <ac:spMk id="3" creationId="{58A834E5-C334-32AA-399C-412BCC1D3660}"/>
          </ac:spMkLst>
        </pc:spChg>
      </pc:sldChg>
      <pc:sldChg chg="add">
        <pc:chgData name="Das, Dibakar" userId="5555b401-5ad5-4206-a20e-01f22605f8f6" providerId="ADAL" clId="{5CA8F3E1-AD76-4ED0-93E2-99EFB9C09E5C}" dt="2024-07-08T05:09:33.259" v="4"/>
        <pc:sldMkLst>
          <pc:docMk/>
          <pc:sldMk cId="1601160569" sldId="300"/>
        </pc:sldMkLst>
      </pc:sldChg>
      <pc:sldChg chg="delSp modSp add del mod">
        <pc:chgData name="Das, Dibakar" userId="5555b401-5ad5-4206-a20e-01f22605f8f6" providerId="ADAL" clId="{5CA8F3E1-AD76-4ED0-93E2-99EFB9C09E5C}" dt="2024-07-08T05:13:16.049" v="22" actId="47"/>
        <pc:sldMkLst>
          <pc:docMk/>
          <pc:sldMk cId="676596212" sldId="301"/>
        </pc:sldMkLst>
        <pc:picChg chg="del mod">
          <ac:chgData name="Das, Dibakar" userId="5555b401-5ad5-4206-a20e-01f22605f8f6" providerId="ADAL" clId="{5CA8F3E1-AD76-4ED0-93E2-99EFB9C09E5C}" dt="2024-07-08T05:13:04.281" v="21" actId="21"/>
          <ac:picMkLst>
            <pc:docMk/>
            <pc:sldMk cId="676596212" sldId="301"/>
            <ac:picMk id="8" creationId="{52779192-1243-6E40-74D0-F15E59596CD8}"/>
          </ac:picMkLst>
        </pc:picChg>
      </pc:sldChg>
      <pc:sldChg chg="addSp delSp modSp new del mod">
        <pc:chgData name="Das, Dibakar" userId="5555b401-5ad5-4206-a20e-01f22605f8f6" providerId="ADAL" clId="{5CA8F3E1-AD76-4ED0-93E2-99EFB9C09E5C}" dt="2024-07-08T22:08:32.459" v="1816" actId="2696"/>
        <pc:sldMkLst>
          <pc:docMk/>
          <pc:sldMk cId="2288578638" sldId="301"/>
        </pc:sldMkLst>
        <pc:spChg chg="del">
          <ac:chgData name="Das, Dibakar" userId="5555b401-5ad5-4206-a20e-01f22605f8f6" providerId="ADAL" clId="{5CA8F3E1-AD76-4ED0-93E2-99EFB9C09E5C}" dt="2024-07-08T15:37:15.783" v="1216" actId="26606"/>
          <ac:spMkLst>
            <pc:docMk/>
            <pc:sldMk cId="2288578638" sldId="301"/>
            <ac:spMk id="2" creationId="{CF607E02-C8A0-F3CA-32A7-FBF62597968E}"/>
          </ac:spMkLst>
        </pc:spChg>
        <pc:spChg chg="del">
          <ac:chgData name="Das, Dibakar" userId="5555b401-5ad5-4206-a20e-01f22605f8f6" providerId="ADAL" clId="{5CA8F3E1-AD76-4ED0-93E2-99EFB9C09E5C}" dt="2024-07-08T15:37:11.686" v="1213" actId="478"/>
          <ac:spMkLst>
            <pc:docMk/>
            <pc:sldMk cId="2288578638" sldId="301"/>
            <ac:spMk id="3" creationId="{00753233-B67D-E1DB-A308-D55A23CCFD10}"/>
          </ac:spMkLst>
        </pc:spChg>
        <pc:spChg chg="mod">
          <ac:chgData name="Das, Dibakar" userId="5555b401-5ad5-4206-a20e-01f22605f8f6" providerId="ADAL" clId="{5CA8F3E1-AD76-4ED0-93E2-99EFB9C09E5C}" dt="2024-07-08T15:37:15.783" v="1216" actId="26606"/>
          <ac:spMkLst>
            <pc:docMk/>
            <pc:sldMk cId="2288578638" sldId="301"/>
            <ac:spMk id="4" creationId="{76616078-62F3-196A-3E55-28A1A73330AD}"/>
          </ac:spMkLst>
        </pc:spChg>
        <pc:spChg chg="mod">
          <ac:chgData name="Das, Dibakar" userId="5555b401-5ad5-4206-a20e-01f22605f8f6" providerId="ADAL" clId="{5CA8F3E1-AD76-4ED0-93E2-99EFB9C09E5C}" dt="2024-07-08T15:37:15.783" v="1216" actId="26606"/>
          <ac:spMkLst>
            <pc:docMk/>
            <pc:sldMk cId="2288578638" sldId="301"/>
            <ac:spMk id="5" creationId="{63CCF1D0-A28D-B5E7-4163-19E277B94B7C}"/>
          </ac:spMkLst>
        </pc:spChg>
        <pc:spChg chg="mod">
          <ac:chgData name="Das, Dibakar" userId="5555b401-5ad5-4206-a20e-01f22605f8f6" providerId="ADAL" clId="{5CA8F3E1-AD76-4ED0-93E2-99EFB9C09E5C}" dt="2024-07-08T15:37:15.783" v="1216" actId="26606"/>
          <ac:spMkLst>
            <pc:docMk/>
            <pc:sldMk cId="2288578638" sldId="301"/>
            <ac:spMk id="6" creationId="{797C3103-852C-80CD-8E63-2BF5EE5CB287}"/>
          </ac:spMkLst>
        </pc:spChg>
        <pc:spChg chg="add">
          <ac:chgData name="Das, Dibakar" userId="5555b401-5ad5-4206-a20e-01f22605f8f6" providerId="ADAL" clId="{5CA8F3E1-AD76-4ED0-93E2-99EFB9C09E5C}" dt="2024-07-08T15:37:15.783" v="1216" actId="26606"/>
          <ac:spMkLst>
            <pc:docMk/>
            <pc:sldMk cId="2288578638" sldId="301"/>
            <ac:spMk id="13" creationId="{C2FB054A-6B73-7266-1B43-7780F8501560}"/>
          </ac:spMkLst>
        </pc:spChg>
        <pc:picChg chg="add mod ord">
          <ac:chgData name="Das, Dibakar" userId="5555b401-5ad5-4206-a20e-01f22605f8f6" providerId="ADAL" clId="{5CA8F3E1-AD76-4ED0-93E2-99EFB9C09E5C}" dt="2024-07-08T15:37:17.837" v="1218" actId="962"/>
          <ac:picMkLst>
            <pc:docMk/>
            <pc:sldMk cId="2288578638" sldId="301"/>
            <ac:picMk id="8" creationId="{52779192-1243-6E40-74D0-F15E59596CD8}"/>
          </ac:picMkLst>
        </pc:picChg>
      </pc:sldChg>
      <pc:sldMasterChg chg="modSp mod">
        <pc:chgData name="Das, Dibakar" userId="5555b401-5ad5-4206-a20e-01f22605f8f6" providerId="ADAL" clId="{5CA8F3E1-AD76-4ED0-93E2-99EFB9C09E5C}" dt="2024-07-08T05:59:47.758" v="457" actId="6549"/>
        <pc:sldMasterMkLst>
          <pc:docMk/>
          <pc:sldMasterMk cId="0" sldId="2147483648"/>
        </pc:sldMasterMkLst>
        <pc:spChg chg="mod">
          <ac:chgData name="Das, Dibakar" userId="5555b401-5ad5-4206-a20e-01f22605f8f6" providerId="ADAL" clId="{5CA8F3E1-AD76-4ED0-93E2-99EFB9C09E5C}" dt="2024-07-08T05:59:47.758" v="457"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7/8/2024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sz="1200" dirty="0">
                <a:solidFill>
                  <a:schemeClr val="tx1"/>
                </a:solidFill>
              </a:rPr>
              <a:t>Note that the overall e2e latency bound for XR applications is of the order of 10ms or even less. </a:t>
            </a:r>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1246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195030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312446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cs typeface="Times New Roman"/>
              </a:rPr>
              <a:t>Also, includes cases where a given traffic flow can be split into separate streams (e.g., with different priority levels) and possibly transmitted using different paths by transport.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a:cs typeface="Times New Roman"/>
            </a:endParaRPr>
          </a:p>
          <a:p>
            <a:pPr>
              <a:buFont typeface="Arial" panose="020B0604020202020204" pitchFamily="34" charset="0"/>
              <a:buChar char="•"/>
            </a:pPr>
            <a:r>
              <a:rPr lang="en-US" sz="1800" dirty="0"/>
              <a:t>Example of multiple traffic that map to same AC between an (AP,STA) pair:</a:t>
            </a:r>
          </a:p>
          <a:p>
            <a:pPr lvl="1">
              <a:buFont typeface="Arial" panose="020B0604020202020204" pitchFamily="34" charset="0"/>
              <a:buChar char="•"/>
            </a:pPr>
            <a:r>
              <a:rPr lang="en-US" sz="1400" dirty="0"/>
              <a:t>An edge compute PC that processes video data from multiple robots and send instructions for controlling movement.</a:t>
            </a:r>
          </a:p>
          <a:p>
            <a:pPr lvl="1">
              <a:buFont typeface="Arial" panose="020B0604020202020204" pitchFamily="34" charset="0"/>
              <a:buChar char="•"/>
            </a:pPr>
            <a:r>
              <a:rPr lang="en-US" sz="1400" dirty="0"/>
              <a:t>A high compute PC connected to multiple HMDs. </a:t>
            </a:r>
          </a:p>
          <a:p>
            <a:pPr lvl="1">
              <a:buFont typeface="Arial" panose="020B0604020202020204" pitchFamily="34" charset="0"/>
              <a:buChar char="•"/>
            </a:pPr>
            <a:r>
              <a:rPr lang="en-US" sz="1400" dirty="0"/>
              <a:t>A user live streaming their VR gameplay on a PC with potentially camera input(s)..,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a:cs typeface="Times New Roman"/>
            </a:endParaRP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67583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 TID subfield contains the TID value of the data frames that are described by this element. The</a:t>
            </a:r>
            <a:br>
              <a:rPr lang="en-US" sz="1800" dirty="0">
                <a:effectLst/>
                <a:latin typeface="Segoe UI" panose="020B0502040204020203" pitchFamily="34" charset="0"/>
              </a:rPr>
            </a:br>
            <a:r>
              <a:rPr lang="en-US" sz="1800" dirty="0">
                <a:effectLst/>
                <a:latin typeface="Segoe UI" panose="020B0502040204020203" pitchFamily="34" charset="0"/>
              </a:rPr>
              <a:t>TID subfield is set to the same value as the User Priority field. The values 8–15 are reserved.”</a:t>
            </a:r>
          </a:p>
          <a:p>
            <a:endParaRPr lang="en-US" sz="1800" dirty="0">
              <a:effectLst/>
              <a:latin typeface="Segoe UI" panose="020B0502040204020203" pitchFamily="34" charset="0"/>
            </a:endParaRPr>
          </a:p>
          <a:p>
            <a:r>
              <a:rPr lang="en-US" sz="1800" dirty="0">
                <a:effectLst/>
                <a:latin typeface="Segoe UI" panose="020B0502040204020203" pitchFamily="34" charset="0"/>
              </a:rPr>
              <a:t>Note: could obviously also resolve the inaccurate BSR info at AP since each we can sort of map each SCS flow to a unique TID if we don’t have too many such flows. </a:t>
            </a:r>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40027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800" dirty="0">
                <a:effectLst/>
                <a:latin typeface="Segoe UI" panose="020B0502040204020203" pitchFamily="34" charset="0"/>
              </a:rPr>
              <a:t>For option 2: may be a </a:t>
            </a:r>
            <a:r>
              <a:rPr lang="en-US" sz="1800" dirty="0" err="1">
                <a:effectLst/>
                <a:latin typeface="Segoe UI" panose="020B0502040204020203" pitchFamily="34" charset="0"/>
              </a:rPr>
              <a:t>beter</a:t>
            </a:r>
            <a:r>
              <a:rPr lang="en-US" sz="1800" dirty="0">
                <a:effectLst/>
                <a:latin typeface="Segoe UI" panose="020B0502040204020203" pitchFamily="34" charset="0"/>
              </a:rPr>
              <a:t> wording needed. something like "in case if there are unused TID's between 0-7, allow a) re-</a:t>
            </a:r>
            <a:r>
              <a:rPr lang="en-US" sz="1800" dirty="0" err="1">
                <a:effectLst/>
                <a:latin typeface="Segoe UI" panose="020B0502040204020203" pitchFamily="34" charset="0"/>
              </a:rPr>
              <a:t>assignement</a:t>
            </a:r>
            <a:r>
              <a:rPr lang="en-US" sz="1800" dirty="0">
                <a:effectLst/>
                <a:latin typeface="Segoe UI" panose="020B0502040204020203" pitchFamily="34" charset="0"/>
              </a:rPr>
              <a:t> of a current TID to one of the unused TID and b) allow that new TID to be mapped the original AC.</a:t>
            </a:r>
            <a:br>
              <a:rPr lang="en-US" sz="1800" dirty="0">
                <a:effectLst/>
                <a:latin typeface="Segoe UI" panose="020B0502040204020203" pitchFamily="34" charset="0"/>
              </a:rPr>
            </a:br>
            <a:r>
              <a:rPr lang="en-US" sz="1800" dirty="0">
                <a:effectLst/>
                <a:latin typeface="Segoe UI" panose="020B0502040204020203" pitchFamily="34" charset="0"/>
              </a:rPr>
              <a:t>I.e.: 3 video streams, 2 have same TID 4. There is nothing else in a system right now, so one of TDI4 can be reassigned with TID 2 and/</a:t>
            </a:r>
            <a:r>
              <a:rPr lang="en-US" sz="1800" dirty="0" err="1">
                <a:effectLst/>
                <a:latin typeface="Segoe UI" panose="020B0502040204020203" pitchFamily="34" charset="0"/>
              </a:rPr>
              <a:t>buit</a:t>
            </a:r>
            <a:r>
              <a:rPr lang="en-US" sz="1800" dirty="0">
                <a:effectLst/>
                <a:latin typeface="Segoe UI" panose="020B0502040204020203" pitchFamily="34" charset="0"/>
              </a:rPr>
              <a:t> mapped to the same AC_VI</a:t>
            </a:r>
            <a:endParaRPr lang="en-US" sz="1800" dirty="0">
              <a:effectLst/>
              <a:latin typeface="Arial" panose="020B0604020202020204" pitchFamily="34" charset="0"/>
            </a:endParaRP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87156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RTP has own sequence number. </a:t>
            </a:r>
          </a:p>
          <a:p>
            <a:endParaRPr lang="en-US" dirty="0"/>
          </a:p>
          <a:p>
            <a:r>
              <a:rPr lang="en-US" dirty="0"/>
              <a:t>WebRTC has jitter buffer + RTP to reorder packets. </a:t>
            </a:r>
          </a:p>
          <a:p>
            <a:endParaRPr lang="en-US" dirty="0"/>
          </a:p>
          <a:p>
            <a:r>
              <a:rPr lang="en-US" dirty="0"/>
              <a:t>QUIC uses QUIC stream ID + offset info to demultiplex streams. Since QUIC is designed to be a protocol that resolves HOL blocking at application layer, will be good to ensure </a:t>
            </a:r>
            <a:r>
              <a:rPr lang="en-US" dirty="0" err="1"/>
              <a:t>wifi</a:t>
            </a:r>
            <a:r>
              <a:rPr lang="en-US" dirty="0"/>
              <a:t> doesn’t become bottleneck for that goal. </a:t>
            </a: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89073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This roughly models a HTTP Response with each object corresponding to a webpage’s objects. Note: HTTP requests are not captured due to interest of time. Intuitively, HOL blocking issue may also be critical for HTTP requests since it prevents a server from working on received HTTP requests (that could have been forwarded up by AP to remote server) until the next retransmission. </a:t>
            </a:r>
          </a:p>
          <a:p>
            <a:endParaRPr lang="en-US"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t>TXOP burst NOT enabled since this models HTTP traffic. Anyway, probably does not matter since entire 6ms TXOP is typically used for first couple PPDUs when there is no error. Plus if we now allow BE traffic to be pre-empted or transmitted within AP coordinated time or through NPC, we cant assume TXOP bursting will be possible. </a:t>
            </a:r>
          </a:p>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187900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Think TXOP bursting is enabled for this case.</a:t>
            </a:r>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201399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Dibakar Das etal, Intel</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2024</a:t>
            </a:r>
            <a:endParaRPr lang="en-GB"/>
          </a:p>
        </p:txBody>
      </p:sp>
      <p:sp>
        <p:nvSpPr>
          <p:cNvPr id="6" name="Footer Placeholder 5"/>
          <p:cNvSpPr>
            <a:spLocks noGrp="1"/>
          </p:cNvSpPr>
          <p:nvPr>
            <p:ph type="ftr" idx="11"/>
          </p:nvPr>
        </p:nvSpPr>
        <p:spPr/>
        <p:txBody>
          <a:bodyPr/>
          <a:lstStyle>
            <a:lvl1pPr>
              <a:defRPr/>
            </a:lvl1pPr>
          </a:lstStyle>
          <a:p>
            <a:r>
              <a:rPr lang="en-GB"/>
              <a:t>Dibakar Das etal,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Dibakar Das etal, Intel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2024</a:t>
            </a:r>
            <a:endParaRPr lang="en-GB"/>
          </a:p>
        </p:txBody>
      </p:sp>
      <p:sp>
        <p:nvSpPr>
          <p:cNvPr id="4" name="Footer Placeholder 3"/>
          <p:cNvSpPr>
            <a:spLocks noGrp="1"/>
          </p:cNvSpPr>
          <p:nvPr>
            <p:ph type="ftr" idx="11"/>
          </p:nvPr>
        </p:nvSpPr>
        <p:spPr/>
        <p:txBody>
          <a:bodyPr/>
          <a:lstStyle>
            <a:lvl1pPr>
              <a:defRPr/>
            </a:lvl1pPr>
          </a:lstStyle>
          <a:p>
            <a:r>
              <a:rPr lang="en-GB"/>
              <a:t>Dibakar Das etal,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2024</a:t>
            </a:r>
            <a:endParaRPr lang="en-GB"/>
          </a:p>
        </p:txBody>
      </p:sp>
      <p:sp>
        <p:nvSpPr>
          <p:cNvPr id="3" name="Footer Placeholder 2"/>
          <p:cNvSpPr>
            <a:spLocks noGrp="1"/>
          </p:cNvSpPr>
          <p:nvPr>
            <p:ph type="ftr" idx="11"/>
          </p:nvPr>
        </p:nvSpPr>
        <p:spPr/>
        <p:txBody>
          <a:bodyPr/>
          <a:lstStyle>
            <a:lvl1pPr>
              <a:defRPr/>
            </a:lvl1pPr>
          </a:lstStyle>
          <a:p>
            <a:r>
              <a:rPr lang="en-GB"/>
              <a:t>Dibakar Das etal,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2024</a:t>
            </a:r>
            <a:endParaRPr lang="en-GB"/>
          </a:p>
        </p:txBody>
      </p:sp>
      <p:sp>
        <p:nvSpPr>
          <p:cNvPr id="5" name="Footer Placeholder 4"/>
          <p:cNvSpPr>
            <a:spLocks noGrp="1"/>
          </p:cNvSpPr>
          <p:nvPr>
            <p:ph type="ftr" idx="11"/>
          </p:nvPr>
        </p:nvSpPr>
        <p:spPr/>
        <p:txBody>
          <a:bodyPr/>
          <a:lstStyle>
            <a:lvl1pPr>
              <a:defRPr/>
            </a:lvl1pPr>
          </a:lstStyle>
          <a:p>
            <a:r>
              <a:rPr lang="en-GB"/>
              <a:t>Dibakar Das etal,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Dibakar Das etal, Intel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802.11-24/463r1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March 2024</a:t>
            </a:r>
            <a:endParaRPr lang="en-GB"/>
          </a:p>
        </p:txBody>
      </p:sp>
      <p:sp>
        <p:nvSpPr>
          <p:cNvPr id="7" name="Footer Placeholder 4"/>
          <p:cNvSpPr>
            <a:spLocks noGrp="1"/>
          </p:cNvSpPr>
          <p:nvPr>
            <p:ph type="ftr" idx="14"/>
          </p:nvPr>
        </p:nvSpPr>
        <p:spPr>
          <a:xfrm>
            <a:off x="5500694" y="6475413"/>
            <a:ext cx="3041644" cy="180975"/>
          </a:xfrm>
        </p:spPr>
        <p:txBody>
          <a:bodyPr/>
          <a:lstStyle/>
          <a:p>
            <a:r>
              <a:rPr lang="en-GB"/>
              <a:t>Dibakar Das etal, Intel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QoS enhancements for UHR-follow-up</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2024-03-09</a:t>
            </a:r>
          </a:p>
        </p:txBody>
      </p:sp>
      <p:graphicFrame>
        <p:nvGraphicFramePr>
          <p:cNvPr id="3075" name="Object 3"/>
          <p:cNvGraphicFramePr>
            <a:graphicFrameLocks noChangeAspect="1"/>
          </p:cNvGraphicFramePr>
          <p:nvPr>
            <p:extLst>
              <p:ext uri="{D42A27DB-BD31-4B8C-83A1-F6EECF244321}">
                <p14:modId xmlns:p14="http://schemas.microsoft.com/office/powerpoint/2010/main" val="1471467488"/>
              </p:ext>
            </p:extLst>
          </p:nvPr>
        </p:nvGraphicFramePr>
        <p:xfrm>
          <a:off x="515938" y="2274888"/>
          <a:ext cx="8112125" cy="2706687"/>
        </p:xfrm>
        <a:graphic>
          <a:graphicData uri="http://schemas.openxmlformats.org/presentationml/2006/ole">
            <mc:AlternateContent xmlns:mc="http://schemas.openxmlformats.org/markup-compatibility/2006">
              <mc:Choice xmlns:v="urn:schemas-microsoft-com:vml" Requires="v">
                <p:oleObj name="Document" r:id="rId3" imgW="8245941" imgH="2762390" progId="Word.Document.8">
                  <p:embed/>
                </p:oleObj>
              </mc:Choice>
              <mc:Fallback>
                <p:oleObj name="Document" r:id="rId3" imgW="8245941" imgH="2762390" progId="Word.Document.8">
                  <p:embed/>
                  <p:pic>
                    <p:nvPicPr>
                      <p:cNvPr id="3075" name="Object 3"/>
                      <p:cNvPicPr>
                        <a:picLocks noChangeAspect="1" noChangeArrowheads="1"/>
                      </p:cNvPicPr>
                      <p:nvPr/>
                    </p:nvPicPr>
                    <p:blipFill>
                      <a:blip r:embed="rId4"/>
                      <a:srcRect/>
                      <a:stretch>
                        <a:fillRect/>
                      </a:stretch>
                    </p:blipFill>
                    <p:spPr bwMode="auto">
                      <a:xfrm>
                        <a:off x="515938" y="2274888"/>
                        <a:ext cx="8112125" cy="27066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77CA-2A46-89A0-139C-46525AD46E0A}"/>
              </a:ext>
            </a:extLst>
          </p:cNvPr>
          <p:cNvSpPr>
            <a:spLocks noGrp="1"/>
          </p:cNvSpPr>
          <p:nvPr>
            <p:ph type="title"/>
          </p:nvPr>
        </p:nvSpPr>
        <p:spPr/>
        <p:txBody>
          <a:bodyPr/>
          <a:lstStyle/>
          <a:p>
            <a:r>
              <a:rPr lang="en-US"/>
              <a:t>Evaluations (Scenario 1)</a:t>
            </a:r>
          </a:p>
        </p:txBody>
      </p:sp>
      <p:sp>
        <p:nvSpPr>
          <p:cNvPr id="3" name="Content Placeholder 2">
            <a:extLst>
              <a:ext uri="{FF2B5EF4-FFF2-40B4-BE49-F238E27FC236}">
                <a16:creationId xmlns:a16="http://schemas.microsoft.com/office/drawing/2014/main" id="{A23F82F6-062B-2139-AB67-4DB0543FFAEA}"/>
              </a:ext>
            </a:extLst>
          </p:cNvPr>
          <p:cNvSpPr>
            <a:spLocks noGrp="1"/>
          </p:cNvSpPr>
          <p:nvPr>
            <p:ph idx="1"/>
          </p:nvPr>
        </p:nvSpPr>
        <p:spPr>
          <a:xfrm>
            <a:off x="465138" y="1470660"/>
            <a:ext cx="8595042" cy="4113213"/>
          </a:xfrm>
        </p:spPr>
        <p:txBody>
          <a:bodyPr/>
          <a:lstStyle/>
          <a:p>
            <a:pPr>
              <a:buFont typeface="Arial" panose="020B0604020202020204" pitchFamily="34" charset="0"/>
              <a:buChar char="•"/>
            </a:pPr>
            <a:r>
              <a:rPr lang="en-US" dirty="0"/>
              <a:t>Network: </a:t>
            </a:r>
          </a:p>
          <a:p>
            <a:pPr lvl="1">
              <a:buFont typeface="Arial" panose="020B0604020202020204" pitchFamily="34" charset="0"/>
              <a:buChar char="•"/>
            </a:pPr>
            <a:r>
              <a:rPr lang="en-US" sz="1400" dirty="0"/>
              <a:t>1 DUT (i.e., wifi-8) AP with one DUT STA and DL flow. Single link, BW = 40 MHz, MCS-5, NSS-2. </a:t>
            </a:r>
          </a:p>
          <a:p>
            <a:pPr lvl="1">
              <a:buFont typeface="Arial" panose="020B0604020202020204" pitchFamily="34" charset="0"/>
              <a:buChar char="•"/>
            </a:pPr>
            <a:r>
              <a:rPr lang="en-US" sz="1400" dirty="0"/>
              <a:t>N OBSS APs (where N = 0, 1,…5).</a:t>
            </a:r>
          </a:p>
          <a:p>
            <a:pPr lvl="1">
              <a:buFont typeface="Arial" panose="020B0604020202020204" pitchFamily="34" charset="0"/>
              <a:buChar char="•"/>
            </a:pPr>
            <a:r>
              <a:rPr lang="en-US" sz="1400" dirty="0"/>
              <a:t>TXOP at DUT and OBSS AP = 6 </a:t>
            </a:r>
            <a:r>
              <a:rPr lang="en-US" sz="1400" dirty="0" err="1"/>
              <a:t>ms.</a:t>
            </a:r>
            <a:r>
              <a:rPr lang="en-US" sz="1400" dirty="0"/>
              <a:t>  </a:t>
            </a:r>
          </a:p>
          <a:p>
            <a:pPr>
              <a:buFont typeface="Arial" panose="020B0604020202020204" pitchFamily="34" charset="0"/>
              <a:buChar char="•"/>
            </a:pPr>
            <a:r>
              <a:rPr lang="en-US" dirty="0"/>
              <a:t>Traffic and KPI:</a:t>
            </a:r>
          </a:p>
          <a:p>
            <a:pPr lvl="1">
              <a:buFont typeface="Arial" panose="020B0604020202020204" pitchFamily="34" charset="0"/>
              <a:buChar char="•"/>
            </a:pPr>
            <a:r>
              <a:rPr lang="en-US" sz="1800" dirty="0"/>
              <a:t>At DUT, model very simplistic HTTP response traffic</a:t>
            </a:r>
          </a:p>
          <a:p>
            <a:pPr lvl="2">
              <a:buFont typeface="Arial" panose="020B0604020202020204" pitchFamily="34" charset="0"/>
              <a:buChar char="•"/>
            </a:pPr>
            <a:r>
              <a:rPr lang="en-US" dirty="0"/>
              <a:t>generate N objects of size M bytes one time where set of (N, M) = {(5, 80K), (10,40K), (20,20K)}.</a:t>
            </a:r>
          </a:p>
          <a:p>
            <a:pPr lvl="3">
              <a:buFont typeface="Arial" panose="020B0604020202020204" pitchFamily="34" charset="0"/>
              <a:buChar char="•"/>
            </a:pPr>
            <a:r>
              <a:rPr lang="en-US" dirty="0"/>
              <a:t>Each object consists of multiple IP packets. </a:t>
            </a:r>
          </a:p>
          <a:p>
            <a:pPr lvl="2">
              <a:buFont typeface="Arial" panose="020B0604020202020204" pitchFamily="34" charset="0"/>
              <a:buChar char="•"/>
            </a:pPr>
            <a:r>
              <a:rPr lang="en-US" dirty="0"/>
              <a:t>Interleaved packets modeling network jitter/delay.</a:t>
            </a:r>
          </a:p>
          <a:p>
            <a:pPr lvl="2">
              <a:buFont typeface="Arial" panose="020B0604020202020204" pitchFamily="34" charset="0"/>
              <a:buChar char="•"/>
            </a:pPr>
            <a:r>
              <a:rPr lang="en-US" dirty="0"/>
              <a:t>Measure latency for each IP packet of an object as well overall latency for each object.</a:t>
            </a:r>
          </a:p>
          <a:p>
            <a:pPr lvl="3">
              <a:buFont typeface="Arial" panose="020B0604020202020204" pitchFamily="34" charset="0"/>
              <a:buChar char="•"/>
            </a:pPr>
            <a:r>
              <a:rPr lang="en-US" dirty="0"/>
              <a:t>For example, this could model progressively loading different parts of a webpage. </a:t>
            </a:r>
          </a:p>
          <a:p>
            <a:pPr lvl="1">
              <a:buFont typeface="Arial" panose="020B0604020202020204" pitchFamily="34" charset="0"/>
              <a:buChar char="•"/>
            </a:pPr>
            <a:r>
              <a:rPr lang="en-US" sz="1800" dirty="0"/>
              <a:t>OBSS traffic is full buffer. </a:t>
            </a:r>
          </a:p>
          <a:p>
            <a:pPr>
              <a:buFont typeface="Arial" panose="020B0604020202020204" pitchFamily="34" charset="0"/>
              <a:buChar char="•"/>
            </a:pPr>
            <a:r>
              <a:rPr lang="en-US" sz="2200" dirty="0"/>
              <a:t>Link level PER: (1%, 10%). </a:t>
            </a:r>
          </a:p>
        </p:txBody>
      </p:sp>
      <p:sp>
        <p:nvSpPr>
          <p:cNvPr id="4" name="Slide Number Placeholder 3">
            <a:extLst>
              <a:ext uri="{FF2B5EF4-FFF2-40B4-BE49-F238E27FC236}">
                <a16:creationId xmlns:a16="http://schemas.microsoft.com/office/drawing/2014/main" id="{0592C15A-E9CB-D69B-02D4-0608B8BA5301}"/>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2681C6B3-71EC-F50E-178E-AAC7E2E2E48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C9C18DC1-6037-459C-216D-F1CF5372FB1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34649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6840-C6E0-6F56-70BC-5674646DA27C}"/>
              </a:ext>
            </a:extLst>
          </p:cNvPr>
          <p:cNvSpPr>
            <a:spLocks noGrp="1"/>
          </p:cNvSpPr>
          <p:nvPr>
            <p:ph type="title"/>
          </p:nvPr>
        </p:nvSpPr>
        <p:spPr/>
        <p:txBody>
          <a:bodyPr/>
          <a:lstStyle/>
          <a:p>
            <a:r>
              <a:rPr lang="en-US"/>
              <a:t>Results (scenario 1 contd.)</a:t>
            </a:r>
          </a:p>
        </p:txBody>
      </p:sp>
      <p:pic>
        <p:nvPicPr>
          <p:cNvPr id="8" name="Content Placeholder 7">
            <a:extLst>
              <a:ext uri="{FF2B5EF4-FFF2-40B4-BE49-F238E27FC236}">
                <a16:creationId xmlns:a16="http://schemas.microsoft.com/office/drawing/2014/main" id="{7ED75622-3005-383F-27A6-ABB6EC8AD49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62" y="1800563"/>
            <a:ext cx="4669368" cy="3502026"/>
          </a:xfrm>
        </p:spPr>
      </p:pic>
      <p:sp>
        <p:nvSpPr>
          <p:cNvPr id="4" name="Slide Number Placeholder 3">
            <a:extLst>
              <a:ext uri="{FF2B5EF4-FFF2-40B4-BE49-F238E27FC236}">
                <a16:creationId xmlns:a16="http://schemas.microsoft.com/office/drawing/2014/main" id="{794CE970-CEEA-DB91-274C-928EC9AB19D3}"/>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5" name="Footer Placeholder 4">
            <a:extLst>
              <a:ext uri="{FF2B5EF4-FFF2-40B4-BE49-F238E27FC236}">
                <a16:creationId xmlns:a16="http://schemas.microsoft.com/office/drawing/2014/main" id="{E2CC4C92-4B1B-BA42-3CBE-47CEB23DB1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DBC19B7B-CA4B-1D83-C6DC-728CC38B2711}"/>
              </a:ext>
            </a:extLst>
          </p:cNvPr>
          <p:cNvSpPr>
            <a:spLocks noGrp="1"/>
          </p:cNvSpPr>
          <p:nvPr>
            <p:ph type="dt" idx="15"/>
          </p:nvPr>
        </p:nvSpPr>
        <p:spPr/>
        <p:txBody>
          <a:bodyPr/>
          <a:lstStyle/>
          <a:p>
            <a:r>
              <a:rPr lang="en-US"/>
              <a:t>March 2024</a:t>
            </a:r>
            <a:endParaRPr lang="en-GB"/>
          </a:p>
        </p:txBody>
      </p:sp>
      <p:sp>
        <p:nvSpPr>
          <p:cNvPr id="11" name="TextBox 10">
            <a:extLst>
              <a:ext uri="{FF2B5EF4-FFF2-40B4-BE49-F238E27FC236}">
                <a16:creationId xmlns:a16="http://schemas.microsoft.com/office/drawing/2014/main" id="{15EFF3D3-A3C4-0EDB-738F-7FAB6290CEAB}"/>
              </a:ext>
            </a:extLst>
          </p:cNvPr>
          <p:cNvSpPr txBox="1"/>
          <p:nvPr/>
        </p:nvSpPr>
        <p:spPr>
          <a:xfrm>
            <a:off x="685800" y="5410200"/>
            <a:ext cx="7543800" cy="1015663"/>
          </a:xfrm>
          <a:prstGeom prst="rect">
            <a:avLst/>
          </a:prstGeom>
          <a:noFill/>
        </p:spPr>
        <p:txBody>
          <a:bodyPr wrap="square" rtlCol="0">
            <a:spAutoFit/>
          </a:bodyPr>
          <a:lstStyle/>
          <a:p>
            <a:r>
              <a:rPr lang="en-US" sz="1200" dirty="0">
                <a:solidFill>
                  <a:schemeClr val="tx1"/>
                </a:solidFill>
              </a:rPr>
              <a:t>Clearly, higher OBSS congestion =&gt; more channel access delay for DUT AP. </a:t>
            </a:r>
          </a:p>
          <a:p>
            <a:r>
              <a:rPr lang="en-US" sz="1200" dirty="0">
                <a:solidFill>
                  <a:schemeClr val="tx1"/>
                </a:solidFill>
              </a:rPr>
              <a:t> </a:t>
            </a:r>
          </a:p>
          <a:p>
            <a:r>
              <a:rPr lang="en-US" sz="1200" dirty="0">
                <a:solidFill>
                  <a:schemeClr val="tx1"/>
                </a:solidFill>
              </a:rPr>
              <a:t>For 1% and 10% PER cases, OOO delivery (labelled as “</a:t>
            </a:r>
            <a:r>
              <a:rPr lang="en-US" sz="1200" dirty="0" err="1">
                <a:solidFill>
                  <a:schemeClr val="tx1"/>
                </a:solidFill>
              </a:rPr>
              <a:t>noreord</a:t>
            </a:r>
            <a:r>
              <a:rPr lang="en-US" sz="1200" dirty="0">
                <a:solidFill>
                  <a:schemeClr val="tx1"/>
                </a:solidFill>
              </a:rPr>
              <a:t>”) clearly provides significant latency reduction per IP packet allowing parallel, partial processing. </a:t>
            </a:r>
          </a:p>
          <a:p>
            <a:pPr lvl="1"/>
            <a:r>
              <a:rPr lang="en-US" sz="1200" dirty="0">
                <a:solidFill>
                  <a:schemeClr val="tx1"/>
                </a:solidFill>
              </a:rPr>
              <a:t>For example, from &gt; 100ms with PER = 10% to ~50ms with 5 objects. </a:t>
            </a:r>
          </a:p>
        </p:txBody>
      </p:sp>
      <p:pic>
        <p:nvPicPr>
          <p:cNvPr id="7" name="Graphic 6">
            <a:extLst>
              <a:ext uri="{FF2B5EF4-FFF2-40B4-BE49-F238E27FC236}">
                <a16:creationId xmlns:a16="http://schemas.microsoft.com/office/drawing/2014/main" id="{A9A7FB09-2922-29A4-6BFE-9C2A2B3028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4988" y="1733384"/>
            <a:ext cx="4669368" cy="3502026"/>
          </a:xfrm>
          <a:prstGeom prst="rect">
            <a:avLst/>
          </a:prstGeom>
        </p:spPr>
      </p:pic>
      <p:cxnSp>
        <p:nvCxnSpPr>
          <p:cNvPr id="12" name="Straight Arrow Connector 11">
            <a:extLst>
              <a:ext uri="{FF2B5EF4-FFF2-40B4-BE49-F238E27FC236}">
                <a16:creationId xmlns:a16="http://schemas.microsoft.com/office/drawing/2014/main" id="{707055FE-5EE0-2873-B1F3-F461E93BC663}"/>
              </a:ext>
            </a:extLst>
          </p:cNvPr>
          <p:cNvCxnSpPr/>
          <p:nvPr/>
        </p:nvCxnSpPr>
        <p:spPr bwMode="auto">
          <a:xfrm flipV="1">
            <a:off x="4796589" y="3429000"/>
            <a:ext cx="3660024" cy="27432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3" name="Oval 12">
            <a:extLst>
              <a:ext uri="{FF2B5EF4-FFF2-40B4-BE49-F238E27FC236}">
                <a16:creationId xmlns:a16="http://schemas.microsoft.com/office/drawing/2014/main" id="{4582C8C5-CC20-A41E-4181-84E6CB5C7337}"/>
              </a:ext>
            </a:extLst>
          </p:cNvPr>
          <p:cNvSpPr/>
          <p:nvPr/>
        </p:nvSpPr>
        <p:spPr bwMode="auto">
          <a:xfrm>
            <a:off x="8456613" y="2149642"/>
            <a:ext cx="278313" cy="163629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13811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7936-5730-19F9-14E0-ADA5D8BE121D}"/>
              </a:ext>
            </a:extLst>
          </p:cNvPr>
          <p:cNvSpPr>
            <a:spLocks noGrp="1"/>
          </p:cNvSpPr>
          <p:nvPr>
            <p:ph type="title"/>
          </p:nvPr>
        </p:nvSpPr>
        <p:spPr/>
        <p:txBody>
          <a:bodyPr/>
          <a:lstStyle/>
          <a:p>
            <a:r>
              <a:rPr lang="en-US"/>
              <a:t>Results (scenario 1 contd.)</a:t>
            </a:r>
          </a:p>
        </p:txBody>
      </p:sp>
      <p:pic>
        <p:nvPicPr>
          <p:cNvPr id="8" name="Content Placeholder 7">
            <a:extLst>
              <a:ext uri="{FF2B5EF4-FFF2-40B4-BE49-F238E27FC236}">
                <a16:creationId xmlns:a16="http://schemas.microsoft.com/office/drawing/2014/main" id="{185A2EA5-32B4-0805-DE12-606F3AEB609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04" y="1909613"/>
            <a:ext cx="4265084" cy="3198813"/>
          </a:xfrm>
        </p:spPr>
      </p:pic>
      <p:sp>
        <p:nvSpPr>
          <p:cNvPr id="4" name="Slide Number Placeholder 3">
            <a:extLst>
              <a:ext uri="{FF2B5EF4-FFF2-40B4-BE49-F238E27FC236}">
                <a16:creationId xmlns:a16="http://schemas.microsoft.com/office/drawing/2014/main" id="{75C1837C-5BC4-3A5C-9B7E-FD5F31D21CDC}"/>
              </a:ext>
            </a:extLst>
          </p:cNvPr>
          <p:cNvSpPr>
            <a:spLocks noGrp="1"/>
          </p:cNvSpPr>
          <p:nvPr>
            <p:ph type="sldNum" idx="12"/>
          </p:nvPr>
        </p:nvSpPr>
        <p:spPr/>
        <p:txBody>
          <a:bodyPr/>
          <a:lstStyle/>
          <a:p>
            <a:r>
              <a:rPr lang="en-GB"/>
              <a:t>Slide </a:t>
            </a:r>
            <a:fld id="{440F5867-744E-4AA6-B0ED-4C44D2DFBB7B}" type="slidenum">
              <a:rPr lang="en-GB" smtClean="0"/>
              <a:pPr/>
              <a:t>12</a:t>
            </a:fld>
            <a:endParaRPr lang="en-GB"/>
          </a:p>
        </p:txBody>
      </p:sp>
      <p:sp>
        <p:nvSpPr>
          <p:cNvPr id="5" name="Footer Placeholder 4">
            <a:extLst>
              <a:ext uri="{FF2B5EF4-FFF2-40B4-BE49-F238E27FC236}">
                <a16:creationId xmlns:a16="http://schemas.microsoft.com/office/drawing/2014/main" id="{3A225C3D-1B4E-8A1E-D0DC-F860221918FA}"/>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A70EAEFE-B495-D58A-ECE8-43624664403F}"/>
              </a:ext>
            </a:extLst>
          </p:cNvPr>
          <p:cNvSpPr>
            <a:spLocks noGrp="1"/>
          </p:cNvSpPr>
          <p:nvPr>
            <p:ph type="dt" idx="15"/>
          </p:nvPr>
        </p:nvSpPr>
        <p:spPr/>
        <p:txBody>
          <a:bodyPr/>
          <a:lstStyle/>
          <a:p>
            <a:r>
              <a:rPr lang="en-US"/>
              <a:t>March 2024</a:t>
            </a:r>
            <a:endParaRPr lang="en-GB"/>
          </a:p>
        </p:txBody>
      </p:sp>
      <p:pic>
        <p:nvPicPr>
          <p:cNvPr id="10" name="Graphic 9">
            <a:extLst>
              <a:ext uri="{FF2B5EF4-FFF2-40B4-BE49-F238E27FC236}">
                <a16:creationId xmlns:a16="http://schemas.microsoft.com/office/drawing/2014/main" id="{E2A83842-F15D-2DDF-8692-D43564BD29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9600" y="1848029"/>
            <a:ext cx="4215921" cy="3161941"/>
          </a:xfrm>
          <a:prstGeom prst="rect">
            <a:avLst/>
          </a:prstGeom>
        </p:spPr>
      </p:pic>
      <p:sp>
        <p:nvSpPr>
          <p:cNvPr id="11" name="TextBox 10">
            <a:extLst>
              <a:ext uri="{FF2B5EF4-FFF2-40B4-BE49-F238E27FC236}">
                <a16:creationId xmlns:a16="http://schemas.microsoft.com/office/drawing/2014/main" id="{2BA9E99A-8346-CB34-063B-9114AE760B89}"/>
              </a:ext>
            </a:extLst>
          </p:cNvPr>
          <p:cNvSpPr txBox="1"/>
          <p:nvPr/>
        </p:nvSpPr>
        <p:spPr>
          <a:xfrm>
            <a:off x="685800" y="5410200"/>
            <a:ext cx="7543800" cy="461665"/>
          </a:xfrm>
          <a:prstGeom prst="rect">
            <a:avLst/>
          </a:prstGeom>
          <a:noFill/>
        </p:spPr>
        <p:txBody>
          <a:bodyPr wrap="square" rtlCol="0">
            <a:spAutoFit/>
          </a:bodyPr>
          <a:lstStyle/>
          <a:p>
            <a:r>
              <a:rPr lang="en-US" sz="1200">
                <a:solidFill>
                  <a:schemeClr val="tx1"/>
                </a:solidFill>
              </a:rPr>
              <a:t>Similarly, overall latency for the whole object also improves significantly (e.g., from 77ms to 55ms when number of OBSS STAs is 5, number of objects is 20 and PER is 10%).  </a:t>
            </a:r>
          </a:p>
        </p:txBody>
      </p:sp>
      <p:cxnSp>
        <p:nvCxnSpPr>
          <p:cNvPr id="7" name="Straight Arrow Connector 6">
            <a:extLst>
              <a:ext uri="{FF2B5EF4-FFF2-40B4-BE49-F238E27FC236}">
                <a16:creationId xmlns:a16="http://schemas.microsoft.com/office/drawing/2014/main" id="{A91A26B5-C132-6B51-DF67-DD78CC78EC37}"/>
              </a:ext>
            </a:extLst>
          </p:cNvPr>
          <p:cNvCxnSpPr/>
          <p:nvPr/>
        </p:nvCxnSpPr>
        <p:spPr bwMode="auto">
          <a:xfrm flipV="1">
            <a:off x="6609347" y="3489158"/>
            <a:ext cx="1499937" cy="192104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Oval 8">
            <a:extLst>
              <a:ext uri="{FF2B5EF4-FFF2-40B4-BE49-F238E27FC236}">
                <a16:creationId xmlns:a16="http://schemas.microsoft.com/office/drawing/2014/main" id="{967D8231-A1C8-67FF-368B-09EAAE425BB2}"/>
              </a:ext>
            </a:extLst>
          </p:cNvPr>
          <p:cNvSpPr/>
          <p:nvPr/>
        </p:nvSpPr>
        <p:spPr bwMode="auto">
          <a:xfrm>
            <a:off x="8109284" y="2919663"/>
            <a:ext cx="264695" cy="64970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81326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77CA-2A46-89A0-139C-46525AD46E0A}"/>
              </a:ext>
            </a:extLst>
          </p:cNvPr>
          <p:cNvSpPr>
            <a:spLocks noGrp="1"/>
          </p:cNvSpPr>
          <p:nvPr>
            <p:ph type="title"/>
          </p:nvPr>
        </p:nvSpPr>
        <p:spPr/>
        <p:txBody>
          <a:bodyPr/>
          <a:lstStyle/>
          <a:p>
            <a:r>
              <a:rPr lang="en-US"/>
              <a:t>Evaluations (Scenario 2)</a:t>
            </a:r>
          </a:p>
        </p:txBody>
      </p:sp>
      <p:sp>
        <p:nvSpPr>
          <p:cNvPr id="3" name="Content Placeholder 2">
            <a:extLst>
              <a:ext uri="{FF2B5EF4-FFF2-40B4-BE49-F238E27FC236}">
                <a16:creationId xmlns:a16="http://schemas.microsoft.com/office/drawing/2014/main" id="{A23F82F6-062B-2139-AB67-4DB0543FFAEA}"/>
              </a:ext>
            </a:extLst>
          </p:cNvPr>
          <p:cNvSpPr>
            <a:spLocks noGrp="1"/>
          </p:cNvSpPr>
          <p:nvPr>
            <p:ph idx="1"/>
          </p:nvPr>
        </p:nvSpPr>
        <p:spPr>
          <a:xfrm>
            <a:off x="388620" y="1751013"/>
            <a:ext cx="8610600" cy="4113213"/>
          </a:xfrm>
        </p:spPr>
        <p:txBody>
          <a:bodyPr/>
          <a:lstStyle/>
          <a:p>
            <a:pPr>
              <a:buFont typeface="Arial" panose="020B0604020202020204" pitchFamily="34" charset="0"/>
              <a:buChar char="•"/>
            </a:pPr>
            <a:r>
              <a:rPr lang="en-US" dirty="0"/>
              <a:t>Network: </a:t>
            </a:r>
          </a:p>
          <a:p>
            <a:pPr lvl="1">
              <a:buFont typeface="Arial" panose="020B0604020202020204" pitchFamily="34" charset="0"/>
              <a:buChar char="•"/>
            </a:pPr>
            <a:r>
              <a:rPr lang="en-US" sz="1400" dirty="0"/>
              <a:t>1 DUT AP with one DUT STA and DL flow. Single link, BW = 80 MHz, MCS-7 or 6, NSS-2. </a:t>
            </a:r>
          </a:p>
          <a:p>
            <a:pPr lvl="1">
              <a:buFont typeface="Arial" panose="020B0604020202020204" pitchFamily="34" charset="0"/>
              <a:buChar char="•"/>
            </a:pPr>
            <a:r>
              <a:rPr lang="en-US" sz="1400" dirty="0"/>
              <a:t>N OBSS APs (where N = 3, 5).</a:t>
            </a:r>
          </a:p>
          <a:p>
            <a:pPr lvl="1">
              <a:buFont typeface="Arial" panose="020B0604020202020204" pitchFamily="34" charset="0"/>
              <a:buChar char="•"/>
            </a:pPr>
            <a:r>
              <a:rPr lang="en-US" sz="1400" dirty="0"/>
              <a:t>TXOP at DUT AP = 3 </a:t>
            </a:r>
            <a:r>
              <a:rPr lang="en-US" sz="1400" dirty="0" err="1"/>
              <a:t>ms.</a:t>
            </a:r>
            <a:r>
              <a:rPr lang="en-US" sz="1400" dirty="0"/>
              <a:t>  </a:t>
            </a:r>
          </a:p>
          <a:p>
            <a:pPr>
              <a:buFont typeface="Arial" panose="020B0604020202020204" pitchFamily="34" charset="0"/>
              <a:buChar char="•"/>
            </a:pPr>
            <a:r>
              <a:rPr lang="en-US" dirty="0"/>
              <a:t>Traffic and KPI:</a:t>
            </a:r>
          </a:p>
          <a:p>
            <a:pPr lvl="1">
              <a:buFont typeface="Arial" panose="020B0604020202020204" pitchFamily="34" charset="0"/>
              <a:buChar char="•"/>
            </a:pPr>
            <a:r>
              <a:rPr lang="en-US" sz="1800" dirty="0"/>
              <a:t>At DUT, 4 flows modelling 4 point cloud objects [2]</a:t>
            </a:r>
          </a:p>
          <a:p>
            <a:pPr lvl="2">
              <a:buFont typeface="Arial" panose="020B0604020202020204" pitchFamily="34" charset="0"/>
              <a:buChar char="•"/>
            </a:pPr>
            <a:r>
              <a:rPr lang="en-US" dirty="0"/>
              <a:t>Flow-1 to 4 has data rates of 53.5, 21.95, 13.63 and 10.0 Mbps respectively with corresponding video frames generated every 16ms and split into 1400B IP packets. </a:t>
            </a:r>
          </a:p>
          <a:p>
            <a:pPr lvl="2">
              <a:buFont typeface="Arial" panose="020B0604020202020204" pitchFamily="34" charset="0"/>
              <a:buChar char="•"/>
            </a:pPr>
            <a:r>
              <a:rPr lang="en-US" dirty="0"/>
              <a:t>Interleaved packets modeling network jitter/delay.</a:t>
            </a:r>
          </a:p>
          <a:p>
            <a:pPr lvl="2">
              <a:buFont typeface="Arial" panose="020B0604020202020204" pitchFamily="34" charset="0"/>
              <a:buChar char="•"/>
            </a:pPr>
            <a:r>
              <a:rPr lang="en-US" dirty="0"/>
              <a:t>Measure latency for each IP packet of a frame of an object as well overall latency for each frame.</a:t>
            </a:r>
          </a:p>
          <a:p>
            <a:pPr lvl="1">
              <a:buFont typeface="Arial" panose="020B0604020202020204" pitchFamily="34" charset="0"/>
              <a:buChar char="•"/>
            </a:pPr>
            <a:r>
              <a:rPr lang="en-US" sz="1800" dirty="0"/>
              <a:t>Each OBSS AP occupy X % of airtime (where X = 10, 20). </a:t>
            </a:r>
          </a:p>
          <a:p>
            <a:pPr>
              <a:buFont typeface="Arial" panose="020B0604020202020204" pitchFamily="34" charset="0"/>
              <a:buChar char="•"/>
            </a:pPr>
            <a:r>
              <a:rPr lang="en-US" sz="2200" dirty="0"/>
              <a:t>Link level PER: (1%, 10%). </a:t>
            </a:r>
          </a:p>
        </p:txBody>
      </p:sp>
      <p:sp>
        <p:nvSpPr>
          <p:cNvPr id="4" name="Slide Number Placeholder 3">
            <a:extLst>
              <a:ext uri="{FF2B5EF4-FFF2-40B4-BE49-F238E27FC236}">
                <a16:creationId xmlns:a16="http://schemas.microsoft.com/office/drawing/2014/main" id="{0592C15A-E9CB-D69B-02D4-0608B8BA5301}"/>
              </a:ext>
            </a:extLst>
          </p:cNvPr>
          <p:cNvSpPr>
            <a:spLocks noGrp="1"/>
          </p:cNvSpPr>
          <p:nvPr>
            <p:ph type="sldNum" idx="12"/>
          </p:nvPr>
        </p:nvSpPr>
        <p:spPr/>
        <p:txBody>
          <a:bodyPr/>
          <a:lstStyle/>
          <a:p>
            <a:r>
              <a:rPr lang="en-GB"/>
              <a:t>Slide </a:t>
            </a:r>
            <a:fld id="{440F5867-744E-4AA6-B0ED-4C44D2DFBB7B}" type="slidenum">
              <a:rPr lang="en-GB" smtClean="0"/>
              <a:pPr/>
              <a:t>13</a:t>
            </a:fld>
            <a:endParaRPr lang="en-GB"/>
          </a:p>
        </p:txBody>
      </p:sp>
      <p:sp>
        <p:nvSpPr>
          <p:cNvPr id="5" name="Footer Placeholder 4">
            <a:extLst>
              <a:ext uri="{FF2B5EF4-FFF2-40B4-BE49-F238E27FC236}">
                <a16:creationId xmlns:a16="http://schemas.microsoft.com/office/drawing/2014/main" id="{2681C6B3-71EC-F50E-178E-AAC7E2E2E48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C9C18DC1-6037-459C-216D-F1CF5372FB1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172436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CB-E1AE-6A46-EA92-5564DF9E2FC2}"/>
              </a:ext>
            </a:extLst>
          </p:cNvPr>
          <p:cNvSpPr>
            <a:spLocks noGrp="1"/>
          </p:cNvSpPr>
          <p:nvPr>
            <p:ph type="title"/>
          </p:nvPr>
        </p:nvSpPr>
        <p:spPr/>
        <p:txBody>
          <a:bodyPr/>
          <a:lstStyle/>
          <a:p>
            <a:r>
              <a:rPr lang="en-US" dirty="0"/>
              <a:t>Results scenario 2 </a:t>
            </a:r>
            <a:br>
              <a:rPr lang="en-US" dirty="0"/>
            </a:br>
            <a:r>
              <a:rPr lang="en-US" dirty="0"/>
              <a:t>average latency per IP packet per frame</a:t>
            </a:r>
          </a:p>
        </p:txBody>
      </p:sp>
      <p:sp>
        <p:nvSpPr>
          <p:cNvPr id="4" name="Slide Number Placeholder 3">
            <a:extLst>
              <a:ext uri="{FF2B5EF4-FFF2-40B4-BE49-F238E27FC236}">
                <a16:creationId xmlns:a16="http://schemas.microsoft.com/office/drawing/2014/main" id="{443A8053-889E-0A55-8250-6BA1A0694ED4}"/>
              </a:ext>
            </a:extLst>
          </p:cNvPr>
          <p:cNvSpPr>
            <a:spLocks noGrp="1"/>
          </p:cNvSpPr>
          <p:nvPr>
            <p:ph type="sldNum" idx="12"/>
          </p:nvPr>
        </p:nvSpPr>
        <p:spPr/>
        <p:txBody>
          <a:bodyPr/>
          <a:lstStyle/>
          <a:p>
            <a:r>
              <a:rPr lang="en-GB"/>
              <a:t>Slide </a:t>
            </a:r>
            <a:fld id="{440F5867-744E-4AA6-B0ED-4C44D2DFBB7B}" type="slidenum">
              <a:rPr lang="en-GB" smtClean="0"/>
              <a:pPr/>
              <a:t>14</a:t>
            </a:fld>
            <a:endParaRPr lang="en-GB"/>
          </a:p>
        </p:txBody>
      </p:sp>
      <p:sp>
        <p:nvSpPr>
          <p:cNvPr id="5" name="Footer Placeholder 4">
            <a:extLst>
              <a:ext uri="{FF2B5EF4-FFF2-40B4-BE49-F238E27FC236}">
                <a16:creationId xmlns:a16="http://schemas.microsoft.com/office/drawing/2014/main" id="{8BD89EA4-1BDF-1554-0B59-43887F3605D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7C17BA2F-9BCD-F2AC-0ADB-4F4C36FB9FC1}"/>
              </a:ext>
            </a:extLst>
          </p:cNvPr>
          <p:cNvSpPr>
            <a:spLocks noGrp="1"/>
          </p:cNvSpPr>
          <p:nvPr>
            <p:ph type="dt" idx="15"/>
          </p:nvPr>
        </p:nvSpPr>
        <p:spPr/>
        <p:txBody>
          <a:bodyPr/>
          <a:lstStyle/>
          <a:p>
            <a:r>
              <a:rPr lang="en-US"/>
              <a:t>March 2024</a:t>
            </a:r>
            <a:endParaRPr lang="en-GB"/>
          </a:p>
        </p:txBody>
      </p:sp>
      <p:sp>
        <p:nvSpPr>
          <p:cNvPr id="11" name="TextBox 10">
            <a:extLst>
              <a:ext uri="{FF2B5EF4-FFF2-40B4-BE49-F238E27FC236}">
                <a16:creationId xmlns:a16="http://schemas.microsoft.com/office/drawing/2014/main" id="{12FF229B-9F0D-8C54-BF51-8F942AE7F3ED}"/>
              </a:ext>
            </a:extLst>
          </p:cNvPr>
          <p:cNvSpPr txBox="1"/>
          <p:nvPr/>
        </p:nvSpPr>
        <p:spPr>
          <a:xfrm>
            <a:off x="696912" y="5334000"/>
            <a:ext cx="7845426" cy="1077218"/>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tx1"/>
                </a:solidFill>
              </a:rPr>
              <a:t>Significant reduction in latency (e.g., about 20-30% reduction in latency  with number of OBSS =3, PER = 10%).</a:t>
            </a:r>
          </a:p>
          <a:p>
            <a:pPr marL="342900" indent="-342900">
              <a:buFont typeface="Arial" panose="020B0604020202020204" pitchFamily="34" charset="0"/>
              <a:buChar char="•"/>
            </a:pPr>
            <a:r>
              <a:rPr lang="en-US" sz="1600" dirty="0">
                <a:solidFill>
                  <a:schemeClr val="tx1"/>
                </a:solidFill>
              </a:rPr>
              <a:t>Low data rate flows (e.g., flow-4) benefits more because they are more likely to be blocked by a packet from a high data rate flow.  </a:t>
            </a:r>
          </a:p>
        </p:txBody>
      </p:sp>
      <p:pic>
        <p:nvPicPr>
          <p:cNvPr id="14" name="Graphic 13">
            <a:extLst>
              <a:ext uri="{FF2B5EF4-FFF2-40B4-BE49-F238E27FC236}">
                <a16:creationId xmlns:a16="http://schemas.microsoft.com/office/drawing/2014/main" id="{98F85A11-6807-B80D-64C4-034041A9F6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5788" y="1904999"/>
            <a:ext cx="4288579" cy="3216434"/>
          </a:xfrm>
          <a:prstGeom prst="rect">
            <a:avLst/>
          </a:prstGeom>
        </p:spPr>
      </p:pic>
      <p:pic>
        <p:nvPicPr>
          <p:cNvPr id="16" name="Graphic 15">
            <a:extLst>
              <a:ext uri="{FF2B5EF4-FFF2-40B4-BE49-F238E27FC236}">
                <a16:creationId xmlns:a16="http://schemas.microsoft.com/office/drawing/2014/main" id="{28EF3790-8F30-8B1D-B172-F7C00AB6E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840805"/>
            <a:ext cx="4572000" cy="3429000"/>
          </a:xfrm>
          <a:prstGeom prst="rect">
            <a:avLst/>
          </a:prstGeom>
        </p:spPr>
      </p:pic>
    </p:spTree>
    <p:extLst>
      <p:ext uri="{BB962C8B-B14F-4D97-AF65-F5344CB8AC3E}">
        <p14:creationId xmlns:p14="http://schemas.microsoft.com/office/powerpoint/2010/main" val="272216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8BBA-3828-9C6B-4150-A17B7BFF267C}"/>
              </a:ext>
            </a:extLst>
          </p:cNvPr>
          <p:cNvSpPr>
            <a:spLocks noGrp="1"/>
          </p:cNvSpPr>
          <p:nvPr>
            <p:ph type="title"/>
          </p:nvPr>
        </p:nvSpPr>
        <p:spPr/>
        <p:txBody>
          <a:bodyPr/>
          <a:lstStyle/>
          <a:p>
            <a:r>
              <a:rPr lang="en-US"/>
              <a:t>Results scenario 2</a:t>
            </a:r>
            <a:br>
              <a:rPr lang="en-US"/>
            </a:br>
            <a:r>
              <a:rPr lang="en-US"/>
              <a:t> average latency per frame</a:t>
            </a:r>
          </a:p>
        </p:txBody>
      </p:sp>
      <p:sp>
        <p:nvSpPr>
          <p:cNvPr id="4" name="Slide Number Placeholder 3">
            <a:extLst>
              <a:ext uri="{FF2B5EF4-FFF2-40B4-BE49-F238E27FC236}">
                <a16:creationId xmlns:a16="http://schemas.microsoft.com/office/drawing/2014/main" id="{EFF496F4-2214-6FE0-98DF-4F94B6FCC34C}"/>
              </a:ext>
            </a:extLst>
          </p:cNvPr>
          <p:cNvSpPr>
            <a:spLocks noGrp="1"/>
          </p:cNvSpPr>
          <p:nvPr>
            <p:ph type="sldNum" idx="12"/>
          </p:nvPr>
        </p:nvSpPr>
        <p:spPr/>
        <p:txBody>
          <a:bodyPr/>
          <a:lstStyle/>
          <a:p>
            <a:r>
              <a:rPr lang="en-GB"/>
              <a:t>Slide </a:t>
            </a:r>
            <a:fld id="{440F5867-744E-4AA6-B0ED-4C44D2DFBB7B}" type="slidenum">
              <a:rPr lang="en-GB" smtClean="0"/>
              <a:pPr/>
              <a:t>15</a:t>
            </a:fld>
            <a:endParaRPr lang="en-GB"/>
          </a:p>
        </p:txBody>
      </p:sp>
      <p:sp>
        <p:nvSpPr>
          <p:cNvPr id="5" name="Footer Placeholder 4">
            <a:extLst>
              <a:ext uri="{FF2B5EF4-FFF2-40B4-BE49-F238E27FC236}">
                <a16:creationId xmlns:a16="http://schemas.microsoft.com/office/drawing/2014/main" id="{0F8AB7B9-6F78-2D3C-CDB5-49069BD16D40}"/>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E4BE7A94-D833-A8DF-556A-96BCA7E8273E}"/>
              </a:ext>
            </a:extLst>
          </p:cNvPr>
          <p:cNvSpPr>
            <a:spLocks noGrp="1"/>
          </p:cNvSpPr>
          <p:nvPr>
            <p:ph type="dt" idx="15"/>
          </p:nvPr>
        </p:nvSpPr>
        <p:spPr/>
        <p:txBody>
          <a:bodyPr/>
          <a:lstStyle/>
          <a:p>
            <a:r>
              <a:rPr lang="en-US"/>
              <a:t>March 2024</a:t>
            </a:r>
            <a:endParaRPr lang="en-GB"/>
          </a:p>
        </p:txBody>
      </p:sp>
      <p:sp>
        <p:nvSpPr>
          <p:cNvPr id="17" name="TextBox 16">
            <a:extLst>
              <a:ext uri="{FF2B5EF4-FFF2-40B4-BE49-F238E27FC236}">
                <a16:creationId xmlns:a16="http://schemas.microsoft.com/office/drawing/2014/main" id="{CE44592B-3E51-5A45-151A-02B54481EC3A}"/>
              </a:ext>
            </a:extLst>
          </p:cNvPr>
          <p:cNvSpPr txBox="1"/>
          <p:nvPr/>
        </p:nvSpPr>
        <p:spPr>
          <a:xfrm>
            <a:off x="696912" y="5334000"/>
            <a:ext cx="7845426" cy="338554"/>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tx1"/>
                </a:solidFill>
              </a:rPr>
              <a:t>Also, significant reduction in overall frame latency esp. for low data rate flows (~ 10%) . </a:t>
            </a:r>
          </a:p>
        </p:txBody>
      </p:sp>
      <p:pic>
        <p:nvPicPr>
          <p:cNvPr id="9" name="Graphic 8">
            <a:extLst>
              <a:ext uri="{FF2B5EF4-FFF2-40B4-BE49-F238E27FC236}">
                <a16:creationId xmlns:a16="http://schemas.microsoft.com/office/drawing/2014/main" id="{D4D2A2B8-92B7-0FEF-CBB3-E515EABD09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233" y="2037159"/>
            <a:ext cx="4288973" cy="3216730"/>
          </a:xfrm>
          <a:prstGeom prst="rect">
            <a:avLst/>
          </a:prstGeom>
        </p:spPr>
      </p:pic>
      <p:pic>
        <p:nvPicPr>
          <p:cNvPr id="13" name="Graphic 12">
            <a:extLst>
              <a:ext uri="{FF2B5EF4-FFF2-40B4-BE49-F238E27FC236}">
                <a16:creationId xmlns:a16="http://schemas.microsoft.com/office/drawing/2014/main" id="{81EBDF46-5806-BE4D-9B1C-9093A45C46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3594" y="1963708"/>
            <a:ext cx="4288972" cy="3216729"/>
          </a:xfrm>
          <a:prstGeom prst="rect">
            <a:avLst/>
          </a:prstGeom>
        </p:spPr>
      </p:pic>
    </p:spTree>
    <p:extLst>
      <p:ext uri="{BB962C8B-B14F-4D97-AF65-F5344CB8AC3E}">
        <p14:creationId xmlns:p14="http://schemas.microsoft.com/office/powerpoint/2010/main" val="203004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3D5F-939D-0B39-5E52-3881E32D18C1}"/>
              </a:ext>
            </a:extLst>
          </p:cNvPr>
          <p:cNvSpPr>
            <a:spLocks noGrp="1"/>
          </p:cNvSpPr>
          <p:nvPr>
            <p:ph type="title"/>
          </p:nvPr>
        </p:nvSpPr>
        <p:spPr/>
        <p:txBody>
          <a:bodyPr/>
          <a:lstStyle/>
          <a:p>
            <a:r>
              <a:rPr lang="en-US"/>
              <a:t>Summary	</a:t>
            </a:r>
          </a:p>
        </p:txBody>
      </p:sp>
      <p:sp>
        <p:nvSpPr>
          <p:cNvPr id="3" name="Content Placeholder 2">
            <a:extLst>
              <a:ext uri="{FF2B5EF4-FFF2-40B4-BE49-F238E27FC236}">
                <a16:creationId xmlns:a16="http://schemas.microsoft.com/office/drawing/2014/main" id="{D62353DC-FD4F-BB2F-FA71-CCC5D4CB305D}"/>
              </a:ext>
            </a:extLst>
          </p:cNvPr>
          <p:cNvSpPr>
            <a:spLocks noGrp="1"/>
          </p:cNvSpPr>
          <p:nvPr>
            <p:ph idx="1"/>
          </p:nvPr>
        </p:nvSpPr>
        <p:spPr>
          <a:xfrm>
            <a:off x="723899" y="1830388"/>
            <a:ext cx="7770813" cy="4113213"/>
          </a:xfrm>
        </p:spPr>
        <p:txBody>
          <a:bodyPr/>
          <a:lstStyle/>
          <a:p>
            <a:pPr marL="0" indent="0"/>
            <a:endParaRPr lang="en-US" dirty="0"/>
          </a:p>
          <a:p>
            <a:pPr>
              <a:buFont typeface="Arial" panose="020B0604020202020204" pitchFamily="34" charset="0"/>
              <a:buChar char="•"/>
            </a:pPr>
            <a:r>
              <a:rPr lang="en-US" dirty="0"/>
              <a:t>Reviewed the HOL blocking problem in </a:t>
            </a:r>
            <a:r>
              <a:rPr lang="en-US" dirty="0" err="1"/>
              <a:t>wifi</a:t>
            </a:r>
            <a:r>
              <a:rPr lang="en-US" dirty="0"/>
              <a:t>. </a:t>
            </a:r>
          </a:p>
          <a:p>
            <a:pPr>
              <a:buFont typeface="Arial" panose="020B0604020202020204" pitchFamily="34" charset="0"/>
              <a:buChar char="•"/>
            </a:pPr>
            <a:r>
              <a:rPr lang="en-US" dirty="0"/>
              <a:t>Proposed couple of solutions to resolve the HOL blocking issue at MAC layer.</a:t>
            </a:r>
          </a:p>
          <a:p>
            <a:pPr lvl="1">
              <a:buFont typeface="Arial" panose="020B0604020202020204" pitchFamily="34" charset="0"/>
              <a:buChar char="•"/>
            </a:pPr>
            <a:r>
              <a:rPr lang="en-US" dirty="0"/>
              <a:t>The solution space partly addresses some inefficiencies of baseline SCS as well as provide hooks for better interworking with new upper layer protocols. </a:t>
            </a:r>
          </a:p>
          <a:p>
            <a:pPr>
              <a:buFont typeface="Arial" panose="020B0604020202020204" pitchFamily="34" charset="0"/>
              <a:buChar char="•"/>
            </a:pPr>
            <a:r>
              <a:rPr lang="en-US" dirty="0"/>
              <a:t>Also, presented some simulation results showing value of resolving this.  </a:t>
            </a:r>
          </a:p>
        </p:txBody>
      </p:sp>
      <p:sp>
        <p:nvSpPr>
          <p:cNvPr id="4" name="Slide Number Placeholder 3">
            <a:extLst>
              <a:ext uri="{FF2B5EF4-FFF2-40B4-BE49-F238E27FC236}">
                <a16:creationId xmlns:a16="http://schemas.microsoft.com/office/drawing/2014/main" id="{7D7DF4E8-F3D0-DF73-2778-2C344C2E6641}"/>
              </a:ext>
            </a:extLst>
          </p:cNvPr>
          <p:cNvSpPr>
            <a:spLocks noGrp="1"/>
          </p:cNvSpPr>
          <p:nvPr>
            <p:ph type="sldNum" idx="12"/>
          </p:nvPr>
        </p:nvSpPr>
        <p:spPr/>
        <p:txBody>
          <a:bodyPr/>
          <a:lstStyle/>
          <a:p>
            <a:r>
              <a:rPr lang="en-GB"/>
              <a:t>Slide </a:t>
            </a:r>
            <a:fld id="{440F5867-744E-4AA6-B0ED-4C44D2DFBB7B}" type="slidenum">
              <a:rPr lang="en-GB" smtClean="0"/>
              <a:pPr/>
              <a:t>16</a:t>
            </a:fld>
            <a:endParaRPr lang="en-GB"/>
          </a:p>
        </p:txBody>
      </p:sp>
      <p:sp>
        <p:nvSpPr>
          <p:cNvPr id="5" name="Footer Placeholder 4">
            <a:extLst>
              <a:ext uri="{FF2B5EF4-FFF2-40B4-BE49-F238E27FC236}">
                <a16:creationId xmlns:a16="http://schemas.microsoft.com/office/drawing/2014/main" id="{10C44D8E-4DDF-3C58-8A4D-1DCBE4E22CAC}"/>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057875D6-0D49-15C3-3ACB-797B37F7E3D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61956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March 2024</a:t>
            </a:r>
            <a:endParaRPr lang="en-GB"/>
          </a:p>
        </p:txBody>
      </p:sp>
      <p:sp>
        <p:nvSpPr>
          <p:cNvPr id="5" name="Footer Placeholder 4"/>
          <p:cNvSpPr>
            <a:spLocks noGrp="1"/>
          </p:cNvSpPr>
          <p:nvPr>
            <p:ph type="ftr" idx="14"/>
          </p:nvPr>
        </p:nvSpPr>
        <p:spPr>
          <a:xfrm>
            <a:off x="6215074" y="6475413"/>
            <a:ext cx="2327264" cy="180975"/>
          </a:xfrm>
        </p:spPr>
        <p:txBody>
          <a:bodyPr/>
          <a:lstStyle/>
          <a:p>
            <a:r>
              <a:rPr lang="en-GB"/>
              <a:t>Dibakar Das etal, Intel</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buFont typeface="+mj-lt"/>
              <a:buAutoNum type="arabicPeriod"/>
            </a:pPr>
            <a:r>
              <a:rPr lang="en-GB" sz="1800" dirty="0">
                <a:effectLst/>
                <a:latin typeface="Times New Roman" panose="02020603050405020304" pitchFamily="18" charset="0"/>
                <a:ea typeface="Times New Roman" panose="02020603050405020304" pitchFamily="18" charset="0"/>
              </a:rPr>
              <a:t>3GPP TR 26.926 V18.1.0 (2023-12)</a:t>
            </a:r>
          </a:p>
          <a:p>
            <a:pPr>
              <a:buFont typeface="+mj-lt"/>
              <a:buAutoNum type="arabicPeriod"/>
            </a:pPr>
            <a:r>
              <a:rPr lang="en-US" sz="1400" dirty="0"/>
              <a:t>8I </a:t>
            </a:r>
            <a:r>
              <a:rPr lang="en-US" sz="1400" dirty="0" err="1"/>
              <a:t>Voxelized</a:t>
            </a:r>
            <a:r>
              <a:rPr lang="en-US" sz="1400" dirty="0"/>
              <a:t> Full Bodies—A </a:t>
            </a:r>
            <a:r>
              <a:rPr lang="en-US" sz="1400" dirty="0" err="1"/>
              <a:t>Voxelized</a:t>
            </a:r>
            <a:r>
              <a:rPr lang="en-US" sz="1400" dirty="0"/>
              <a:t> Point Cloud Dataset</a:t>
            </a:r>
          </a:p>
          <a:p>
            <a:pPr>
              <a:buFont typeface="+mj-lt"/>
              <a:buAutoNum type="arabicPeriod"/>
            </a:pPr>
            <a:r>
              <a:rPr lang="en-US" sz="1600" dirty="0"/>
              <a:t>https://blog.research.google/2020/04/improving-audio-quality-in-duo-with.html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8CB5-FA38-DDB1-0276-0B143A4CD291}"/>
              </a:ext>
            </a:extLst>
          </p:cNvPr>
          <p:cNvSpPr>
            <a:spLocks noGrp="1"/>
          </p:cNvSpPr>
          <p:nvPr>
            <p:ph type="title"/>
          </p:nvPr>
        </p:nvSpPr>
        <p:spPr/>
        <p:txBody>
          <a:bodyPr/>
          <a:lstStyle/>
          <a:p>
            <a:r>
              <a:rPr lang="en-US"/>
              <a:t>Results (scenario 2 contd. With MCS-7)</a:t>
            </a:r>
          </a:p>
        </p:txBody>
      </p:sp>
      <p:sp>
        <p:nvSpPr>
          <p:cNvPr id="4" name="Slide Number Placeholder 3">
            <a:extLst>
              <a:ext uri="{FF2B5EF4-FFF2-40B4-BE49-F238E27FC236}">
                <a16:creationId xmlns:a16="http://schemas.microsoft.com/office/drawing/2014/main" id="{7B4FE9A9-C234-13DB-0583-C7DA2531F9DC}"/>
              </a:ext>
            </a:extLst>
          </p:cNvPr>
          <p:cNvSpPr>
            <a:spLocks noGrp="1"/>
          </p:cNvSpPr>
          <p:nvPr>
            <p:ph type="sldNum" idx="12"/>
          </p:nvPr>
        </p:nvSpPr>
        <p:spPr/>
        <p:txBody>
          <a:bodyPr/>
          <a:lstStyle/>
          <a:p>
            <a:r>
              <a:rPr lang="en-GB"/>
              <a:t>Slide </a:t>
            </a:r>
            <a:fld id="{440F5867-744E-4AA6-B0ED-4C44D2DFBB7B}" type="slidenum">
              <a:rPr lang="en-GB" smtClean="0"/>
              <a:pPr/>
              <a:t>18</a:t>
            </a:fld>
            <a:endParaRPr lang="en-GB"/>
          </a:p>
        </p:txBody>
      </p:sp>
      <p:sp>
        <p:nvSpPr>
          <p:cNvPr id="5" name="Footer Placeholder 4">
            <a:extLst>
              <a:ext uri="{FF2B5EF4-FFF2-40B4-BE49-F238E27FC236}">
                <a16:creationId xmlns:a16="http://schemas.microsoft.com/office/drawing/2014/main" id="{D63ABEB1-2DC8-7BFB-3B36-34CDFABA2628}"/>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E71217EB-D35C-9537-A6A4-4883E51CA107}"/>
              </a:ext>
            </a:extLst>
          </p:cNvPr>
          <p:cNvSpPr>
            <a:spLocks noGrp="1"/>
          </p:cNvSpPr>
          <p:nvPr>
            <p:ph type="dt" idx="15"/>
          </p:nvPr>
        </p:nvSpPr>
        <p:spPr/>
        <p:txBody>
          <a:bodyPr/>
          <a:lstStyle/>
          <a:p>
            <a:r>
              <a:rPr lang="en-US"/>
              <a:t>March 2024</a:t>
            </a:r>
            <a:endParaRPr lang="en-GB"/>
          </a:p>
        </p:txBody>
      </p:sp>
      <p:sp>
        <p:nvSpPr>
          <p:cNvPr id="26" name="Content Placeholder 25">
            <a:extLst>
              <a:ext uri="{FF2B5EF4-FFF2-40B4-BE49-F238E27FC236}">
                <a16:creationId xmlns:a16="http://schemas.microsoft.com/office/drawing/2014/main" id="{D02D7B1D-1F3A-93AD-8FE5-2748FB191E90}"/>
              </a:ext>
            </a:extLst>
          </p:cNvPr>
          <p:cNvSpPr>
            <a:spLocks noGrp="1"/>
          </p:cNvSpPr>
          <p:nvPr>
            <p:ph idx="1"/>
          </p:nvPr>
        </p:nvSpPr>
        <p:spPr>
          <a:xfrm>
            <a:off x="304800" y="5506440"/>
            <a:ext cx="8763000" cy="684213"/>
          </a:xfrm>
        </p:spPr>
        <p:txBody>
          <a:bodyPr/>
          <a:lstStyle/>
          <a:p>
            <a:r>
              <a:rPr lang="en-US"/>
              <a:t>Clear gains until the network is below saturation then the DUT has difficulty delivering all traffic.  </a:t>
            </a:r>
          </a:p>
        </p:txBody>
      </p:sp>
      <p:pic>
        <p:nvPicPr>
          <p:cNvPr id="7" name="Graphic 6">
            <a:extLst>
              <a:ext uri="{FF2B5EF4-FFF2-40B4-BE49-F238E27FC236}">
                <a16:creationId xmlns:a16="http://schemas.microsoft.com/office/drawing/2014/main" id="{4AC1DBC5-3E56-23A9-6BA5-3FB9001E81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699424"/>
            <a:ext cx="2209800" cy="1657351"/>
          </a:xfrm>
          <a:prstGeom prst="rect">
            <a:avLst/>
          </a:prstGeom>
        </p:spPr>
      </p:pic>
      <p:pic>
        <p:nvPicPr>
          <p:cNvPr id="9" name="Graphic 8">
            <a:extLst>
              <a:ext uri="{FF2B5EF4-FFF2-40B4-BE49-F238E27FC236}">
                <a16:creationId xmlns:a16="http://schemas.microsoft.com/office/drawing/2014/main" id="{CF0EC1E7-C85E-8352-4A52-AEBBF651D4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2402" y="1717575"/>
            <a:ext cx="2161397" cy="1621048"/>
          </a:xfrm>
          <a:prstGeom prst="rect">
            <a:avLst/>
          </a:prstGeom>
        </p:spPr>
      </p:pic>
      <p:pic>
        <p:nvPicPr>
          <p:cNvPr id="13" name="Graphic 12">
            <a:extLst>
              <a:ext uri="{FF2B5EF4-FFF2-40B4-BE49-F238E27FC236}">
                <a16:creationId xmlns:a16="http://schemas.microsoft.com/office/drawing/2014/main" id="{72D871F9-7768-713F-0014-6A072625F6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251" y="1729195"/>
            <a:ext cx="2109749" cy="1582312"/>
          </a:xfrm>
          <a:prstGeom prst="rect">
            <a:avLst/>
          </a:prstGeom>
        </p:spPr>
      </p:pic>
      <p:pic>
        <p:nvPicPr>
          <p:cNvPr id="17" name="Graphic 16">
            <a:extLst>
              <a:ext uri="{FF2B5EF4-FFF2-40B4-BE49-F238E27FC236}">
                <a16:creationId xmlns:a16="http://schemas.microsoft.com/office/drawing/2014/main" id="{7EE545A2-F242-4D41-763B-8A2CDFAB3A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45999" y="1785454"/>
            <a:ext cx="2009749" cy="1507312"/>
          </a:xfrm>
          <a:prstGeom prst="rect">
            <a:avLst/>
          </a:prstGeom>
        </p:spPr>
      </p:pic>
      <p:pic>
        <p:nvPicPr>
          <p:cNvPr id="21" name="Graphic 20">
            <a:extLst>
              <a:ext uri="{FF2B5EF4-FFF2-40B4-BE49-F238E27FC236}">
                <a16:creationId xmlns:a16="http://schemas.microsoft.com/office/drawing/2014/main" id="{EE5FC377-574E-C980-172D-D17C1F940E1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2400" y="3675942"/>
            <a:ext cx="2133600" cy="1600200"/>
          </a:xfrm>
          <a:prstGeom prst="rect">
            <a:avLst/>
          </a:prstGeom>
        </p:spPr>
      </p:pic>
      <p:pic>
        <p:nvPicPr>
          <p:cNvPr id="25" name="Graphic 24">
            <a:extLst>
              <a:ext uri="{FF2B5EF4-FFF2-40B4-BE49-F238E27FC236}">
                <a16:creationId xmlns:a16="http://schemas.microsoft.com/office/drawing/2014/main" id="{9B7CAB8D-E4A8-21EF-C70D-5F4F81CF7D2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14400" y="3670526"/>
            <a:ext cx="2234737" cy="1676053"/>
          </a:xfrm>
          <a:prstGeom prst="rect">
            <a:avLst/>
          </a:prstGeom>
        </p:spPr>
      </p:pic>
      <p:pic>
        <p:nvPicPr>
          <p:cNvPr id="28" name="Graphic 27">
            <a:extLst>
              <a:ext uri="{FF2B5EF4-FFF2-40B4-BE49-F238E27FC236}">
                <a16:creationId xmlns:a16="http://schemas.microsoft.com/office/drawing/2014/main" id="{ADDFCEDA-9FFC-CD4D-22B8-DE32D9F0D1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99333" y="3688007"/>
            <a:ext cx="2234737" cy="1676053"/>
          </a:xfrm>
          <a:prstGeom prst="rect">
            <a:avLst/>
          </a:prstGeom>
        </p:spPr>
      </p:pic>
      <p:pic>
        <p:nvPicPr>
          <p:cNvPr id="30" name="Graphic 29">
            <a:extLst>
              <a:ext uri="{FF2B5EF4-FFF2-40B4-BE49-F238E27FC236}">
                <a16:creationId xmlns:a16="http://schemas.microsoft.com/office/drawing/2014/main" id="{B801ECAF-1181-3660-504B-D95BD13F2B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990557" y="3665083"/>
            <a:ext cx="2117513" cy="1588135"/>
          </a:xfrm>
          <a:prstGeom prst="rect">
            <a:avLst/>
          </a:prstGeom>
        </p:spPr>
      </p:pic>
    </p:spTree>
    <p:extLst>
      <p:ext uri="{BB962C8B-B14F-4D97-AF65-F5344CB8AC3E}">
        <p14:creationId xmlns:p14="http://schemas.microsoft.com/office/powerpoint/2010/main" val="162698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March 2024</a:t>
            </a:r>
            <a:endParaRPr lang="en-GB"/>
          </a:p>
        </p:txBody>
      </p:sp>
      <p:sp>
        <p:nvSpPr>
          <p:cNvPr id="5" name="Footer Placeholder 4"/>
          <p:cNvSpPr>
            <a:spLocks noGrp="1"/>
          </p:cNvSpPr>
          <p:nvPr>
            <p:ph type="ftr" idx="14"/>
          </p:nvPr>
        </p:nvSpPr>
        <p:spPr>
          <a:xfrm>
            <a:off x="6382268" y="6610627"/>
            <a:ext cx="2541578" cy="168297"/>
          </a:xfrm>
        </p:spPr>
        <p:txBody>
          <a:bodyPr/>
          <a:lstStyle/>
          <a:p>
            <a:r>
              <a:rPr lang="en-GB" dirty="0"/>
              <a:t>Dibakar Das </a:t>
            </a:r>
            <a:r>
              <a:rPr lang="en-GB" dirty="0" err="1"/>
              <a:t>etal</a:t>
            </a:r>
            <a:r>
              <a:rPr lang="en-GB" dirty="0"/>
              <a:t>, Intel</a:t>
            </a:r>
          </a:p>
        </p:txBody>
      </p:sp>
      <p:sp>
        <p:nvSpPr>
          <p:cNvPr id="6" name="Slide Number Placeholder 5"/>
          <p:cNvSpPr>
            <a:spLocks noGrp="1"/>
          </p:cNvSpPr>
          <p:nvPr>
            <p:ph type="sldNum" idx="12"/>
          </p:nvPr>
        </p:nvSpPr>
        <p:spPr>
          <a:xfrm>
            <a:off x="4284820" y="6531037"/>
            <a:ext cx="528637" cy="363537"/>
          </a:xfrm>
        </p:spPr>
        <p:txBody>
          <a:bodyPr/>
          <a:lstStyle/>
          <a:p>
            <a:r>
              <a:rPr lang="en-GB"/>
              <a:t>Slide </a:t>
            </a:r>
            <a:fld id="{B3165115-9078-433B-A278-1F5ED971F63A}" type="slidenum">
              <a:rPr lang="en-GB"/>
              <a:pPr/>
              <a:t>2</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Introduction</a:t>
            </a:r>
          </a:p>
        </p:txBody>
      </p:sp>
      <p:sp>
        <p:nvSpPr>
          <p:cNvPr id="5122" name="Rectangle 2"/>
          <p:cNvSpPr>
            <a:spLocks noGrp="1" noChangeArrowheads="1"/>
          </p:cNvSpPr>
          <p:nvPr>
            <p:ph type="body" idx="1"/>
          </p:nvPr>
        </p:nvSpPr>
        <p:spPr>
          <a:xfrm>
            <a:off x="308429" y="1370806"/>
            <a:ext cx="8835571" cy="2743200"/>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 11be,  some members highlighted the scalability problem with SCS since multiple flows are mapped to same TID (e.g., 11-20-1686) leading to possible HOL blocking problem at layer-2.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To recap, the HOL blocking problem at layer-2 arises because an older packet waiting retransmission and mapped to a given TID would prevent newer packets that have been correctly received at layer-2 to be forwarded up.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t>This is not an issue where the newer packet belongs to same traffic flow AND at the application/transport layer the processing of the newer packet has dependence on that of the older packet (i.e., expect in-order delivery).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dirty="0"/>
              <a:t>However, for cases when that’s not true, HOL blocking may affect user-experience by preventing chances of faster processing.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Previously in 11-23-0697-uhr we proposed a solution to HOL blocking problem .</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In this document we provide further details on motivation and evaluations. </a:t>
            </a:r>
          </a:p>
        </p:txBody>
      </p:sp>
      <p:cxnSp>
        <p:nvCxnSpPr>
          <p:cNvPr id="3" name="Straight Connector 2">
            <a:extLst>
              <a:ext uri="{FF2B5EF4-FFF2-40B4-BE49-F238E27FC236}">
                <a16:creationId xmlns:a16="http://schemas.microsoft.com/office/drawing/2014/main" id="{659A8CC3-DA85-9409-9499-15AFDA1247BF}"/>
              </a:ext>
            </a:extLst>
          </p:cNvPr>
          <p:cNvCxnSpPr>
            <a:cxnSpLocks/>
          </p:cNvCxnSpPr>
          <p:nvPr/>
        </p:nvCxnSpPr>
        <p:spPr bwMode="auto">
          <a:xfrm>
            <a:off x="856932" y="5860199"/>
            <a:ext cx="7384415"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AD6EB477-27FF-5613-C3DA-C749B34B6A39}"/>
              </a:ext>
            </a:extLst>
          </p:cNvPr>
          <p:cNvSpPr/>
          <p:nvPr/>
        </p:nvSpPr>
        <p:spPr bwMode="auto">
          <a:xfrm>
            <a:off x="1463040" y="5485112"/>
            <a:ext cx="137160" cy="37508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a:extLst>
              <a:ext uri="{FF2B5EF4-FFF2-40B4-BE49-F238E27FC236}">
                <a16:creationId xmlns:a16="http://schemas.microsoft.com/office/drawing/2014/main" id="{6F797FDE-A138-ADDE-4A3E-78765622583D}"/>
              </a:ext>
            </a:extLst>
          </p:cNvPr>
          <p:cNvSpPr/>
          <p:nvPr/>
        </p:nvSpPr>
        <p:spPr bwMode="auto">
          <a:xfrm>
            <a:off x="1600200" y="5485112"/>
            <a:ext cx="137160" cy="37508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B0D8921B-942E-4C0C-A921-279A65408801}"/>
              </a:ext>
            </a:extLst>
          </p:cNvPr>
          <p:cNvSpPr/>
          <p:nvPr/>
        </p:nvSpPr>
        <p:spPr bwMode="auto">
          <a:xfrm>
            <a:off x="1737360" y="5485112"/>
            <a:ext cx="137160" cy="37508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A920AF54-9D82-49F4-52A8-28D2E0849560}"/>
              </a:ext>
            </a:extLst>
          </p:cNvPr>
          <p:cNvSpPr/>
          <p:nvPr/>
        </p:nvSpPr>
        <p:spPr bwMode="auto">
          <a:xfrm>
            <a:off x="187452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4D43011B-F6E0-0C8E-E087-B98B73B3DFBD}"/>
              </a:ext>
            </a:extLst>
          </p:cNvPr>
          <p:cNvSpPr/>
          <p:nvPr/>
        </p:nvSpPr>
        <p:spPr bwMode="auto">
          <a:xfrm>
            <a:off x="201168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Rectangle 12">
            <a:extLst>
              <a:ext uri="{FF2B5EF4-FFF2-40B4-BE49-F238E27FC236}">
                <a16:creationId xmlns:a16="http://schemas.microsoft.com/office/drawing/2014/main" id="{EDF55D1E-B161-F54D-566E-10DF6C3FC0D9}"/>
              </a:ext>
            </a:extLst>
          </p:cNvPr>
          <p:cNvSpPr/>
          <p:nvPr/>
        </p:nvSpPr>
        <p:spPr bwMode="auto">
          <a:xfrm>
            <a:off x="214884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B6961CBE-2470-5E51-1E0A-3F6B9EC9E930}"/>
              </a:ext>
            </a:extLst>
          </p:cNvPr>
          <p:cNvSpPr/>
          <p:nvPr/>
        </p:nvSpPr>
        <p:spPr bwMode="auto">
          <a:xfrm>
            <a:off x="228600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FC3F2FF4-6DB6-38F4-F5DB-5F7928B05E78}"/>
              </a:ext>
            </a:extLst>
          </p:cNvPr>
          <p:cNvSpPr/>
          <p:nvPr/>
        </p:nvSpPr>
        <p:spPr bwMode="auto">
          <a:xfrm>
            <a:off x="2423160" y="5485112"/>
            <a:ext cx="137160" cy="375087"/>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Right Brace 26">
            <a:extLst>
              <a:ext uri="{FF2B5EF4-FFF2-40B4-BE49-F238E27FC236}">
                <a16:creationId xmlns:a16="http://schemas.microsoft.com/office/drawing/2014/main" id="{A6ECB701-913C-0B6A-003C-6957F8B45F05}"/>
              </a:ext>
            </a:extLst>
          </p:cNvPr>
          <p:cNvSpPr/>
          <p:nvPr/>
        </p:nvSpPr>
        <p:spPr bwMode="auto">
          <a:xfrm rot="16200000">
            <a:off x="2272948" y="4201042"/>
            <a:ext cx="59637" cy="200863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9" name="Straight Connector 28">
            <a:extLst>
              <a:ext uri="{FF2B5EF4-FFF2-40B4-BE49-F238E27FC236}">
                <a16:creationId xmlns:a16="http://schemas.microsoft.com/office/drawing/2014/main" id="{9BA6B513-05F5-3DB8-2BDA-0F0D74AA2DE9}"/>
              </a:ext>
            </a:extLst>
          </p:cNvPr>
          <p:cNvCxnSpPr/>
          <p:nvPr/>
        </p:nvCxnSpPr>
        <p:spPr bwMode="auto">
          <a:xfrm>
            <a:off x="1668780" y="5256772"/>
            <a:ext cx="205740" cy="737106"/>
          </a:xfrm>
          <a:prstGeom prst="line">
            <a:avLst/>
          </a:prstGeom>
          <a:solidFill>
            <a:srgbClr val="00B8FF"/>
          </a:solidFill>
          <a:ln w="9525" cap="flat" cmpd="sng" algn="ctr">
            <a:solidFill>
              <a:srgbClr val="FF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67AF5045-7F2A-72FB-ACB1-3D52BF180AEB}"/>
              </a:ext>
            </a:extLst>
          </p:cNvPr>
          <p:cNvCxnSpPr/>
          <p:nvPr/>
        </p:nvCxnSpPr>
        <p:spPr bwMode="auto">
          <a:xfrm flipH="1">
            <a:off x="1737360" y="5256772"/>
            <a:ext cx="141572" cy="737106"/>
          </a:xfrm>
          <a:prstGeom prst="line">
            <a:avLst/>
          </a:prstGeom>
          <a:solidFill>
            <a:srgbClr val="00B8FF"/>
          </a:solidFill>
          <a:ln w="9525" cap="flat" cmpd="sng" algn="ctr">
            <a:solidFill>
              <a:srgbClr val="FF0000"/>
            </a:solidFill>
            <a:prstDash val="solid"/>
            <a:round/>
            <a:headEnd type="none" w="med" len="med"/>
            <a:tailEnd type="none" w="med" len="med"/>
          </a:ln>
          <a:effectLst/>
        </p:spPr>
      </p:cxnSp>
      <p:sp>
        <p:nvSpPr>
          <p:cNvPr id="39" name="Rectangle 38">
            <a:extLst>
              <a:ext uri="{FF2B5EF4-FFF2-40B4-BE49-F238E27FC236}">
                <a16:creationId xmlns:a16="http://schemas.microsoft.com/office/drawing/2014/main" id="{01E5F61D-6790-A31D-8704-B3134A425B57}"/>
              </a:ext>
            </a:extLst>
          </p:cNvPr>
          <p:cNvSpPr/>
          <p:nvPr/>
        </p:nvSpPr>
        <p:spPr bwMode="auto">
          <a:xfrm>
            <a:off x="2744946" y="5485112"/>
            <a:ext cx="562134" cy="37508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a:ln>
                  <a:noFill/>
                </a:ln>
                <a:solidFill>
                  <a:schemeClr val="bg1"/>
                </a:solidFill>
                <a:effectLst/>
                <a:latin typeface="Times New Roman" pitchFamily="16" charset="0"/>
                <a:ea typeface="MS Gothic" charset="-128"/>
              </a:rPr>
              <a:t>BA</a:t>
            </a: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0" name="TextBox 39">
            <a:extLst>
              <a:ext uri="{FF2B5EF4-FFF2-40B4-BE49-F238E27FC236}">
                <a16:creationId xmlns:a16="http://schemas.microsoft.com/office/drawing/2014/main" id="{57350991-BD46-C4EC-F845-D6E8B6105317}"/>
              </a:ext>
            </a:extLst>
          </p:cNvPr>
          <p:cNvSpPr txBox="1"/>
          <p:nvPr/>
        </p:nvSpPr>
        <p:spPr>
          <a:xfrm>
            <a:off x="1441142" y="6015471"/>
            <a:ext cx="1278235" cy="461665"/>
          </a:xfrm>
          <a:prstGeom prst="rect">
            <a:avLst/>
          </a:prstGeom>
          <a:noFill/>
        </p:spPr>
        <p:txBody>
          <a:bodyPr wrap="none" rtlCol="0">
            <a:spAutoFit/>
          </a:bodyPr>
          <a:lstStyle/>
          <a:p>
            <a:r>
              <a:rPr lang="en-US" sz="1200" dirty="0">
                <a:solidFill>
                  <a:schemeClr val="tx1"/>
                </a:solidFill>
              </a:rPr>
              <a:t>PPDU(TID-x) </a:t>
            </a:r>
          </a:p>
          <a:p>
            <a:r>
              <a:rPr lang="en-US" sz="1200" dirty="0" err="1">
                <a:solidFill>
                  <a:schemeClr val="tx1"/>
                </a:solidFill>
              </a:rPr>
              <a:t>betn</a:t>
            </a:r>
            <a:r>
              <a:rPr lang="en-US" sz="1200" dirty="0">
                <a:solidFill>
                  <a:schemeClr val="tx1"/>
                </a:solidFill>
              </a:rPr>
              <a:t> AP and STA </a:t>
            </a:r>
          </a:p>
        </p:txBody>
      </p:sp>
      <p:sp>
        <p:nvSpPr>
          <p:cNvPr id="41" name="Rectangle 40">
            <a:extLst>
              <a:ext uri="{FF2B5EF4-FFF2-40B4-BE49-F238E27FC236}">
                <a16:creationId xmlns:a16="http://schemas.microsoft.com/office/drawing/2014/main" id="{7466C6F8-4154-0CE0-53EC-B8DFC356A403}"/>
              </a:ext>
            </a:extLst>
          </p:cNvPr>
          <p:cNvSpPr/>
          <p:nvPr/>
        </p:nvSpPr>
        <p:spPr bwMode="auto">
          <a:xfrm>
            <a:off x="3976114" y="5433952"/>
            <a:ext cx="1287808" cy="41409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a:ln>
                  <a:noFill/>
                </a:ln>
                <a:solidFill>
                  <a:schemeClr val="bg1"/>
                </a:solidFill>
                <a:effectLst/>
                <a:latin typeface="Times New Roman" pitchFamily="16" charset="0"/>
                <a:ea typeface="MS Gothic" charset="-128"/>
              </a:rPr>
              <a:t>OBSS </a:t>
            </a:r>
            <a:r>
              <a:rPr kumimoji="0" lang="en-US" sz="1600" b="0" i="0" u="none" strike="noStrike" cap="none" normalizeH="0" baseline="0" dirty="0" err="1">
                <a:ln>
                  <a:noFill/>
                </a:ln>
                <a:solidFill>
                  <a:schemeClr val="bg1"/>
                </a:solidFill>
                <a:effectLst/>
                <a:latin typeface="Times New Roman" pitchFamily="16" charset="0"/>
                <a:ea typeface="MS Gothic" charset="-128"/>
              </a:rPr>
              <a:t>tx</a:t>
            </a:r>
            <a:endParaRPr kumimoji="0" lang="en-US" sz="1600" b="0" i="0" u="none" strike="noStrike" cap="none" normalizeH="0" baseline="0" dirty="0">
              <a:ln>
                <a:noFill/>
              </a:ln>
              <a:solidFill>
                <a:schemeClr val="bg1"/>
              </a:solidFill>
              <a:effectLst/>
              <a:latin typeface="Times New Roman" pitchFamily="16" charset="0"/>
              <a:ea typeface="MS Gothic" charset="-128"/>
            </a:endParaRPr>
          </a:p>
        </p:txBody>
      </p:sp>
      <p:cxnSp>
        <p:nvCxnSpPr>
          <p:cNvPr id="43" name="Straight Connector 42">
            <a:extLst>
              <a:ext uri="{FF2B5EF4-FFF2-40B4-BE49-F238E27FC236}">
                <a16:creationId xmlns:a16="http://schemas.microsoft.com/office/drawing/2014/main" id="{B9F31713-6C0F-8916-61B8-84712207C616}"/>
              </a:ext>
            </a:extLst>
          </p:cNvPr>
          <p:cNvCxnSpPr/>
          <p:nvPr/>
        </p:nvCxnSpPr>
        <p:spPr bwMode="auto">
          <a:xfrm flipH="1">
            <a:off x="3464336" y="5625325"/>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F3CA783-1027-6901-44AE-11A82AA0CD02}"/>
              </a:ext>
            </a:extLst>
          </p:cNvPr>
          <p:cNvCxnSpPr/>
          <p:nvPr/>
        </p:nvCxnSpPr>
        <p:spPr bwMode="auto">
          <a:xfrm flipH="1">
            <a:off x="3617342" y="5649103"/>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B7039478-800C-BA0B-9801-67FF9A98343C}"/>
              </a:ext>
            </a:extLst>
          </p:cNvPr>
          <p:cNvCxnSpPr/>
          <p:nvPr/>
        </p:nvCxnSpPr>
        <p:spPr bwMode="auto">
          <a:xfrm flipH="1">
            <a:off x="3792411" y="5637216"/>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967FA83D-CD2A-2AD0-A710-D6F16A79B955}"/>
              </a:ext>
            </a:extLst>
          </p:cNvPr>
          <p:cNvCxnSpPr>
            <a:cxnSpLocks/>
          </p:cNvCxnSpPr>
          <p:nvPr/>
        </p:nvCxnSpPr>
        <p:spPr bwMode="auto">
          <a:xfrm>
            <a:off x="3590159" y="5629698"/>
            <a:ext cx="385955" cy="96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B3E3522A-134E-C046-599A-E7F5F5FD94B8}"/>
              </a:ext>
            </a:extLst>
          </p:cNvPr>
          <p:cNvCxnSpPr/>
          <p:nvPr/>
        </p:nvCxnSpPr>
        <p:spPr bwMode="auto">
          <a:xfrm flipH="1">
            <a:off x="5288966" y="5604831"/>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90C0BC5F-D872-9B7E-BE0B-67D0125E70D9}"/>
              </a:ext>
            </a:extLst>
          </p:cNvPr>
          <p:cNvCxnSpPr/>
          <p:nvPr/>
        </p:nvCxnSpPr>
        <p:spPr bwMode="auto">
          <a:xfrm flipH="1">
            <a:off x="5441972" y="5628609"/>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7B3A3C28-45E3-01FC-FB4C-3FD37A872043}"/>
              </a:ext>
            </a:extLst>
          </p:cNvPr>
          <p:cNvCxnSpPr/>
          <p:nvPr/>
        </p:nvCxnSpPr>
        <p:spPr bwMode="auto">
          <a:xfrm flipH="1">
            <a:off x="5617041" y="5616722"/>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4E4DAB8-D2A7-4A43-CA94-D4C45BBC264A}"/>
              </a:ext>
            </a:extLst>
          </p:cNvPr>
          <p:cNvCxnSpPr>
            <a:cxnSpLocks/>
          </p:cNvCxnSpPr>
          <p:nvPr/>
        </p:nvCxnSpPr>
        <p:spPr bwMode="auto">
          <a:xfrm>
            <a:off x="5414789" y="5609204"/>
            <a:ext cx="385955" cy="96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6" name="Rectangle 55">
            <a:extLst>
              <a:ext uri="{FF2B5EF4-FFF2-40B4-BE49-F238E27FC236}">
                <a16:creationId xmlns:a16="http://schemas.microsoft.com/office/drawing/2014/main" id="{A6EF03B9-FF3C-E785-39C9-7A5EE18A13E7}"/>
              </a:ext>
            </a:extLst>
          </p:cNvPr>
          <p:cNvSpPr/>
          <p:nvPr/>
        </p:nvSpPr>
        <p:spPr bwMode="auto">
          <a:xfrm>
            <a:off x="5774264" y="5449604"/>
            <a:ext cx="1164502" cy="41409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0" i="0" u="none" strike="noStrike" cap="none" normalizeH="0" baseline="0" dirty="0">
                <a:ln>
                  <a:noFill/>
                </a:ln>
                <a:solidFill>
                  <a:schemeClr val="bg1"/>
                </a:solidFill>
                <a:effectLst/>
                <a:latin typeface="Times New Roman" pitchFamily="16" charset="0"/>
                <a:ea typeface="MS Gothic" charset="-128"/>
              </a:rPr>
              <a:t>OBSS</a:t>
            </a:r>
            <a:r>
              <a:rPr kumimoji="0" lang="en-US" sz="2400" b="0" i="0" u="none" strike="noStrike" cap="none" normalizeH="0" baseline="0" dirty="0">
                <a:ln>
                  <a:noFill/>
                </a:ln>
                <a:solidFill>
                  <a:schemeClr val="bg1"/>
                </a:solidFill>
                <a:effectLst/>
                <a:latin typeface="Times New Roman" pitchFamily="16" charset="0"/>
                <a:ea typeface="MS Gothic" charset="-128"/>
              </a:rPr>
              <a:t> </a:t>
            </a:r>
            <a:r>
              <a:rPr kumimoji="0" lang="en-US" sz="1400" b="0" i="0" u="none" strike="noStrike" cap="none" normalizeH="0" baseline="0" dirty="0" err="1">
                <a:ln>
                  <a:noFill/>
                </a:ln>
                <a:solidFill>
                  <a:schemeClr val="bg1"/>
                </a:solidFill>
                <a:effectLst/>
                <a:latin typeface="Times New Roman" pitchFamily="16" charset="0"/>
                <a:ea typeface="MS Gothic" charset="-128"/>
              </a:rPr>
              <a:t>tx</a:t>
            </a:r>
            <a:endParaRPr kumimoji="0" lang="en-US" sz="1400" b="0" i="0" u="none" strike="noStrike" cap="none" normalizeH="0" baseline="0" dirty="0">
              <a:ln>
                <a:noFill/>
              </a:ln>
              <a:solidFill>
                <a:schemeClr val="bg1"/>
              </a:solidFill>
              <a:effectLst/>
              <a:latin typeface="Times New Roman" pitchFamily="16" charset="0"/>
              <a:ea typeface="MS Gothic" charset="-128"/>
            </a:endParaRPr>
          </a:p>
        </p:txBody>
      </p:sp>
      <p:cxnSp>
        <p:nvCxnSpPr>
          <p:cNvPr id="57" name="Straight Connector 56">
            <a:extLst>
              <a:ext uri="{FF2B5EF4-FFF2-40B4-BE49-F238E27FC236}">
                <a16:creationId xmlns:a16="http://schemas.microsoft.com/office/drawing/2014/main" id="{F526A365-30A3-37E5-9F86-A438262A3559}"/>
              </a:ext>
            </a:extLst>
          </p:cNvPr>
          <p:cNvCxnSpPr/>
          <p:nvPr/>
        </p:nvCxnSpPr>
        <p:spPr bwMode="auto">
          <a:xfrm flipH="1">
            <a:off x="6995160" y="5607188"/>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F928CB1-DFD9-3EB0-431C-15DAF45774AD}"/>
              </a:ext>
            </a:extLst>
          </p:cNvPr>
          <p:cNvCxnSpPr/>
          <p:nvPr/>
        </p:nvCxnSpPr>
        <p:spPr bwMode="auto">
          <a:xfrm flipH="1">
            <a:off x="7139011" y="5625722"/>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D2EB128-4524-5C63-9DCF-00C5FA456ED7}"/>
              </a:ext>
            </a:extLst>
          </p:cNvPr>
          <p:cNvCxnSpPr>
            <a:cxnSpLocks/>
          </p:cNvCxnSpPr>
          <p:nvPr/>
        </p:nvCxnSpPr>
        <p:spPr bwMode="auto">
          <a:xfrm>
            <a:off x="7133422" y="5610529"/>
            <a:ext cx="385955" cy="96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75BADA8C-E1A7-36D0-4CD0-CC887E6F1472}"/>
              </a:ext>
            </a:extLst>
          </p:cNvPr>
          <p:cNvCxnSpPr/>
          <p:nvPr/>
        </p:nvCxnSpPr>
        <p:spPr bwMode="auto">
          <a:xfrm flipH="1">
            <a:off x="7301884" y="5612018"/>
            <a:ext cx="129540" cy="2290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3" name="Rectangle 62">
            <a:extLst>
              <a:ext uri="{FF2B5EF4-FFF2-40B4-BE49-F238E27FC236}">
                <a16:creationId xmlns:a16="http://schemas.microsoft.com/office/drawing/2014/main" id="{4A5C9122-12B0-74EE-BF74-D6FF09EB315C}"/>
              </a:ext>
            </a:extLst>
          </p:cNvPr>
          <p:cNvSpPr/>
          <p:nvPr/>
        </p:nvSpPr>
        <p:spPr bwMode="auto">
          <a:xfrm>
            <a:off x="7515897" y="5472526"/>
            <a:ext cx="137160" cy="37508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27" name="Rectangle 5126">
            <a:extLst>
              <a:ext uri="{FF2B5EF4-FFF2-40B4-BE49-F238E27FC236}">
                <a16:creationId xmlns:a16="http://schemas.microsoft.com/office/drawing/2014/main" id="{20C87A82-64DF-EA23-AD3A-2D1B9B009D5E}"/>
              </a:ext>
            </a:extLst>
          </p:cNvPr>
          <p:cNvSpPr/>
          <p:nvPr/>
        </p:nvSpPr>
        <p:spPr bwMode="auto">
          <a:xfrm>
            <a:off x="7737530" y="5492698"/>
            <a:ext cx="562134" cy="37508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a:ln>
                  <a:noFill/>
                </a:ln>
                <a:solidFill>
                  <a:schemeClr val="bg1"/>
                </a:solidFill>
                <a:effectLst/>
                <a:latin typeface="Times New Roman" pitchFamily="16" charset="0"/>
                <a:ea typeface="MS Gothic" charset="-128"/>
              </a:rPr>
              <a:t>BA</a:t>
            </a: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5128" name="Rectangle 5127">
            <a:extLst>
              <a:ext uri="{FF2B5EF4-FFF2-40B4-BE49-F238E27FC236}">
                <a16:creationId xmlns:a16="http://schemas.microsoft.com/office/drawing/2014/main" id="{FCEA638C-CDE6-9D2D-3D70-7CD422AFDB06}"/>
              </a:ext>
            </a:extLst>
          </p:cNvPr>
          <p:cNvSpPr/>
          <p:nvPr/>
        </p:nvSpPr>
        <p:spPr bwMode="auto">
          <a:xfrm>
            <a:off x="3272102" y="4711974"/>
            <a:ext cx="128667" cy="23181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29" name="TextBox 5128">
            <a:extLst>
              <a:ext uri="{FF2B5EF4-FFF2-40B4-BE49-F238E27FC236}">
                <a16:creationId xmlns:a16="http://schemas.microsoft.com/office/drawing/2014/main" id="{16EF8E0A-B6E0-3DA4-FD6B-6A158A19C49D}"/>
              </a:ext>
            </a:extLst>
          </p:cNvPr>
          <p:cNvSpPr txBox="1"/>
          <p:nvPr/>
        </p:nvSpPr>
        <p:spPr>
          <a:xfrm>
            <a:off x="3367917" y="4701259"/>
            <a:ext cx="940083" cy="338554"/>
          </a:xfrm>
          <a:prstGeom prst="rect">
            <a:avLst/>
          </a:prstGeom>
          <a:noFill/>
        </p:spPr>
        <p:txBody>
          <a:bodyPr wrap="square" rtlCol="0">
            <a:spAutoFit/>
          </a:bodyPr>
          <a:lstStyle/>
          <a:p>
            <a:r>
              <a:rPr lang="en-US" sz="800" b="1" dirty="0">
                <a:solidFill>
                  <a:schemeClr val="tx1"/>
                </a:solidFill>
              </a:rPr>
              <a:t>: MSDUs </a:t>
            </a:r>
            <a:r>
              <a:rPr lang="en-US" sz="800" b="1" dirty="0" err="1">
                <a:solidFill>
                  <a:schemeClr val="tx1"/>
                </a:solidFill>
              </a:rPr>
              <a:t>Fwded</a:t>
            </a:r>
            <a:r>
              <a:rPr lang="en-US" sz="800" b="1" dirty="0">
                <a:solidFill>
                  <a:schemeClr val="tx1"/>
                </a:solidFill>
              </a:rPr>
              <a:t> up in TXOP-1</a:t>
            </a:r>
          </a:p>
        </p:txBody>
      </p:sp>
      <p:sp>
        <p:nvSpPr>
          <p:cNvPr id="5130" name="Rectangle 5129">
            <a:extLst>
              <a:ext uri="{FF2B5EF4-FFF2-40B4-BE49-F238E27FC236}">
                <a16:creationId xmlns:a16="http://schemas.microsoft.com/office/drawing/2014/main" id="{584670D7-EC6F-45E1-78D5-4520EA394250}"/>
              </a:ext>
            </a:extLst>
          </p:cNvPr>
          <p:cNvSpPr/>
          <p:nvPr/>
        </p:nvSpPr>
        <p:spPr bwMode="auto">
          <a:xfrm>
            <a:off x="4476184" y="4719946"/>
            <a:ext cx="128667" cy="231819"/>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31" name="TextBox 5130">
            <a:extLst>
              <a:ext uri="{FF2B5EF4-FFF2-40B4-BE49-F238E27FC236}">
                <a16:creationId xmlns:a16="http://schemas.microsoft.com/office/drawing/2014/main" id="{53C76FFB-0D52-8C98-758C-B28AC89C10E8}"/>
              </a:ext>
            </a:extLst>
          </p:cNvPr>
          <p:cNvSpPr txBox="1"/>
          <p:nvPr/>
        </p:nvSpPr>
        <p:spPr>
          <a:xfrm>
            <a:off x="4571999" y="4709231"/>
            <a:ext cx="1664677" cy="338554"/>
          </a:xfrm>
          <a:prstGeom prst="rect">
            <a:avLst/>
          </a:prstGeom>
          <a:noFill/>
        </p:spPr>
        <p:txBody>
          <a:bodyPr wrap="square" rtlCol="0">
            <a:spAutoFit/>
          </a:bodyPr>
          <a:lstStyle/>
          <a:p>
            <a:r>
              <a:rPr lang="en-US" sz="800" b="1" dirty="0">
                <a:solidFill>
                  <a:schemeClr val="tx1"/>
                </a:solidFill>
              </a:rPr>
              <a:t>: MSDUs not received in TXOP-1; </a:t>
            </a:r>
            <a:r>
              <a:rPr lang="en-US" sz="800" b="1" dirty="0" err="1">
                <a:solidFill>
                  <a:schemeClr val="tx1"/>
                </a:solidFill>
              </a:rPr>
              <a:t>succesfully</a:t>
            </a:r>
            <a:r>
              <a:rPr lang="en-US" sz="800" b="1" dirty="0">
                <a:solidFill>
                  <a:schemeClr val="tx1"/>
                </a:solidFill>
              </a:rPr>
              <a:t> </a:t>
            </a:r>
            <a:r>
              <a:rPr lang="en-US" sz="800" b="1" dirty="0" err="1">
                <a:solidFill>
                  <a:schemeClr val="tx1"/>
                </a:solidFill>
              </a:rPr>
              <a:t>retx</a:t>
            </a:r>
            <a:r>
              <a:rPr lang="en-US" sz="800" b="1" dirty="0">
                <a:solidFill>
                  <a:schemeClr val="tx1"/>
                </a:solidFill>
              </a:rPr>
              <a:t> in TXOP-2 </a:t>
            </a:r>
          </a:p>
        </p:txBody>
      </p:sp>
      <p:sp>
        <p:nvSpPr>
          <p:cNvPr id="5132" name="Rectangle 5131">
            <a:extLst>
              <a:ext uri="{FF2B5EF4-FFF2-40B4-BE49-F238E27FC236}">
                <a16:creationId xmlns:a16="http://schemas.microsoft.com/office/drawing/2014/main" id="{59FDE602-8F8A-A13B-27FB-7F16CD843482}"/>
              </a:ext>
            </a:extLst>
          </p:cNvPr>
          <p:cNvSpPr/>
          <p:nvPr/>
        </p:nvSpPr>
        <p:spPr bwMode="auto">
          <a:xfrm>
            <a:off x="6389152" y="4732002"/>
            <a:ext cx="128667" cy="231819"/>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33" name="TextBox 5132">
            <a:extLst>
              <a:ext uri="{FF2B5EF4-FFF2-40B4-BE49-F238E27FC236}">
                <a16:creationId xmlns:a16="http://schemas.microsoft.com/office/drawing/2014/main" id="{78FCBA24-3913-1DDA-00ED-935287E442D4}"/>
              </a:ext>
            </a:extLst>
          </p:cNvPr>
          <p:cNvSpPr txBox="1"/>
          <p:nvPr/>
        </p:nvSpPr>
        <p:spPr>
          <a:xfrm>
            <a:off x="6533412" y="4669809"/>
            <a:ext cx="2055605" cy="400110"/>
          </a:xfrm>
          <a:prstGeom prst="rect">
            <a:avLst/>
          </a:prstGeom>
          <a:noFill/>
        </p:spPr>
        <p:txBody>
          <a:bodyPr wrap="square" rtlCol="0">
            <a:spAutoFit/>
          </a:bodyPr>
          <a:lstStyle/>
          <a:p>
            <a:r>
              <a:rPr lang="en-US" sz="800" b="1" dirty="0">
                <a:solidFill>
                  <a:srgbClr val="FF0000"/>
                </a:solidFill>
                <a:highlight>
                  <a:srgbClr val="FFFF00"/>
                </a:highlight>
              </a:rPr>
              <a:t>: </a:t>
            </a:r>
            <a:r>
              <a:rPr lang="en-US" sz="1000" b="1" dirty="0">
                <a:solidFill>
                  <a:srgbClr val="FF0000"/>
                </a:solidFill>
                <a:highlight>
                  <a:srgbClr val="FFFF00"/>
                </a:highlight>
              </a:rPr>
              <a:t>MSDUs received but not </a:t>
            </a:r>
            <a:r>
              <a:rPr lang="en-US" sz="1000" b="1" dirty="0" err="1">
                <a:solidFill>
                  <a:srgbClr val="FF0000"/>
                </a:solidFill>
                <a:highlight>
                  <a:srgbClr val="FFFF00"/>
                </a:highlight>
              </a:rPr>
              <a:t>fwded</a:t>
            </a:r>
            <a:r>
              <a:rPr lang="en-US" sz="1000" b="1" dirty="0">
                <a:solidFill>
                  <a:srgbClr val="FF0000"/>
                </a:solidFill>
                <a:highlight>
                  <a:srgbClr val="FFFF00"/>
                </a:highlight>
              </a:rPr>
              <a:t> up in TXOP-1 (HOL blocking) </a:t>
            </a:r>
          </a:p>
        </p:txBody>
      </p:sp>
      <p:sp>
        <p:nvSpPr>
          <p:cNvPr id="5134" name="TextBox 5133">
            <a:extLst>
              <a:ext uri="{FF2B5EF4-FFF2-40B4-BE49-F238E27FC236}">
                <a16:creationId xmlns:a16="http://schemas.microsoft.com/office/drawing/2014/main" id="{98480FAA-1A83-B20F-79FA-FE9F12AF6F5C}"/>
              </a:ext>
            </a:extLst>
          </p:cNvPr>
          <p:cNvSpPr txBox="1"/>
          <p:nvPr/>
        </p:nvSpPr>
        <p:spPr>
          <a:xfrm>
            <a:off x="1947672" y="4919124"/>
            <a:ext cx="713657" cy="276999"/>
          </a:xfrm>
          <a:prstGeom prst="rect">
            <a:avLst/>
          </a:prstGeom>
          <a:noFill/>
        </p:spPr>
        <p:txBody>
          <a:bodyPr wrap="none" rtlCol="0">
            <a:spAutoFit/>
          </a:bodyPr>
          <a:lstStyle/>
          <a:p>
            <a:r>
              <a:rPr lang="en-US" sz="1200" dirty="0">
                <a:solidFill>
                  <a:schemeClr val="tx1"/>
                </a:solidFill>
              </a:rPr>
              <a:t>TXOP-1</a:t>
            </a:r>
          </a:p>
        </p:txBody>
      </p:sp>
      <p:sp>
        <p:nvSpPr>
          <p:cNvPr id="5135" name="Right Brace 5134">
            <a:extLst>
              <a:ext uri="{FF2B5EF4-FFF2-40B4-BE49-F238E27FC236}">
                <a16:creationId xmlns:a16="http://schemas.microsoft.com/office/drawing/2014/main" id="{C847C899-7A53-BB12-1507-3CD875EB99D3}"/>
              </a:ext>
            </a:extLst>
          </p:cNvPr>
          <p:cNvSpPr/>
          <p:nvPr/>
        </p:nvSpPr>
        <p:spPr bwMode="auto">
          <a:xfrm rot="16200000">
            <a:off x="7806567" y="4844759"/>
            <a:ext cx="59638" cy="80992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36" name="TextBox 5135">
            <a:extLst>
              <a:ext uri="{FF2B5EF4-FFF2-40B4-BE49-F238E27FC236}">
                <a16:creationId xmlns:a16="http://schemas.microsoft.com/office/drawing/2014/main" id="{E1EAF68D-9DC2-51BD-0BC8-A184D18B102A}"/>
              </a:ext>
            </a:extLst>
          </p:cNvPr>
          <p:cNvSpPr txBox="1"/>
          <p:nvPr/>
        </p:nvSpPr>
        <p:spPr>
          <a:xfrm>
            <a:off x="7545772" y="5021515"/>
            <a:ext cx="886570" cy="276999"/>
          </a:xfrm>
          <a:prstGeom prst="rect">
            <a:avLst/>
          </a:prstGeom>
          <a:noFill/>
        </p:spPr>
        <p:txBody>
          <a:bodyPr wrap="square" rtlCol="0">
            <a:spAutoFit/>
          </a:bodyPr>
          <a:lstStyle/>
          <a:p>
            <a:r>
              <a:rPr lang="en-US" sz="1200" dirty="0">
                <a:solidFill>
                  <a:schemeClr val="tx1"/>
                </a:solidFill>
              </a:rPr>
              <a:t>TXOP-2</a:t>
            </a:r>
          </a:p>
        </p:txBody>
      </p:sp>
      <p:cxnSp>
        <p:nvCxnSpPr>
          <p:cNvPr id="5138" name="Straight Arrow Connector 5137">
            <a:extLst>
              <a:ext uri="{FF2B5EF4-FFF2-40B4-BE49-F238E27FC236}">
                <a16:creationId xmlns:a16="http://schemas.microsoft.com/office/drawing/2014/main" id="{A85308E4-CDE5-4411-9A03-594D6683AB71}"/>
              </a:ext>
            </a:extLst>
          </p:cNvPr>
          <p:cNvCxnSpPr/>
          <p:nvPr/>
        </p:nvCxnSpPr>
        <p:spPr bwMode="auto">
          <a:xfrm>
            <a:off x="2560320" y="6032562"/>
            <a:ext cx="5239910" cy="21593"/>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5139" name="TextBox 5138">
            <a:extLst>
              <a:ext uri="{FF2B5EF4-FFF2-40B4-BE49-F238E27FC236}">
                <a16:creationId xmlns:a16="http://schemas.microsoft.com/office/drawing/2014/main" id="{D18433DE-DAE5-FB83-3407-0BE082F7E4A9}"/>
              </a:ext>
            </a:extLst>
          </p:cNvPr>
          <p:cNvSpPr txBox="1"/>
          <p:nvPr/>
        </p:nvSpPr>
        <p:spPr>
          <a:xfrm>
            <a:off x="2719377" y="5993878"/>
            <a:ext cx="5168317" cy="461665"/>
          </a:xfrm>
          <a:prstGeom prst="rect">
            <a:avLst/>
          </a:prstGeom>
          <a:noFill/>
        </p:spPr>
        <p:txBody>
          <a:bodyPr wrap="square" rtlCol="0">
            <a:spAutoFit/>
          </a:bodyPr>
          <a:lstStyle/>
          <a:p>
            <a:r>
              <a:rPr lang="en-US" b="1" dirty="0">
                <a:solidFill>
                  <a:srgbClr val="FF0000"/>
                </a:solidFill>
              </a:rPr>
              <a:t> Delay due to HOL blocking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9ED-2EC6-0303-40C6-08E24272BEEC}"/>
              </a:ext>
            </a:extLst>
          </p:cNvPr>
          <p:cNvSpPr>
            <a:spLocks noGrp="1"/>
          </p:cNvSpPr>
          <p:nvPr>
            <p:ph type="title"/>
          </p:nvPr>
        </p:nvSpPr>
        <p:spPr/>
        <p:txBody>
          <a:bodyPr/>
          <a:lstStyle/>
          <a:p>
            <a:r>
              <a:rPr lang="en-US" dirty="0"/>
              <a:t>HOL blocking cases overview</a:t>
            </a:r>
          </a:p>
        </p:txBody>
      </p:sp>
      <p:sp>
        <p:nvSpPr>
          <p:cNvPr id="3" name="Content Placeholder 2">
            <a:extLst>
              <a:ext uri="{FF2B5EF4-FFF2-40B4-BE49-F238E27FC236}">
                <a16:creationId xmlns:a16="http://schemas.microsoft.com/office/drawing/2014/main" id="{7D0D4F0E-CB9E-14D8-9153-C7A3F46F2B86}"/>
              </a:ext>
            </a:extLst>
          </p:cNvPr>
          <p:cNvSpPr>
            <a:spLocks noGrp="1"/>
          </p:cNvSpPr>
          <p:nvPr>
            <p:ph idx="1"/>
          </p:nvPr>
        </p:nvSpPr>
        <p:spPr>
          <a:xfrm>
            <a:off x="496771" y="1535921"/>
            <a:ext cx="8480251" cy="4636279"/>
          </a:xfrm>
        </p:spPr>
        <p:txBody>
          <a:bodyPr/>
          <a:lstStyle/>
          <a:p>
            <a:pPr>
              <a:buFont typeface="Arial" panose="020B0604020202020204" pitchFamily="34" charset="0"/>
              <a:buChar char="•"/>
            </a:pPr>
            <a:r>
              <a:rPr lang="en-US" sz="1800" dirty="0">
                <a:cs typeface="Times New Roman"/>
              </a:rPr>
              <a:t>Depending on the type of traffic that gets blocked there could be roughly three cases. </a:t>
            </a:r>
          </a:p>
          <a:p>
            <a:pPr>
              <a:buFont typeface="Arial" panose="020B0604020202020204" pitchFamily="34" charset="0"/>
              <a:buChar char="•"/>
            </a:pPr>
            <a:r>
              <a:rPr lang="en-US" sz="1800" dirty="0">
                <a:cs typeface="Times New Roman"/>
              </a:rPr>
              <a:t>Case 0: All MSDUs in the blocked traffic belong to same stream/</a:t>
            </a:r>
            <a:r>
              <a:rPr lang="en-US" sz="1800" dirty="0" err="1">
                <a:cs typeface="Times New Roman"/>
              </a:rPr>
              <a:t>substream</a:t>
            </a:r>
            <a:r>
              <a:rPr lang="en-US" sz="1800" dirty="0">
                <a:cs typeface="Times New Roman"/>
              </a:rPr>
              <a:t> and cant be processed without receiving the missing MSDU(s). </a:t>
            </a:r>
          </a:p>
          <a:p>
            <a:pPr lvl="1">
              <a:buFont typeface="Arial" panose="020B0604020202020204" pitchFamily="34" charset="0"/>
              <a:buChar char="•"/>
            </a:pPr>
            <a:r>
              <a:rPr lang="en-US" sz="1400" dirty="0">
                <a:cs typeface="Times New Roman"/>
              </a:rPr>
              <a:t> E.g., a TCP file download. </a:t>
            </a:r>
          </a:p>
          <a:p>
            <a:pPr lvl="1">
              <a:buFont typeface="Arial" panose="020B0604020202020204" pitchFamily="34" charset="0"/>
              <a:buChar char="•"/>
            </a:pPr>
            <a:r>
              <a:rPr lang="en-US" sz="1400" dirty="0">
                <a:cs typeface="Times New Roman"/>
              </a:rPr>
              <a:t>In this case there is no significant issue with HOL blocking. </a:t>
            </a:r>
          </a:p>
          <a:p>
            <a:pPr>
              <a:buFont typeface="Arial" panose="020B0604020202020204" pitchFamily="34" charset="0"/>
              <a:buChar char="•"/>
            </a:pPr>
            <a:r>
              <a:rPr lang="en-US" sz="1800" dirty="0">
                <a:cs typeface="Times New Roman"/>
              </a:rPr>
              <a:t>Case 1: Some MSDUs in the blocked traffic belong to a different stream/</a:t>
            </a:r>
            <a:r>
              <a:rPr lang="en-US" sz="1800" dirty="0" err="1">
                <a:cs typeface="Times New Roman"/>
              </a:rPr>
              <a:t>substream</a:t>
            </a:r>
            <a:r>
              <a:rPr lang="en-US" sz="1800" dirty="0">
                <a:cs typeface="Times New Roman"/>
              </a:rPr>
              <a:t> than the missing MSDU(s) and there is enough metadata at layer-2 to differentiate between streams. </a:t>
            </a:r>
          </a:p>
          <a:p>
            <a:pPr lvl="1">
              <a:buFont typeface="Arial" panose="020B0604020202020204" pitchFamily="34" charset="0"/>
              <a:buChar char="•"/>
            </a:pPr>
            <a:r>
              <a:rPr lang="en-US" sz="1400" dirty="0">
                <a:cs typeface="Times New Roman"/>
              </a:rPr>
              <a:t>E.g., N video/voice streams to/from an edge server PC.</a:t>
            </a:r>
          </a:p>
          <a:p>
            <a:pPr>
              <a:buFont typeface="Arial" panose="020B0604020202020204" pitchFamily="34" charset="0"/>
              <a:buChar char="•"/>
            </a:pPr>
            <a:r>
              <a:rPr lang="en-US" sz="1800" dirty="0">
                <a:cs typeface="Times New Roman"/>
              </a:rPr>
              <a:t>Case 2: All MSDUs in the blocked traffic can be handled above layer-2 even in absence of missing MSDU(s). </a:t>
            </a:r>
          </a:p>
          <a:p>
            <a:pPr lvl="1">
              <a:buFont typeface="Arial" panose="020B0604020202020204" pitchFamily="34" charset="0"/>
              <a:buChar char="•"/>
            </a:pPr>
            <a:r>
              <a:rPr lang="en-US" sz="1400" dirty="0">
                <a:cs typeface="Times New Roman"/>
              </a:rPr>
              <a:t>Includes cases where some MSDUs belong to different </a:t>
            </a:r>
            <a:r>
              <a:rPr lang="en-US" sz="1400" dirty="0" err="1">
                <a:cs typeface="Times New Roman"/>
              </a:rPr>
              <a:t>substream</a:t>
            </a:r>
            <a:r>
              <a:rPr lang="en-US" sz="1400" dirty="0">
                <a:cs typeface="Times New Roman"/>
              </a:rPr>
              <a:t> but there is not enough metadata at layer-2 to differentiate between streams</a:t>
            </a:r>
          </a:p>
          <a:p>
            <a:pPr lvl="1">
              <a:buFont typeface="Arial" panose="020B0604020202020204" pitchFamily="34" charset="0"/>
              <a:buChar char="•"/>
            </a:pPr>
            <a:r>
              <a:rPr lang="en-US" sz="1400" dirty="0">
                <a:cs typeface="Times New Roman"/>
              </a:rPr>
              <a:t>E.g., QUIC flow that consists of multiple streams encapsulated above IP. </a:t>
            </a:r>
          </a:p>
          <a:p>
            <a:pPr>
              <a:buFont typeface="Arial" panose="020B0604020202020204" pitchFamily="34" charset="0"/>
              <a:buChar char="•"/>
            </a:pPr>
            <a:r>
              <a:rPr lang="en-US" sz="1800" dirty="0">
                <a:cs typeface="Times New Roman"/>
              </a:rPr>
              <a:t> In this presentation, we focus on case 1 and 2 where resolving HOL blocking problem could benefit user performance. </a:t>
            </a:r>
          </a:p>
          <a:p>
            <a:pPr marL="457200" lvl="1" indent="0"/>
            <a:endParaRPr lang="en-US" sz="1000" dirty="0">
              <a:cs typeface="Times New Roman"/>
            </a:endParaRPr>
          </a:p>
        </p:txBody>
      </p:sp>
      <p:sp>
        <p:nvSpPr>
          <p:cNvPr id="4" name="Slide Number Placeholder 3">
            <a:extLst>
              <a:ext uri="{FF2B5EF4-FFF2-40B4-BE49-F238E27FC236}">
                <a16:creationId xmlns:a16="http://schemas.microsoft.com/office/drawing/2014/main" id="{0B15582C-80AF-7F0B-6A43-950160C951B9}"/>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17E7843A-0619-3045-F45F-197576CB0E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19392274-595A-90F6-22B3-425CE665D123}"/>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359576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9ED-2EC6-0303-40C6-08E24272BEEC}"/>
              </a:ext>
            </a:extLst>
          </p:cNvPr>
          <p:cNvSpPr>
            <a:spLocks noGrp="1"/>
          </p:cNvSpPr>
          <p:nvPr>
            <p:ph type="title"/>
          </p:nvPr>
        </p:nvSpPr>
        <p:spPr/>
        <p:txBody>
          <a:bodyPr/>
          <a:lstStyle/>
          <a:p>
            <a:r>
              <a:rPr lang="en-US" dirty="0"/>
              <a:t>HOL blocking case 1</a:t>
            </a:r>
          </a:p>
        </p:txBody>
      </p:sp>
      <p:sp>
        <p:nvSpPr>
          <p:cNvPr id="3" name="Content Placeholder 2">
            <a:extLst>
              <a:ext uri="{FF2B5EF4-FFF2-40B4-BE49-F238E27FC236}">
                <a16:creationId xmlns:a16="http://schemas.microsoft.com/office/drawing/2014/main" id="{7D0D4F0E-CB9E-14D8-9153-C7A3F46F2B86}"/>
              </a:ext>
            </a:extLst>
          </p:cNvPr>
          <p:cNvSpPr>
            <a:spLocks noGrp="1"/>
          </p:cNvSpPr>
          <p:nvPr>
            <p:ph idx="1"/>
          </p:nvPr>
        </p:nvSpPr>
        <p:spPr>
          <a:xfrm>
            <a:off x="198620" y="1647552"/>
            <a:ext cx="4089109" cy="4636279"/>
          </a:xfrm>
        </p:spPr>
        <p:txBody>
          <a:bodyPr/>
          <a:lstStyle/>
          <a:p>
            <a:pPr>
              <a:buFont typeface="Arial" panose="020B0604020202020204" pitchFamily="34" charset="0"/>
              <a:buChar char="•"/>
            </a:pPr>
            <a:r>
              <a:rPr lang="en-US" sz="1600" dirty="0"/>
              <a:t>In this case there are multiple  traffic streams that are mapped to same AC between two STAs such as multiple voice/ video sessions, time-sensitive flows, file transfer instances etc. e.g., </a:t>
            </a:r>
          </a:p>
          <a:p>
            <a:pPr lvl="1">
              <a:buFont typeface="Arial" panose="020B0604020202020204" pitchFamily="34" charset="0"/>
              <a:buChar char="•"/>
            </a:pPr>
            <a:r>
              <a:rPr lang="en-US" sz="1400" dirty="0"/>
              <a:t>An edge compute PC that processes video data from multiple robots and send instructions for controlling movement.</a:t>
            </a:r>
          </a:p>
          <a:p>
            <a:pPr lvl="1">
              <a:buFont typeface="Arial" panose="020B0604020202020204" pitchFamily="34" charset="0"/>
              <a:buChar char="•"/>
            </a:pPr>
            <a:r>
              <a:rPr lang="en-US" sz="1400" dirty="0"/>
              <a:t>A high compute PC connected to multiple HMDs. </a:t>
            </a:r>
          </a:p>
          <a:p>
            <a:pPr>
              <a:buFont typeface="Arial" panose="020B0604020202020204" pitchFamily="34" charset="0"/>
              <a:buChar char="•"/>
            </a:pPr>
            <a:r>
              <a:rPr lang="en-US" sz="1800" dirty="0"/>
              <a:t>Also, additional metadata (e.g., IP tuple, Port #, metadata)  available at layer-2 to identify the different streams. </a:t>
            </a:r>
            <a:endParaRPr lang="en-US" sz="1800" dirty="0">
              <a:cs typeface="Times New Roman"/>
            </a:endParaRPr>
          </a:p>
        </p:txBody>
      </p:sp>
      <p:sp>
        <p:nvSpPr>
          <p:cNvPr id="4" name="Slide Number Placeholder 3">
            <a:extLst>
              <a:ext uri="{FF2B5EF4-FFF2-40B4-BE49-F238E27FC236}">
                <a16:creationId xmlns:a16="http://schemas.microsoft.com/office/drawing/2014/main" id="{0B15582C-80AF-7F0B-6A43-950160C951B9}"/>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17E7843A-0619-3045-F45F-197576CB0E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19392274-595A-90F6-22B3-425CE665D123}"/>
              </a:ext>
            </a:extLst>
          </p:cNvPr>
          <p:cNvSpPr>
            <a:spLocks noGrp="1"/>
          </p:cNvSpPr>
          <p:nvPr>
            <p:ph type="dt" idx="15"/>
          </p:nvPr>
        </p:nvSpPr>
        <p:spPr/>
        <p:txBody>
          <a:bodyPr/>
          <a:lstStyle/>
          <a:p>
            <a:r>
              <a:rPr lang="en-US"/>
              <a:t>March 2024</a:t>
            </a:r>
            <a:endParaRPr lang="en-GB"/>
          </a:p>
        </p:txBody>
      </p:sp>
      <p:cxnSp>
        <p:nvCxnSpPr>
          <p:cNvPr id="20" name="Straight Arrow Connector 19">
            <a:extLst>
              <a:ext uri="{FF2B5EF4-FFF2-40B4-BE49-F238E27FC236}">
                <a16:creationId xmlns:a16="http://schemas.microsoft.com/office/drawing/2014/main" id="{6BD9FB62-0DB8-7590-893F-85F10D76A82C}"/>
              </a:ext>
            </a:extLst>
          </p:cNvPr>
          <p:cNvCxnSpPr>
            <a:cxnSpLocks/>
          </p:cNvCxnSpPr>
          <p:nvPr/>
        </p:nvCxnSpPr>
        <p:spPr bwMode="auto">
          <a:xfrm>
            <a:off x="5037614" y="2602866"/>
            <a:ext cx="1027906" cy="6713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pic>
        <p:nvPicPr>
          <p:cNvPr id="23" name="Graphic 22" descr="Wireless router with solid fill">
            <a:extLst>
              <a:ext uri="{FF2B5EF4-FFF2-40B4-BE49-F238E27FC236}">
                <a16:creationId xmlns:a16="http://schemas.microsoft.com/office/drawing/2014/main" id="{5A389A54-0366-2A82-691F-32988AF59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7090" y="2878772"/>
            <a:ext cx="914400" cy="914400"/>
          </a:xfrm>
          <a:prstGeom prst="rect">
            <a:avLst/>
          </a:prstGeom>
        </p:spPr>
      </p:pic>
      <p:pic>
        <p:nvPicPr>
          <p:cNvPr id="25" name="Graphic 24" descr="Laptop with solid fill">
            <a:extLst>
              <a:ext uri="{FF2B5EF4-FFF2-40B4-BE49-F238E27FC236}">
                <a16:creationId xmlns:a16="http://schemas.microsoft.com/office/drawing/2014/main" id="{3D0988F8-4E62-5A45-ACB9-A08D0B45F4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7090" y="5440680"/>
            <a:ext cx="914400" cy="914400"/>
          </a:xfrm>
          <a:prstGeom prst="rect">
            <a:avLst/>
          </a:prstGeom>
        </p:spPr>
      </p:pic>
      <p:sp>
        <p:nvSpPr>
          <p:cNvPr id="27" name="Rectangle 26">
            <a:extLst>
              <a:ext uri="{FF2B5EF4-FFF2-40B4-BE49-F238E27FC236}">
                <a16:creationId xmlns:a16="http://schemas.microsoft.com/office/drawing/2014/main" id="{BCDB741C-80EE-15F4-08D7-EFC1046C90C2}"/>
              </a:ext>
            </a:extLst>
          </p:cNvPr>
          <p:cNvSpPr/>
          <p:nvPr/>
        </p:nvSpPr>
        <p:spPr bwMode="auto">
          <a:xfrm>
            <a:off x="5286057" y="2374861"/>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Rectangle 27">
            <a:extLst>
              <a:ext uri="{FF2B5EF4-FFF2-40B4-BE49-F238E27FC236}">
                <a16:creationId xmlns:a16="http://schemas.microsoft.com/office/drawing/2014/main" id="{DFF4A43E-DBF2-C036-744D-9586CEAE9EF4}"/>
              </a:ext>
            </a:extLst>
          </p:cNvPr>
          <p:cNvSpPr/>
          <p:nvPr/>
        </p:nvSpPr>
        <p:spPr bwMode="auto">
          <a:xfrm>
            <a:off x="5397613" y="2435027"/>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C42A1EB5-F46E-74F9-0C5C-3A23D8AFED4E}"/>
              </a:ext>
            </a:extLst>
          </p:cNvPr>
          <p:cNvSpPr/>
          <p:nvPr/>
        </p:nvSpPr>
        <p:spPr bwMode="auto">
          <a:xfrm>
            <a:off x="5509169" y="2498566"/>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4521E7E2-F89A-E0F0-814D-4DF173C780E7}"/>
              </a:ext>
            </a:extLst>
          </p:cNvPr>
          <p:cNvSpPr/>
          <p:nvPr/>
        </p:nvSpPr>
        <p:spPr bwMode="auto">
          <a:xfrm>
            <a:off x="5613014" y="2606238"/>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Rectangle 30">
            <a:extLst>
              <a:ext uri="{FF2B5EF4-FFF2-40B4-BE49-F238E27FC236}">
                <a16:creationId xmlns:a16="http://schemas.microsoft.com/office/drawing/2014/main" id="{27E3D349-0102-4EF6-788B-290645C56A09}"/>
              </a:ext>
            </a:extLst>
          </p:cNvPr>
          <p:cNvSpPr/>
          <p:nvPr/>
        </p:nvSpPr>
        <p:spPr bwMode="auto">
          <a:xfrm>
            <a:off x="5724570" y="2666404"/>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Rectangle 31">
            <a:extLst>
              <a:ext uri="{FF2B5EF4-FFF2-40B4-BE49-F238E27FC236}">
                <a16:creationId xmlns:a16="http://schemas.microsoft.com/office/drawing/2014/main" id="{F78351D1-8DF5-30EE-393E-39735A688135}"/>
              </a:ext>
            </a:extLst>
          </p:cNvPr>
          <p:cNvSpPr/>
          <p:nvPr/>
        </p:nvSpPr>
        <p:spPr bwMode="auto">
          <a:xfrm>
            <a:off x="5836126" y="2729943"/>
            <a:ext cx="71761" cy="33567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4" name="Straight Arrow Connector 33">
            <a:extLst>
              <a:ext uri="{FF2B5EF4-FFF2-40B4-BE49-F238E27FC236}">
                <a16:creationId xmlns:a16="http://schemas.microsoft.com/office/drawing/2014/main" id="{3C0C464E-ED6E-3DD7-A604-D437B493CBC5}"/>
              </a:ext>
            </a:extLst>
          </p:cNvPr>
          <p:cNvCxnSpPr>
            <a:cxnSpLocks/>
          </p:cNvCxnSpPr>
          <p:nvPr/>
        </p:nvCxnSpPr>
        <p:spPr bwMode="auto">
          <a:xfrm flipH="1">
            <a:off x="6667029" y="2574965"/>
            <a:ext cx="509972" cy="5035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1" name="Rectangle 40">
            <a:extLst>
              <a:ext uri="{FF2B5EF4-FFF2-40B4-BE49-F238E27FC236}">
                <a16:creationId xmlns:a16="http://schemas.microsoft.com/office/drawing/2014/main" id="{252546E3-23EE-9DA1-7DA9-72CF31F8A744}"/>
              </a:ext>
            </a:extLst>
          </p:cNvPr>
          <p:cNvSpPr/>
          <p:nvPr/>
        </p:nvSpPr>
        <p:spPr bwMode="auto">
          <a:xfrm>
            <a:off x="6841490" y="2498566"/>
            <a:ext cx="71761" cy="27213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41">
            <a:extLst>
              <a:ext uri="{FF2B5EF4-FFF2-40B4-BE49-F238E27FC236}">
                <a16:creationId xmlns:a16="http://schemas.microsoft.com/office/drawing/2014/main" id="{749DD10C-BEC2-40C6-FD1B-CC55AF15FDF5}"/>
              </a:ext>
            </a:extLst>
          </p:cNvPr>
          <p:cNvSpPr/>
          <p:nvPr/>
        </p:nvSpPr>
        <p:spPr bwMode="auto">
          <a:xfrm>
            <a:off x="6724970" y="2613390"/>
            <a:ext cx="71761" cy="27213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012836C9-0465-7C94-9DB0-E599A9B7502A}"/>
              </a:ext>
            </a:extLst>
          </p:cNvPr>
          <p:cNvSpPr/>
          <p:nvPr/>
        </p:nvSpPr>
        <p:spPr bwMode="auto">
          <a:xfrm>
            <a:off x="6944219" y="2434392"/>
            <a:ext cx="71761" cy="27213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45" name="Straight Arrow Connector 44">
            <a:extLst>
              <a:ext uri="{FF2B5EF4-FFF2-40B4-BE49-F238E27FC236}">
                <a16:creationId xmlns:a16="http://schemas.microsoft.com/office/drawing/2014/main" id="{73177F68-6AC7-168E-953F-82FC2585532B}"/>
              </a:ext>
            </a:extLst>
          </p:cNvPr>
          <p:cNvCxnSpPr>
            <a:cxnSpLocks/>
          </p:cNvCxnSpPr>
          <p:nvPr/>
        </p:nvCxnSpPr>
        <p:spPr bwMode="auto">
          <a:xfrm flipH="1">
            <a:off x="6760850" y="2542699"/>
            <a:ext cx="1695763" cy="8863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7" name="Rectangle 46">
            <a:extLst>
              <a:ext uri="{FF2B5EF4-FFF2-40B4-BE49-F238E27FC236}">
                <a16:creationId xmlns:a16="http://schemas.microsoft.com/office/drawing/2014/main" id="{F9A515D5-7535-1165-81EE-BA630C313119}"/>
              </a:ext>
            </a:extLst>
          </p:cNvPr>
          <p:cNvSpPr/>
          <p:nvPr/>
        </p:nvSpPr>
        <p:spPr bwMode="auto">
          <a:xfrm>
            <a:off x="8031524" y="2406630"/>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570387BD-13D7-C7BA-D509-E54E5A04B012}"/>
              </a:ext>
            </a:extLst>
          </p:cNvPr>
          <p:cNvSpPr/>
          <p:nvPr/>
        </p:nvSpPr>
        <p:spPr bwMode="auto">
          <a:xfrm>
            <a:off x="7931761" y="2482891"/>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Rectangle 48">
            <a:extLst>
              <a:ext uri="{FF2B5EF4-FFF2-40B4-BE49-F238E27FC236}">
                <a16:creationId xmlns:a16="http://schemas.microsoft.com/office/drawing/2014/main" id="{6192FCD6-53C0-FB40-B4D8-6D391529406E}"/>
              </a:ext>
            </a:extLst>
          </p:cNvPr>
          <p:cNvSpPr/>
          <p:nvPr/>
        </p:nvSpPr>
        <p:spPr bwMode="auto">
          <a:xfrm>
            <a:off x="7805102" y="2574965"/>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Rectangle 50">
            <a:extLst>
              <a:ext uri="{FF2B5EF4-FFF2-40B4-BE49-F238E27FC236}">
                <a16:creationId xmlns:a16="http://schemas.microsoft.com/office/drawing/2014/main" id="{DE1D3D19-B02A-BC65-ACC0-6B003C6159B5}"/>
              </a:ext>
            </a:extLst>
          </p:cNvPr>
          <p:cNvSpPr/>
          <p:nvPr/>
        </p:nvSpPr>
        <p:spPr bwMode="auto">
          <a:xfrm>
            <a:off x="7687028" y="2657385"/>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Rectangle 51">
            <a:extLst>
              <a:ext uri="{FF2B5EF4-FFF2-40B4-BE49-F238E27FC236}">
                <a16:creationId xmlns:a16="http://schemas.microsoft.com/office/drawing/2014/main" id="{42D2BC02-8E80-C110-044E-5A7B4FBECEC6}"/>
              </a:ext>
            </a:extLst>
          </p:cNvPr>
          <p:cNvSpPr/>
          <p:nvPr/>
        </p:nvSpPr>
        <p:spPr bwMode="auto">
          <a:xfrm>
            <a:off x="7560369" y="2749459"/>
            <a:ext cx="71761" cy="27213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54" name="Straight Arrow Connector 53">
            <a:extLst>
              <a:ext uri="{FF2B5EF4-FFF2-40B4-BE49-F238E27FC236}">
                <a16:creationId xmlns:a16="http://schemas.microsoft.com/office/drawing/2014/main" id="{467C2B06-3B65-C14C-E537-F08D5B1CB3DB}"/>
              </a:ext>
            </a:extLst>
          </p:cNvPr>
          <p:cNvCxnSpPr>
            <a:stCxn id="23" idx="2"/>
          </p:cNvCxnSpPr>
          <p:nvPr/>
        </p:nvCxnSpPr>
        <p:spPr bwMode="auto">
          <a:xfrm>
            <a:off x="6384290" y="3793172"/>
            <a:ext cx="26449" cy="178268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Rectangle 56">
            <a:extLst>
              <a:ext uri="{FF2B5EF4-FFF2-40B4-BE49-F238E27FC236}">
                <a16:creationId xmlns:a16="http://schemas.microsoft.com/office/drawing/2014/main" id="{DE747ED2-2201-26A4-E2FF-DD6E0D372142}"/>
              </a:ext>
            </a:extLst>
          </p:cNvPr>
          <p:cNvSpPr/>
          <p:nvPr/>
        </p:nvSpPr>
        <p:spPr bwMode="auto">
          <a:xfrm flipV="1">
            <a:off x="6490756" y="3819842"/>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Rectangle 60">
            <a:extLst>
              <a:ext uri="{FF2B5EF4-FFF2-40B4-BE49-F238E27FC236}">
                <a16:creationId xmlns:a16="http://schemas.microsoft.com/office/drawing/2014/main" id="{EC3FB854-23A9-FDCB-9FA8-84E8358AB8C6}"/>
              </a:ext>
            </a:extLst>
          </p:cNvPr>
          <p:cNvSpPr/>
          <p:nvPr/>
        </p:nvSpPr>
        <p:spPr bwMode="auto">
          <a:xfrm flipV="1">
            <a:off x="6490756" y="3868688"/>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Rectangle 61">
            <a:extLst>
              <a:ext uri="{FF2B5EF4-FFF2-40B4-BE49-F238E27FC236}">
                <a16:creationId xmlns:a16="http://schemas.microsoft.com/office/drawing/2014/main" id="{F2DB63AD-8415-031F-18D3-48902AE17ADD}"/>
              </a:ext>
            </a:extLst>
          </p:cNvPr>
          <p:cNvSpPr/>
          <p:nvPr/>
        </p:nvSpPr>
        <p:spPr bwMode="auto">
          <a:xfrm flipV="1">
            <a:off x="6490755" y="3924479"/>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Rectangle 62">
            <a:extLst>
              <a:ext uri="{FF2B5EF4-FFF2-40B4-BE49-F238E27FC236}">
                <a16:creationId xmlns:a16="http://schemas.microsoft.com/office/drawing/2014/main" id="{F4DFE446-9AF4-5BA0-F8FB-89DD7C723023}"/>
              </a:ext>
            </a:extLst>
          </p:cNvPr>
          <p:cNvSpPr/>
          <p:nvPr/>
        </p:nvSpPr>
        <p:spPr bwMode="auto">
          <a:xfrm flipV="1">
            <a:off x="6490754" y="3967568"/>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Rectangle 67">
            <a:extLst>
              <a:ext uri="{FF2B5EF4-FFF2-40B4-BE49-F238E27FC236}">
                <a16:creationId xmlns:a16="http://schemas.microsoft.com/office/drawing/2014/main" id="{3AD8AA03-36C8-AAE2-6B8E-B44221CC2E91}"/>
              </a:ext>
            </a:extLst>
          </p:cNvPr>
          <p:cNvSpPr/>
          <p:nvPr/>
        </p:nvSpPr>
        <p:spPr bwMode="auto">
          <a:xfrm flipV="1">
            <a:off x="6490755" y="4017097"/>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Rectangle 68">
            <a:extLst>
              <a:ext uri="{FF2B5EF4-FFF2-40B4-BE49-F238E27FC236}">
                <a16:creationId xmlns:a16="http://schemas.microsoft.com/office/drawing/2014/main" id="{79168EE6-ECCC-41C8-4771-46C95E0E64D7}"/>
              </a:ext>
            </a:extLst>
          </p:cNvPr>
          <p:cNvSpPr/>
          <p:nvPr/>
        </p:nvSpPr>
        <p:spPr bwMode="auto">
          <a:xfrm flipV="1">
            <a:off x="6490755" y="4065943"/>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0" name="Rectangle 69">
            <a:extLst>
              <a:ext uri="{FF2B5EF4-FFF2-40B4-BE49-F238E27FC236}">
                <a16:creationId xmlns:a16="http://schemas.microsoft.com/office/drawing/2014/main" id="{1CA65B5E-FAAB-E56E-B053-879EE924227C}"/>
              </a:ext>
            </a:extLst>
          </p:cNvPr>
          <p:cNvSpPr/>
          <p:nvPr/>
        </p:nvSpPr>
        <p:spPr bwMode="auto">
          <a:xfrm flipV="1">
            <a:off x="6490754" y="4121734"/>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Rectangle 70">
            <a:extLst>
              <a:ext uri="{FF2B5EF4-FFF2-40B4-BE49-F238E27FC236}">
                <a16:creationId xmlns:a16="http://schemas.microsoft.com/office/drawing/2014/main" id="{CA23CD8C-E387-49B2-EA99-CAE6B919FC1A}"/>
              </a:ext>
            </a:extLst>
          </p:cNvPr>
          <p:cNvSpPr/>
          <p:nvPr/>
        </p:nvSpPr>
        <p:spPr bwMode="auto">
          <a:xfrm flipV="1">
            <a:off x="6490753" y="4164823"/>
            <a:ext cx="305975" cy="45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2" name="Rectangle 71">
            <a:extLst>
              <a:ext uri="{FF2B5EF4-FFF2-40B4-BE49-F238E27FC236}">
                <a16:creationId xmlns:a16="http://schemas.microsoft.com/office/drawing/2014/main" id="{82AE9ECD-2A25-8AC5-13F9-17CF27D57A59}"/>
              </a:ext>
            </a:extLst>
          </p:cNvPr>
          <p:cNvSpPr/>
          <p:nvPr/>
        </p:nvSpPr>
        <p:spPr bwMode="auto">
          <a:xfrm flipV="1">
            <a:off x="6535518" y="4683046"/>
            <a:ext cx="305975"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3" name="Rectangle 72">
            <a:extLst>
              <a:ext uri="{FF2B5EF4-FFF2-40B4-BE49-F238E27FC236}">
                <a16:creationId xmlns:a16="http://schemas.microsoft.com/office/drawing/2014/main" id="{5B72FB21-0B0D-1B5A-B90E-E7ACD46C00CB}"/>
              </a:ext>
            </a:extLst>
          </p:cNvPr>
          <p:cNvSpPr/>
          <p:nvPr/>
        </p:nvSpPr>
        <p:spPr bwMode="auto">
          <a:xfrm flipV="1">
            <a:off x="6535518" y="4731892"/>
            <a:ext cx="305975"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a:extLst>
              <a:ext uri="{FF2B5EF4-FFF2-40B4-BE49-F238E27FC236}">
                <a16:creationId xmlns:a16="http://schemas.microsoft.com/office/drawing/2014/main" id="{F5BFBE20-30C0-0963-4137-CEB3AF10B096}"/>
              </a:ext>
            </a:extLst>
          </p:cNvPr>
          <p:cNvSpPr/>
          <p:nvPr/>
        </p:nvSpPr>
        <p:spPr bwMode="auto">
          <a:xfrm flipV="1">
            <a:off x="6535517" y="4787683"/>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Rectangle 74">
            <a:extLst>
              <a:ext uri="{FF2B5EF4-FFF2-40B4-BE49-F238E27FC236}">
                <a16:creationId xmlns:a16="http://schemas.microsoft.com/office/drawing/2014/main" id="{B823587B-4B03-B799-B17D-5A9EEDFA8FEF}"/>
              </a:ext>
            </a:extLst>
          </p:cNvPr>
          <p:cNvSpPr/>
          <p:nvPr/>
        </p:nvSpPr>
        <p:spPr bwMode="auto">
          <a:xfrm flipV="1">
            <a:off x="6535516" y="4830772"/>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Rectangle 75">
            <a:extLst>
              <a:ext uri="{FF2B5EF4-FFF2-40B4-BE49-F238E27FC236}">
                <a16:creationId xmlns:a16="http://schemas.microsoft.com/office/drawing/2014/main" id="{DCBA65D9-84A6-4110-2DB5-2C6EBF01FB29}"/>
              </a:ext>
            </a:extLst>
          </p:cNvPr>
          <p:cNvSpPr/>
          <p:nvPr/>
        </p:nvSpPr>
        <p:spPr bwMode="auto">
          <a:xfrm flipV="1">
            <a:off x="6535517" y="4880301"/>
            <a:ext cx="305975" cy="45719"/>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7" name="Rectangle 76">
            <a:extLst>
              <a:ext uri="{FF2B5EF4-FFF2-40B4-BE49-F238E27FC236}">
                <a16:creationId xmlns:a16="http://schemas.microsoft.com/office/drawing/2014/main" id="{D41067AE-DD36-257B-6B38-7C34ED9301DE}"/>
              </a:ext>
            </a:extLst>
          </p:cNvPr>
          <p:cNvSpPr/>
          <p:nvPr/>
        </p:nvSpPr>
        <p:spPr bwMode="auto">
          <a:xfrm flipV="1">
            <a:off x="6535517" y="4929147"/>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Rectangle 77">
            <a:extLst>
              <a:ext uri="{FF2B5EF4-FFF2-40B4-BE49-F238E27FC236}">
                <a16:creationId xmlns:a16="http://schemas.microsoft.com/office/drawing/2014/main" id="{01363794-4BFD-C53A-E1BC-815A70AF892D}"/>
              </a:ext>
            </a:extLst>
          </p:cNvPr>
          <p:cNvSpPr/>
          <p:nvPr/>
        </p:nvSpPr>
        <p:spPr bwMode="auto">
          <a:xfrm flipV="1">
            <a:off x="6535516" y="4984938"/>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Rectangle 78">
            <a:extLst>
              <a:ext uri="{FF2B5EF4-FFF2-40B4-BE49-F238E27FC236}">
                <a16:creationId xmlns:a16="http://schemas.microsoft.com/office/drawing/2014/main" id="{D52E4F1D-D1D2-A04A-4858-690FA8559867}"/>
              </a:ext>
            </a:extLst>
          </p:cNvPr>
          <p:cNvSpPr/>
          <p:nvPr/>
        </p:nvSpPr>
        <p:spPr bwMode="auto">
          <a:xfrm flipV="1">
            <a:off x="6535515" y="5028027"/>
            <a:ext cx="305975" cy="45719"/>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3" name="Right Brace 82">
            <a:extLst>
              <a:ext uri="{FF2B5EF4-FFF2-40B4-BE49-F238E27FC236}">
                <a16:creationId xmlns:a16="http://schemas.microsoft.com/office/drawing/2014/main" id="{64253354-FCE1-7D51-21B3-85D29225EFF5}"/>
              </a:ext>
            </a:extLst>
          </p:cNvPr>
          <p:cNvSpPr/>
          <p:nvPr/>
        </p:nvSpPr>
        <p:spPr bwMode="auto">
          <a:xfrm>
            <a:off x="6922015" y="3775607"/>
            <a:ext cx="116201" cy="48298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4" name="TextBox 83">
            <a:extLst>
              <a:ext uri="{FF2B5EF4-FFF2-40B4-BE49-F238E27FC236}">
                <a16:creationId xmlns:a16="http://schemas.microsoft.com/office/drawing/2014/main" id="{8BDADA89-51A1-C3DF-AB53-73C3ADA671EF}"/>
              </a:ext>
            </a:extLst>
          </p:cNvPr>
          <p:cNvSpPr txBox="1"/>
          <p:nvPr/>
        </p:nvSpPr>
        <p:spPr>
          <a:xfrm>
            <a:off x="6998700" y="3844735"/>
            <a:ext cx="1101584" cy="276999"/>
          </a:xfrm>
          <a:prstGeom prst="rect">
            <a:avLst/>
          </a:prstGeom>
          <a:noFill/>
        </p:spPr>
        <p:txBody>
          <a:bodyPr wrap="none" rtlCol="0">
            <a:spAutoFit/>
          </a:bodyPr>
          <a:lstStyle/>
          <a:p>
            <a:r>
              <a:rPr lang="en-US" sz="1200" dirty="0">
                <a:solidFill>
                  <a:schemeClr val="tx1"/>
                </a:solidFill>
              </a:rPr>
              <a:t>PPDU (TID-x)</a:t>
            </a:r>
          </a:p>
        </p:txBody>
      </p:sp>
      <p:sp>
        <p:nvSpPr>
          <p:cNvPr id="85" name="Right Brace 84">
            <a:extLst>
              <a:ext uri="{FF2B5EF4-FFF2-40B4-BE49-F238E27FC236}">
                <a16:creationId xmlns:a16="http://schemas.microsoft.com/office/drawing/2014/main" id="{A8616148-3FA0-9F06-EB2D-B6B21926B72F}"/>
              </a:ext>
            </a:extLst>
          </p:cNvPr>
          <p:cNvSpPr/>
          <p:nvPr/>
        </p:nvSpPr>
        <p:spPr bwMode="auto">
          <a:xfrm>
            <a:off x="6954493" y="4613918"/>
            <a:ext cx="116201" cy="48298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6" name="TextBox 85">
            <a:extLst>
              <a:ext uri="{FF2B5EF4-FFF2-40B4-BE49-F238E27FC236}">
                <a16:creationId xmlns:a16="http://schemas.microsoft.com/office/drawing/2014/main" id="{A56F239D-363A-AF2D-8D3C-58ED27764454}"/>
              </a:ext>
            </a:extLst>
          </p:cNvPr>
          <p:cNvSpPr txBox="1"/>
          <p:nvPr/>
        </p:nvSpPr>
        <p:spPr>
          <a:xfrm>
            <a:off x="7031178" y="4683046"/>
            <a:ext cx="1101584" cy="276999"/>
          </a:xfrm>
          <a:prstGeom prst="rect">
            <a:avLst/>
          </a:prstGeom>
          <a:noFill/>
        </p:spPr>
        <p:txBody>
          <a:bodyPr wrap="none" rtlCol="0">
            <a:spAutoFit/>
          </a:bodyPr>
          <a:lstStyle/>
          <a:p>
            <a:r>
              <a:rPr lang="en-US" sz="1200" dirty="0">
                <a:solidFill>
                  <a:schemeClr val="tx1"/>
                </a:solidFill>
              </a:rPr>
              <a:t>PPDU (TID-y)</a:t>
            </a:r>
          </a:p>
        </p:txBody>
      </p:sp>
      <p:pic>
        <p:nvPicPr>
          <p:cNvPr id="7" name="Picture 6">
            <a:extLst>
              <a:ext uri="{FF2B5EF4-FFF2-40B4-BE49-F238E27FC236}">
                <a16:creationId xmlns:a16="http://schemas.microsoft.com/office/drawing/2014/main" id="{86D59483-9790-D6F8-506E-59EB81CC3FFE}"/>
              </a:ext>
            </a:extLst>
          </p:cNvPr>
          <p:cNvPicPr>
            <a:picLocks noChangeAspect="1"/>
          </p:cNvPicPr>
          <p:nvPr/>
        </p:nvPicPr>
        <p:blipFill>
          <a:blip r:embed="rId7"/>
          <a:stretch>
            <a:fillRect/>
          </a:stretch>
        </p:blipFill>
        <p:spPr>
          <a:xfrm>
            <a:off x="4167799" y="1732400"/>
            <a:ext cx="937032" cy="865204"/>
          </a:xfrm>
          <a:prstGeom prst="rect">
            <a:avLst/>
          </a:prstGeom>
        </p:spPr>
      </p:pic>
      <p:sp>
        <p:nvSpPr>
          <p:cNvPr id="8" name="TextBox 58">
            <a:extLst>
              <a:ext uri="{FF2B5EF4-FFF2-40B4-BE49-F238E27FC236}">
                <a16:creationId xmlns:a16="http://schemas.microsoft.com/office/drawing/2014/main" id="{E02FD1D3-D490-E979-46FF-7EA45800255B}"/>
              </a:ext>
            </a:extLst>
          </p:cNvPr>
          <p:cNvSpPr txBox="1"/>
          <p:nvPr/>
        </p:nvSpPr>
        <p:spPr>
          <a:xfrm>
            <a:off x="6892188" y="5828399"/>
            <a:ext cx="1433085"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0" tIns="0" rIns="0" bIns="0" numCol="1" spcCol="381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2438338" rtl="0" fontAlgn="auto" latinLnBrk="0" hangingPunct="0">
              <a:lnSpc>
                <a:spcPct val="100000"/>
              </a:lnSpc>
              <a:spcBef>
                <a:spcPts val="0"/>
              </a:spcBef>
              <a:spcAft>
                <a:spcPts val="0"/>
              </a:spcAft>
              <a:buClrTx/>
              <a:buSzTx/>
              <a:buFontTx/>
              <a:buNone/>
              <a:tabLst/>
            </a:pPr>
            <a:r>
              <a:rPr lang="en-US" sz="1600" dirty="0">
                <a:sym typeface="Helvetica Neue"/>
              </a:rPr>
              <a:t>Management PC/</a:t>
            </a:r>
          </a:p>
          <a:p>
            <a:pPr marL="0" marR="0" indent="0" algn="ctr" defTabSz="2438338" rtl="0" fontAlgn="auto" latinLnBrk="0" hangingPunct="0">
              <a:lnSpc>
                <a:spcPct val="100000"/>
              </a:lnSpc>
              <a:spcBef>
                <a:spcPts val="0"/>
              </a:spcBef>
              <a:spcAft>
                <a:spcPts val="0"/>
              </a:spcAft>
              <a:buClrTx/>
              <a:buSzTx/>
              <a:buFontTx/>
              <a:buNone/>
              <a:tabLst/>
            </a:pPr>
            <a:r>
              <a:rPr lang="en-US" sz="1600" dirty="0">
                <a:sym typeface="Helvetica Neue"/>
              </a:rPr>
              <a:t>Edge Computing</a:t>
            </a:r>
            <a:endParaRPr kumimoji="0" lang="en-US" sz="1600" b="0" i="0" u="none" strike="noStrike" cap="none" spc="0" normalizeH="0" baseline="0" dirty="0">
              <a:ln>
                <a:noFill/>
              </a:ln>
              <a:solidFill>
                <a:schemeClr val="tx1"/>
              </a:solidFill>
              <a:effectLst/>
              <a:uFillTx/>
              <a:latin typeface="+mn-lt"/>
              <a:ea typeface="+mn-ea"/>
              <a:cs typeface="+mn-cs"/>
              <a:sym typeface="Helvetica Neue"/>
            </a:endParaRPr>
          </a:p>
        </p:txBody>
      </p:sp>
      <p:sp>
        <p:nvSpPr>
          <p:cNvPr id="9" name="TextBox 7">
            <a:extLst>
              <a:ext uri="{FF2B5EF4-FFF2-40B4-BE49-F238E27FC236}">
                <a16:creationId xmlns:a16="http://schemas.microsoft.com/office/drawing/2014/main" id="{78584D58-19AF-7D8D-08DE-86DE05B1EEC4}"/>
              </a:ext>
            </a:extLst>
          </p:cNvPr>
          <p:cNvSpPr txBox="1"/>
          <p:nvPr/>
        </p:nvSpPr>
        <p:spPr>
          <a:xfrm>
            <a:off x="4468956" y="2662008"/>
            <a:ext cx="36298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0" tIns="0" rIns="0" bIns="0" numCol="1" spcCol="381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mn-lt"/>
                <a:ea typeface="+mn-ea"/>
                <a:cs typeface="+mn-cs"/>
                <a:sym typeface="Helvetica Neue"/>
              </a:rPr>
              <a:t>AGV</a:t>
            </a:r>
          </a:p>
        </p:txBody>
      </p:sp>
      <p:pic>
        <p:nvPicPr>
          <p:cNvPr id="10" name="Picture 9">
            <a:extLst>
              <a:ext uri="{FF2B5EF4-FFF2-40B4-BE49-F238E27FC236}">
                <a16:creationId xmlns:a16="http://schemas.microsoft.com/office/drawing/2014/main" id="{07CCBA11-3246-9557-FDA1-40528049EEC8}"/>
              </a:ext>
            </a:extLst>
          </p:cNvPr>
          <p:cNvPicPr>
            <a:picLocks noChangeAspect="1"/>
          </p:cNvPicPr>
          <p:nvPr/>
        </p:nvPicPr>
        <p:blipFill>
          <a:blip r:embed="rId7"/>
          <a:stretch>
            <a:fillRect/>
          </a:stretch>
        </p:blipFill>
        <p:spPr>
          <a:xfrm>
            <a:off x="6840621" y="1663006"/>
            <a:ext cx="937032" cy="865204"/>
          </a:xfrm>
          <a:prstGeom prst="rect">
            <a:avLst/>
          </a:prstGeom>
        </p:spPr>
      </p:pic>
      <p:pic>
        <p:nvPicPr>
          <p:cNvPr id="12" name="Picture 11">
            <a:extLst>
              <a:ext uri="{FF2B5EF4-FFF2-40B4-BE49-F238E27FC236}">
                <a16:creationId xmlns:a16="http://schemas.microsoft.com/office/drawing/2014/main" id="{15C2FDA6-FFB6-9CC5-FB1B-067B95124FE3}"/>
              </a:ext>
            </a:extLst>
          </p:cNvPr>
          <p:cNvPicPr>
            <a:picLocks noChangeAspect="1"/>
          </p:cNvPicPr>
          <p:nvPr/>
        </p:nvPicPr>
        <p:blipFill>
          <a:blip r:embed="rId7"/>
          <a:stretch>
            <a:fillRect/>
          </a:stretch>
        </p:blipFill>
        <p:spPr>
          <a:xfrm>
            <a:off x="8164761" y="1620698"/>
            <a:ext cx="937032" cy="865204"/>
          </a:xfrm>
          <a:prstGeom prst="rect">
            <a:avLst/>
          </a:prstGeom>
        </p:spPr>
      </p:pic>
      <p:sp>
        <p:nvSpPr>
          <p:cNvPr id="13" name="TextBox 84">
            <a:extLst>
              <a:ext uri="{FF2B5EF4-FFF2-40B4-BE49-F238E27FC236}">
                <a16:creationId xmlns:a16="http://schemas.microsoft.com/office/drawing/2014/main" id="{5CBC58C1-1547-442B-9DD2-83EFC99BC1A4}"/>
              </a:ext>
            </a:extLst>
          </p:cNvPr>
          <p:cNvSpPr txBox="1"/>
          <p:nvPr/>
        </p:nvSpPr>
        <p:spPr>
          <a:xfrm rot="1955658">
            <a:off x="5619151" y="2334061"/>
            <a:ext cx="4825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0" tIns="0" rIns="0" bIns="0" numCol="1" spcCol="381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2438338" rtl="0" fontAlgn="auto" latinLnBrk="0" hangingPunct="0">
              <a:lnSpc>
                <a:spcPct val="100000"/>
              </a:lnSpc>
              <a:spcBef>
                <a:spcPts val="0"/>
              </a:spcBef>
              <a:spcAft>
                <a:spcPts val="0"/>
              </a:spcAft>
              <a:buClrTx/>
              <a:buSzTx/>
              <a:buFontTx/>
              <a:buNone/>
              <a:tabLst/>
            </a:pPr>
            <a:r>
              <a:rPr lang="en-US" sz="1600" dirty="0">
                <a:sym typeface="Helvetica Neue"/>
              </a:rPr>
              <a:t>Video</a:t>
            </a:r>
            <a:endParaRPr kumimoji="0" lang="en-US" sz="1600" b="0" i="0" u="none" strike="noStrike" cap="none" spc="0" normalizeH="0" baseline="0" dirty="0">
              <a:ln>
                <a:noFill/>
              </a:ln>
              <a:solidFill>
                <a:schemeClr val="tx1"/>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580BC556-F770-B8E3-A680-D3AE02330E64}"/>
              </a:ext>
            </a:extLst>
          </p:cNvPr>
          <p:cNvSpPr txBox="1"/>
          <p:nvPr/>
        </p:nvSpPr>
        <p:spPr>
          <a:xfrm>
            <a:off x="7477701" y="4304422"/>
            <a:ext cx="2474371" cy="246221"/>
          </a:xfrm>
          <a:prstGeom prst="rect">
            <a:avLst/>
          </a:prstGeom>
          <a:noFill/>
        </p:spPr>
        <p:txBody>
          <a:bodyPr wrap="square" rtlCol="0">
            <a:spAutoFit/>
          </a:bodyPr>
          <a:lstStyle/>
          <a:p>
            <a:r>
              <a:rPr lang="en-US" sz="1000" dirty="0">
                <a:solidFill>
                  <a:schemeClr val="tx1"/>
                </a:solidFill>
              </a:rPr>
              <a:t>TID-x and y map to same AC</a:t>
            </a:r>
          </a:p>
        </p:txBody>
      </p:sp>
    </p:spTree>
    <p:extLst>
      <p:ext uri="{BB962C8B-B14F-4D97-AF65-F5344CB8AC3E}">
        <p14:creationId xmlns:p14="http://schemas.microsoft.com/office/powerpoint/2010/main" val="231535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6C85-BD87-A525-9B87-3B26F7E9F777}"/>
              </a:ext>
            </a:extLst>
          </p:cNvPr>
          <p:cNvSpPr>
            <a:spLocks noGrp="1"/>
          </p:cNvSpPr>
          <p:nvPr>
            <p:ph type="title"/>
          </p:nvPr>
        </p:nvSpPr>
        <p:spPr/>
        <p:txBody>
          <a:bodyPr/>
          <a:lstStyle/>
          <a:p>
            <a:r>
              <a:rPr lang="en-US" dirty="0"/>
              <a:t>Proposal for case 1</a:t>
            </a:r>
          </a:p>
        </p:txBody>
      </p:sp>
      <p:sp>
        <p:nvSpPr>
          <p:cNvPr id="3" name="Content Placeholder 2">
            <a:extLst>
              <a:ext uri="{FF2B5EF4-FFF2-40B4-BE49-F238E27FC236}">
                <a16:creationId xmlns:a16="http://schemas.microsoft.com/office/drawing/2014/main" id="{517CD3A4-F3B6-056C-9F8E-D5967EDFE435}"/>
              </a:ext>
            </a:extLst>
          </p:cNvPr>
          <p:cNvSpPr>
            <a:spLocks noGrp="1"/>
          </p:cNvSpPr>
          <p:nvPr>
            <p:ph idx="1"/>
          </p:nvPr>
        </p:nvSpPr>
        <p:spPr/>
        <p:txBody>
          <a:bodyPr/>
          <a:lstStyle/>
          <a:p>
            <a:pPr>
              <a:buFont typeface="Arial" panose="020B0604020202020204" pitchFamily="34" charset="0"/>
              <a:buChar char="•"/>
            </a:pPr>
            <a:r>
              <a:rPr lang="en-US" sz="2000" dirty="0"/>
              <a:t>For this case since the transmitter STA has enough information to demultiplex streams and each of those streams require in-order (“IO”) delivery, the HOL blocking can be resolved if we can put them on to different TIDs. </a:t>
            </a:r>
          </a:p>
          <a:p>
            <a:pPr>
              <a:buFont typeface="Arial" panose="020B0604020202020204" pitchFamily="34" charset="0"/>
              <a:buChar char="•"/>
            </a:pPr>
            <a:r>
              <a:rPr lang="en-US" sz="2000" dirty="0"/>
              <a:t>Clearly, this is a problem if the number of such streams exceed the number of TIDs that can today be mapped to an AC. </a:t>
            </a:r>
          </a:p>
          <a:p>
            <a:pPr>
              <a:buFont typeface="Arial" panose="020B0604020202020204" pitchFamily="34" charset="0"/>
              <a:buChar char="•"/>
            </a:pPr>
            <a:r>
              <a:rPr lang="en-US" sz="2000" dirty="0"/>
              <a:t>Proposal:  the UHR spec can allow more than 2 TIDs to be mapped to an AC when needed.</a:t>
            </a:r>
          </a:p>
          <a:p>
            <a:pPr marL="0" indent="0"/>
            <a:endParaRPr lang="en-US" sz="2000" dirty="0"/>
          </a:p>
        </p:txBody>
      </p:sp>
      <p:sp>
        <p:nvSpPr>
          <p:cNvPr id="4" name="Slide Number Placeholder 3">
            <a:extLst>
              <a:ext uri="{FF2B5EF4-FFF2-40B4-BE49-F238E27FC236}">
                <a16:creationId xmlns:a16="http://schemas.microsoft.com/office/drawing/2014/main" id="{F1D3CF53-1CD5-7E08-2428-AD8ED9748CC8}"/>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584994E2-906F-8B7E-F731-CCEA176A7714}"/>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01BA514D-D2BE-9E14-19DE-A5E59D4383BE}"/>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278979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4A77-C7F5-FBFA-78FF-BED9386969BB}"/>
              </a:ext>
            </a:extLst>
          </p:cNvPr>
          <p:cNvSpPr>
            <a:spLocks noGrp="1"/>
          </p:cNvSpPr>
          <p:nvPr>
            <p:ph type="title"/>
          </p:nvPr>
        </p:nvSpPr>
        <p:spPr/>
        <p:txBody>
          <a:bodyPr/>
          <a:lstStyle/>
          <a:p>
            <a:r>
              <a:rPr lang="en-US" dirty="0"/>
              <a:t>Mapping multiple TIDs to an AC</a:t>
            </a:r>
          </a:p>
        </p:txBody>
      </p:sp>
      <p:sp>
        <p:nvSpPr>
          <p:cNvPr id="3" name="Content Placeholder 2">
            <a:extLst>
              <a:ext uri="{FF2B5EF4-FFF2-40B4-BE49-F238E27FC236}">
                <a16:creationId xmlns:a16="http://schemas.microsoft.com/office/drawing/2014/main" id="{6FB8555E-301A-6A41-BA34-D4E1C3EF3BC8}"/>
              </a:ext>
            </a:extLst>
          </p:cNvPr>
          <p:cNvSpPr>
            <a:spLocks noGrp="1"/>
          </p:cNvSpPr>
          <p:nvPr>
            <p:ph idx="1"/>
          </p:nvPr>
        </p:nvSpPr>
        <p:spPr>
          <a:xfrm>
            <a:off x="685800" y="1981200"/>
            <a:ext cx="8346440" cy="4113213"/>
          </a:xfrm>
        </p:spPr>
        <p:txBody>
          <a:bodyPr/>
          <a:lstStyle/>
          <a:p>
            <a:pPr>
              <a:buFont typeface="Arial" panose="020B0604020202020204" pitchFamily="34" charset="0"/>
              <a:buChar char="•"/>
            </a:pPr>
            <a:r>
              <a:rPr lang="en-US" sz="2400" dirty="0"/>
              <a:t>Today typically TID = UP and UPs are restricted from 0-7. Also, there is explicit mapping from those 8 UPs to 4 ACs.</a:t>
            </a:r>
          </a:p>
          <a:p>
            <a:pPr>
              <a:buFont typeface="Arial" panose="020B0604020202020204" pitchFamily="34" charset="0"/>
              <a:buChar char="•"/>
            </a:pPr>
            <a:r>
              <a:rPr lang="en-US" sz="2400" dirty="0"/>
              <a:t>Option 1: keep current UP to AC mapping but define mapping from TIDs 8-14 to an AC.</a:t>
            </a:r>
          </a:p>
          <a:p>
            <a:pPr lvl="1">
              <a:buFont typeface="Arial" panose="020B0604020202020204" pitchFamily="34" charset="0"/>
              <a:buChar char="•"/>
            </a:pPr>
            <a:r>
              <a:rPr lang="en-US" dirty="0"/>
              <a:t>Only subset of TIDs 8-14 may be mapped and only when there is a flow that needs it (e.g., during an active SCS stream). </a:t>
            </a:r>
          </a:p>
          <a:p>
            <a:pPr>
              <a:buFont typeface="Arial" panose="020B0604020202020204" pitchFamily="34" charset="0"/>
              <a:buChar char="•"/>
            </a:pPr>
            <a:r>
              <a:rPr lang="en-US" dirty="0"/>
              <a:t>Option 2: allow a temporarily unused TID between 0-7 to be mapped to a different AC than that’s derived from default mapping. </a:t>
            </a:r>
          </a:p>
          <a:p>
            <a:pPr lvl="1">
              <a:buFont typeface="Arial" panose="020B0604020202020204" pitchFamily="34" charset="0"/>
              <a:buChar char="•"/>
            </a:pPr>
            <a:r>
              <a:rPr lang="en-US" dirty="0"/>
              <a:t>Could be dynamic as well (i.e., only during an active SCS stream).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DC714C6-AECE-29FE-B649-C0D4916498CD}"/>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C39E3941-FE0E-10B5-BA52-613C020D7F3F}"/>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D173C131-077E-F8C6-2FEF-36ADFB01E585}"/>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92505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09ED-2EC6-0303-40C6-08E24272BEEC}"/>
              </a:ext>
            </a:extLst>
          </p:cNvPr>
          <p:cNvSpPr>
            <a:spLocks noGrp="1"/>
          </p:cNvSpPr>
          <p:nvPr>
            <p:ph type="title"/>
          </p:nvPr>
        </p:nvSpPr>
        <p:spPr/>
        <p:txBody>
          <a:bodyPr/>
          <a:lstStyle/>
          <a:p>
            <a:r>
              <a:rPr lang="en-US" dirty="0"/>
              <a:t>HOL blocking case 2</a:t>
            </a:r>
          </a:p>
        </p:txBody>
      </p:sp>
      <p:sp>
        <p:nvSpPr>
          <p:cNvPr id="3" name="Content Placeholder 2">
            <a:extLst>
              <a:ext uri="{FF2B5EF4-FFF2-40B4-BE49-F238E27FC236}">
                <a16:creationId xmlns:a16="http://schemas.microsoft.com/office/drawing/2014/main" id="{7D0D4F0E-CB9E-14D8-9153-C7A3F46F2B86}"/>
              </a:ext>
            </a:extLst>
          </p:cNvPr>
          <p:cNvSpPr>
            <a:spLocks noGrp="1"/>
          </p:cNvSpPr>
          <p:nvPr>
            <p:ph idx="1"/>
          </p:nvPr>
        </p:nvSpPr>
        <p:spPr>
          <a:xfrm>
            <a:off x="0" y="1581743"/>
            <a:ext cx="8826759" cy="3229744"/>
          </a:xfrm>
        </p:spPr>
        <p:txBody>
          <a:bodyPr/>
          <a:lstStyle/>
          <a:p>
            <a:pPr>
              <a:buFont typeface="Arial" panose="020B0604020202020204" pitchFamily="34" charset="0"/>
              <a:buChar char="•"/>
            </a:pPr>
            <a:r>
              <a:rPr lang="en-US" sz="1800" dirty="0"/>
              <a:t>This case consists of scenarios where the upper layer at the receiver STA has mechanisms to handle some out-of-order delivery and partial delivery is sometimes useful. For example, </a:t>
            </a:r>
          </a:p>
          <a:p>
            <a:pPr lvl="1">
              <a:buFont typeface="Arial" panose="020B0604020202020204" pitchFamily="34" charset="0"/>
              <a:buChar char="•"/>
            </a:pPr>
            <a:r>
              <a:rPr lang="en-US" sz="1400" dirty="0"/>
              <a:t>A single QUIC flow consisting of multiple streams each with their own sequence numbering above UDP. </a:t>
            </a:r>
          </a:p>
          <a:p>
            <a:pPr lvl="1">
              <a:buFont typeface="Arial" panose="020B0604020202020204" pitchFamily="34" charset="0"/>
              <a:buChar char="•"/>
            </a:pPr>
            <a:r>
              <a:rPr lang="en-US" sz="1400" dirty="0"/>
              <a:t>when application layer FEC with RTP [1] is applied in which case the receiver may make use of whatever packets are received at render time. </a:t>
            </a:r>
          </a:p>
          <a:p>
            <a:pPr lvl="1">
              <a:buFont typeface="Arial" panose="020B0604020202020204" pitchFamily="34" charset="0"/>
              <a:buChar char="•"/>
            </a:pPr>
            <a:r>
              <a:rPr lang="en-US" sz="1400" dirty="0"/>
              <a:t>A WebRTC stream that tolerates some missing packets with FEC or other packet loss concealment techniques. </a:t>
            </a:r>
            <a:endParaRPr lang="en-US" sz="1800" dirty="0"/>
          </a:p>
          <a:p>
            <a:pPr>
              <a:buFont typeface="Arial" panose="020B0604020202020204" pitchFamily="34" charset="0"/>
              <a:buChar char="•"/>
            </a:pPr>
            <a:r>
              <a:rPr lang="en-US" sz="1800" dirty="0"/>
              <a:t>In some of these cases layer-2 may not have even enough information to demultiplex streams because its encapsulated at higher layer (e.g., QUIC). </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0B15582C-80AF-7F0B-6A43-950160C951B9}"/>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17E7843A-0619-3045-F45F-197576CB0E66}"/>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19392274-595A-90F6-22B3-425CE665D123}"/>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5054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F288-FDE6-43E7-DE5E-00A7960FEB0D}"/>
              </a:ext>
            </a:extLst>
          </p:cNvPr>
          <p:cNvSpPr>
            <a:spLocks noGrp="1"/>
          </p:cNvSpPr>
          <p:nvPr>
            <p:ph type="title"/>
          </p:nvPr>
        </p:nvSpPr>
        <p:spPr/>
        <p:txBody>
          <a:bodyPr/>
          <a:lstStyle/>
          <a:p>
            <a:r>
              <a:rPr lang="en-US" dirty="0"/>
              <a:t>Proposal for case 2 (recap from 11-23-</a:t>
            </a:r>
            <a:r>
              <a:rPr lang="en-US" sz="3200" dirty="0"/>
              <a:t>0697)</a:t>
            </a:r>
            <a:endParaRPr lang="en-US" dirty="0"/>
          </a:p>
        </p:txBody>
      </p:sp>
      <p:sp>
        <p:nvSpPr>
          <p:cNvPr id="3" name="Content Placeholder 2">
            <a:extLst>
              <a:ext uri="{FF2B5EF4-FFF2-40B4-BE49-F238E27FC236}">
                <a16:creationId xmlns:a16="http://schemas.microsoft.com/office/drawing/2014/main" id="{58A834E5-C334-32AA-399C-412BCC1D3660}"/>
              </a:ext>
            </a:extLst>
          </p:cNvPr>
          <p:cNvSpPr>
            <a:spLocks noGrp="1"/>
          </p:cNvSpPr>
          <p:nvPr>
            <p:ph idx="1"/>
          </p:nvPr>
        </p:nvSpPr>
        <p:spPr/>
        <p:txBody>
          <a:bodyPr/>
          <a:lstStyle/>
          <a:p>
            <a:pPr>
              <a:buFont typeface="Arial" panose="020B0604020202020204" pitchFamily="34" charset="0"/>
              <a:buChar char="•"/>
            </a:pPr>
            <a:r>
              <a:rPr lang="en-US" sz="1600" dirty="0"/>
              <a:t>For case 2 since the upper layer can handle some packet reordering, we can allow the MAC-SAP to deliver out-of-order (“OOO”) packets optionally for a subset of TIDs. </a:t>
            </a:r>
          </a:p>
          <a:p>
            <a:pPr lvl="1">
              <a:buFont typeface="Arial" panose="020B0604020202020204" pitchFamily="34" charset="0"/>
              <a:buChar char="•"/>
            </a:pPr>
            <a:r>
              <a:rPr lang="en-US" sz="1600" dirty="0"/>
              <a:t>Maybe limit to 1 or 2 TIDs. Also, may use only when a flow that can benefit from OOO delivery is established (i.e., following a corresponding SCS negotiation).</a:t>
            </a:r>
          </a:p>
          <a:p>
            <a:pPr>
              <a:buFont typeface="Arial" panose="020B0604020202020204" pitchFamily="34" charset="0"/>
              <a:buChar char="•"/>
            </a:pPr>
            <a:r>
              <a:rPr lang="en-US" sz="2000" dirty="0"/>
              <a:t>This is similar to out-of-order delivery by PDCP feature in 3GPP. </a:t>
            </a:r>
          </a:p>
          <a:p>
            <a:pPr>
              <a:buFont typeface="Arial" panose="020B0604020202020204" pitchFamily="34" charset="0"/>
              <a:buChar char="•"/>
            </a:pPr>
            <a:r>
              <a:rPr lang="en-US" sz="1800" dirty="0"/>
              <a:t>Frame replay detection:</a:t>
            </a:r>
            <a:r>
              <a:rPr lang="en-US" dirty="0"/>
              <a:t> </a:t>
            </a:r>
          </a:p>
          <a:p>
            <a:pPr lvl="1">
              <a:buFont typeface="Arial" panose="020B0604020202020204" pitchFamily="34" charset="0"/>
              <a:buChar char="•"/>
            </a:pPr>
            <a:r>
              <a:rPr lang="en-US" sz="1600" dirty="0"/>
              <a:t>Today the in-order delivery sequence allows for easy frame replay detection (i.e., just check if the PN number is greater than last highest PN number). </a:t>
            </a:r>
          </a:p>
          <a:p>
            <a:pPr lvl="1">
              <a:buFont typeface="Arial" panose="020B0604020202020204" pitchFamily="34" charset="0"/>
              <a:buChar char="•"/>
            </a:pPr>
            <a:r>
              <a:rPr lang="en-US" sz="1600" dirty="0"/>
              <a:t>For out-of-order delivery, the frame replay detection needs to change (e.g., by maintaining a sliding scoreboard of PNs).</a:t>
            </a:r>
          </a:p>
          <a:p>
            <a:pPr lvl="1">
              <a:buFont typeface="Arial" panose="020B0604020202020204" pitchFamily="34" charset="0"/>
              <a:buChar char="•"/>
            </a:pPr>
            <a:r>
              <a:rPr lang="en-US" sz="1600" dirty="0"/>
              <a:t> Need a way to separate the PN space used by frames requiring OOO delivery vs ones that require IO. </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3B6C6E2E-814D-2D7A-1EC2-EE59DA586523}"/>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E0CFB30F-4646-02EC-4105-2B224CA5C553}"/>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97BAF6F0-7540-6E08-8F1B-8D0B2F31D188}"/>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49257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6EC7-1504-EB6B-A9F1-B3B724D0C720}"/>
              </a:ext>
            </a:extLst>
          </p:cNvPr>
          <p:cNvSpPr>
            <a:spLocks noGrp="1"/>
          </p:cNvSpPr>
          <p:nvPr>
            <p:ph type="title"/>
          </p:nvPr>
        </p:nvSpPr>
        <p:spPr/>
        <p:txBody>
          <a:bodyPr/>
          <a:lstStyle/>
          <a:p>
            <a:r>
              <a:rPr lang="en-US" dirty="0"/>
              <a:t>Possible high-level design to enable OOO delivery</a:t>
            </a:r>
          </a:p>
        </p:txBody>
      </p:sp>
      <p:sp>
        <p:nvSpPr>
          <p:cNvPr id="3" name="Content Placeholder 2">
            <a:extLst>
              <a:ext uri="{FF2B5EF4-FFF2-40B4-BE49-F238E27FC236}">
                <a16:creationId xmlns:a16="http://schemas.microsoft.com/office/drawing/2014/main" id="{8FE4E920-F903-DF82-FC5F-6A1D2C0A73C6}"/>
              </a:ext>
            </a:extLst>
          </p:cNvPr>
          <p:cNvSpPr>
            <a:spLocks noGrp="1"/>
          </p:cNvSpPr>
          <p:nvPr>
            <p:ph idx="1"/>
          </p:nvPr>
        </p:nvSpPr>
        <p:spPr>
          <a:xfrm>
            <a:off x="771525" y="1979613"/>
            <a:ext cx="7770813" cy="4113213"/>
          </a:xfrm>
        </p:spPr>
        <p:txBody>
          <a:bodyPr/>
          <a:lstStyle/>
          <a:p>
            <a:pPr>
              <a:buFont typeface="Arial" panose="020B0604020202020204" pitchFamily="34" charset="0"/>
              <a:buChar char="•"/>
            </a:pPr>
            <a:r>
              <a:rPr lang="en-US" sz="2000" dirty="0">
                <a:highlight>
                  <a:srgbClr val="FFFF00"/>
                </a:highlight>
              </a:rPr>
              <a:t>Limit to changes only at driver/software level. </a:t>
            </a:r>
            <a:r>
              <a:rPr lang="en-US" sz="2000" dirty="0"/>
              <a:t>No change in low level MAC design including BA score-boarding. </a:t>
            </a:r>
          </a:p>
          <a:p>
            <a:pPr>
              <a:buFont typeface="Arial" panose="020B0604020202020204" pitchFamily="34" charset="0"/>
              <a:buChar char="•"/>
            </a:pPr>
            <a:r>
              <a:rPr lang="en-US" sz="2000" dirty="0"/>
              <a:t>No mixing of IO and OOO delivery in same TID at any time.</a:t>
            </a:r>
          </a:p>
          <a:p>
            <a:pPr>
              <a:buFont typeface="Arial" panose="020B0604020202020204" pitchFamily="34" charset="0"/>
              <a:buChar char="•"/>
            </a:pPr>
            <a:r>
              <a:rPr lang="en-US" sz="2000" dirty="0"/>
              <a:t> Separate key generated during 4-way handshake used to encrypt TIDs with OOO traffic =&gt; PN space for OOO frames are different from that of IO frames. </a:t>
            </a:r>
          </a:p>
          <a:p>
            <a:pPr>
              <a:buFont typeface="Arial" panose="020B0604020202020204" pitchFamily="34" charset="0"/>
              <a:buChar char="•"/>
            </a:pPr>
            <a:r>
              <a:rPr lang="en-US" sz="2000" dirty="0"/>
              <a:t>No change in reception for TIDs that contain flows with IO traffic. </a:t>
            </a:r>
          </a:p>
          <a:p>
            <a:pPr>
              <a:buFont typeface="Arial" panose="020B0604020202020204" pitchFamily="34" charset="0"/>
              <a:buChar char="•"/>
            </a:pPr>
            <a:r>
              <a:rPr lang="en-US" sz="2000" dirty="0"/>
              <a:t>The PN window should be equal to size of the maximum number of MPDUs for that TID that can be aggregated in a single PPDU i.e., BA scoreboard size for that TID. </a:t>
            </a:r>
          </a:p>
          <a:p>
            <a:pPr lvl="1">
              <a:buFont typeface="Arial" panose="020B0604020202020204" pitchFamily="34" charset="0"/>
              <a:buChar char="•"/>
            </a:pPr>
            <a:r>
              <a:rPr lang="en-US" sz="1600" dirty="0"/>
              <a:t>Otherwise, we will have scenarios where a retransmitted packet wont be forwarded up for failing the replay detect. </a:t>
            </a:r>
          </a:p>
          <a:p>
            <a:pPr lvl="1">
              <a:buFont typeface="Arial" panose="020B0604020202020204" pitchFamily="34" charset="0"/>
              <a:buChar char="•"/>
            </a:pPr>
            <a:r>
              <a:rPr lang="en-US" sz="1600" dirty="0"/>
              <a:t>Also, transmitter wont send frames beyond the scoreboard length. </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14EE628-6C13-9EE9-7CF8-633FC0418A86}"/>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E3EFA9A4-45D9-3331-015A-AD0E83699658}"/>
              </a:ext>
            </a:extLst>
          </p:cNvPr>
          <p:cNvSpPr>
            <a:spLocks noGrp="1"/>
          </p:cNvSpPr>
          <p:nvPr>
            <p:ph type="ftr" idx="14"/>
          </p:nvPr>
        </p:nvSpPr>
        <p:spPr/>
        <p:txBody>
          <a:bodyPr/>
          <a:lstStyle/>
          <a:p>
            <a:r>
              <a:rPr lang="en-GB"/>
              <a:t>Dibakar Das etal, Intel</a:t>
            </a:r>
          </a:p>
        </p:txBody>
      </p:sp>
      <p:sp>
        <p:nvSpPr>
          <p:cNvPr id="6" name="Date Placeholder 5">
            <a:extLst>
              <a:ext uri="{FF2B5EF4-FFF2-40B4-BE49-F238E27FC236}">
                <a16:creationId xmlns:a16="http://schemas.microsoft.com/office/drawing/2014/main" id="{3D96EDA0-4798-381F-0BEB-A4A151B88214}"/>
              </a:ext>
            </a:extLst>
          </p:cNvPr>
          <p:cNvSpPr>
            <a:spLocks noGrp="1"/>
          </p:cNvSpPr>
          <p:nvPr>
            <p:ph type="dt" idx="15"/>
          </p:nvPr>
        </p:nvSpPr>
        <p:spPr/>
        <p:txBody>
          <a:bodyPr/>
          <a:lstStyle/>
          <a:p>
            <a:r>
              <a:rPr lang="en-US"/>
              <a:t>March 2024</a:t>
            </a:r>
            <a:endParaRPr lang="en-GB"/>
          </a:p>
        </p:txBody>
      </p:sp>
    </p:spTree>
    <p:extLst>
      <p:ext uri="{BB962C8B-B14F-4D97-AF65-F5344CB8AC3E}">
        <p14:creationId xmlns:p14="http://schemas.microsoft.com/office/powerpoint/2010/main" val="160116056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802-11-Submission</Template>
  <TotalTime>1469</TotalTime>
  <Words>2664</Words>
  <Application>Microsoft Office PowerPoint</Application>
  <PresentationFormat>On-screen Show (4:3)</PresentationFormat>
  <Paragraphs>249</Paragraphs>
  <Slides>18</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Unicode MS</vt:lpstr>
      <vt:lpstr>Helvetica Neue</vt:lpstr>
      <vt:lpstr>Segoe UI</vt:lpstr>
      <vt:lpstr>Times New Roman</vt:lpstr>
      <vt:lpstr>Office Theme</vt:lpstr>
      <vt:lpstr>Document</vt:lpstr>
      <vt:lpstr>QoS enhancements for UHR-follow-up</vt:lpstr>
      <vt:lpstr>Introduction</vt:lpstr>
      <vt:lpstr>HOL blocking cases overview</vt:lpstr>
      <vt:lpstr>HOL blocking case 1</vt:lpstr>
      <vt:lpstr>Proposal for case 1</vt:lpstr>
      <vt:lpstr>Mapping multiple TIDs to an AC</vt:lpstr>
      <vt:lpstr>HOL blocking case 2</vt:lpstr>
      <vt:lpstr>Proposal for case 2 (recap from 11-23-0697)</vt:lpstr>
      <vt:lpstr>Possible high-level design to enable OOO delivery</vt:lpstr>
      <vt:lpstr>Evaluations (Scenario 1)</vt:lpstr>
      <vt:lpstr>Results (scenario 1 contd.)</vt:lpstr>
      <vt:lpstr>Results (scenario 1 contd.)</vt:lpstr>
      <vt:lpstr>Evaluations (Scenario 2)</vt:lpstr>
      <vt:lpstr>Results scenario 2  average latency per IP packet per frame</vt:lpstr>
      <vt:lpstr>Results scenario 2  average latency per frame</vt:lpstr>
      <vt:lpstr>Summary </vt:lpstr>
      <vt:lpstr>References</vt:lpstr>
      <vt:lpstr>Results (scenario 2 contd. With MCS-7)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Dibakar</dc:creator>
  <cp:lastModifiedBy>Das, Dibakar</cp:lastModifiedBy>
  <cp:revision>7</cp:revision>
  <cp:lastPrinted>1601-01-01T00:00:00Z</cp:lastPrinted>
  <dcterms:created xsi:type="dcterms:W3CDTF">2024-01-31T16:06:36Z</dcterms:created>
  <dcterms:modified xsi:type="dcterms:W3CDTF">2024-07-08T22:08:44Z</dcterms:modified>
</cp:coreProperties>
</file>