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402" r:id="rId3"/>
    <p:sldId id="424" r:id="rId4"/>
    <p:sldId id="429" r:id="rId5"/>
    <p:sldId id="425" r:id="rId6"/>
    <p:sldId id="426" r:id="rId7"/>
    <p:sldId id="427" r:id="rId8"/>
    <p:sldId id="430" r:id="rId9"/>
    <p:sldId id="405" r:id="rId10"/>
    <p:sldId id="414" r:id="rId11"/>
    <p:sldId id="412" r:id="rId12"/>
    <p:sldId id="413" r:id="rId13"/>
    <p:sldId id="421" r:id="rId14"/>
    <p:sldId id="428" r:id="rId15"/>
    <p:sldId id="406" r:id="rId16"/>
    <p:sldId id="401" r:id="rId17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FFE7D-F182-43CE-812B-07978442108F}" v="50" dt="2024-05-09T19:07:28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96" d="100"/>
          <a:sy n="96" d="100"/>
        </p:scale>
        <p:origin x="90" y="43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802.11-24/0462r1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64-01-00bn-coexistence-protocols-for-uhr.pptx" TargetMode="External"/><Relationship Id="rId2" Type="http://schemas.openxmlformats.org/officeDocument/2006/relationships/hyperlink" Target="https://mentor.ieee.org/802.11/dcn/23/11-23-1934-00-00bn-in-device-interference-mitigation-follow-up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962-01-00bn-gain-analysis-for-coordinated-ap-transmissions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MAPC </a:t>
            </a:r>
            <a:r>
              <a:rPr lang="en-US"/>
              <a:t>Coordinated Service Periods (</a:t>
            </a:r>
            <a:r>
              <a:rPr lang="en-US" dirty="0"/>
              <a:t>MAPC SPs)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75512"/>
              </p:ext>
            </p:extLst>
          </p:nvPr>
        </p:nvGraphicFramePr>
        <p:xfrm>
          <a:off x="1981200" y="3404937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460713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Each AP schedules MAPC-SPs towards meeting all the Periodic Traffic Scheduler Inputs (Priority-based)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33600"/>
            <a:ext cx="5181600" cy="4341813"/>
          </a:xfrm>
        </p:spPr>
        <p:txBody>
          <a:bodyPr/>
          <a:lstStyle/>
          <a:p>
            <a:r>
              <a:rPr lang="en-US" sz="1600" dirty="0"/>
              <a:t>All APs </a:t>
            </a:r>
            <a:r>
              <a:rPr lang="en-US" sz="1600" i="1" dirty="0"/>
              <a:t>seek </a:t>
            </a:r>
            <a:r>
              <a:rPr lang="en-US" sz="1600" dirty="0"/>
              <a:t>to achieve the SLAs described by the mutually agreed Periodic Traffic Scheduler Inputs in their neighborhood, in priority order, using </a:t>
            </a:r>
            <a:r>
              <a:rPr lang="en-US" dirty="0"/>
              <a:t>distributed logic </a:t>
            </a:r>
          </a:p>
          <a:p>
            <a:r>
              <a:rPr lang="en-US" dirty="0"/>
              <a:t>A TXOP-holding AP uses coordination techniques (mainly C-TDMA) to offer medium time to a neighboring AP to meet that AP’s expected (current/overdue) </a:t>
            </a:r>
            <a:r>
              <a:rPr lang="en-US" sz="1600" dirty="0"/>
              <a:t>SP(s) whenever the underlying PTSI(s) are agreed and have higher priority than the AP’s own </a:t>
            </a:r>
            <a:r>
              <a:rPr lang="en-US" dirty="0"/>
              <a:t>SP(s)</a:t>
            </a:r>
            <a:endParaRPr lang="en-US" sz="1600" dirty="0"/>
          </a:p>
          <a:p>
            <a:r>
              <a:rPr lang="en-US" dirty="0"/>
              <a:t>This may involve the </a:t>
            </a:r>
            <a:r>
              <a:rPr lang="en-US" dirty="0" err="1"/>
              <a:t>Pause+Resume</a:t>
            </a:r>
            <a:r>
              <a:rPr lang="en-US" dirty="0"/>
              <a:t> of a long SP if a higher priority SP begins in the middle.</a:t>
            </a:r>
          </a:p>
          <a:p>
            <a:r>
              <a:rPr lang="en-US" dirty="0"/>
              <a:t>This does not always work – e.g., the AP/STA with the highest priority SP is 1-hop away but is busy due to activity in a 2-hop BSS; so later C-TDMA polling may be required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26D559-1CD0-CE16-E66F-25050DE40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57400"/>
            <a:ext cx="5553076" cy="44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1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MAPC-SPs are supported by neighboring APs via C-TDMA chaining and/or Courtesy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744200" cy="4676776"/>
          </a:xfrm>
        </p:spPr>
        <p:txBody>
          <a:bodyPr/>
          <a:lstStyle/>
          <a:p>
            <a:r>
              <a:rPr lang="en-US" dirty="0"/>
              <a:t>One contention enables the transmission of back-to-back SP(s) until finished or the TXOP </a:t>
            </a:r>
            <a:br>
              <a:rPr lang="en-US" dirty="0"/>
            </a:br>
            <a:r>
              <a:rPr lang="en-US" dirty="0"/>
              <a:t>limit is reached</a:t>
            </a:r>
          </a:p>
          <a:p>
            <a:r>
              <a:rPr lang="en-US" dirty="0"/>
              <a:t>The latest C-TDMA proposals recommend TXOP chaining for setting the NAV across BSSs</a:t>
            </a:r>
          </a:p>
          <a:p>
            <a:pPr lvl="1"/>
            <a:r>
              <a:rPr lang="en-US" dirty="0"/>
              <a:t>i.e., the TXOP holding AP sets the NAV for its planned PPDUs/SPs plus some extra time</a:t>
            </a:r>
          </a:p>
          <a:p>
            <a:pPr lvl="1"/>
            <a:r>
              <a:rPr lang="en-US" dirty="0"/>
              <a:t>Then the next AP is assigned the medium for its planned PPDUs/SPs </a:t>
            </a:r>
          </a:p>
          <a:p>
            <a:r>
              <a:rPr lang="en-US" dirty="0"/>
              <a:t>MAPC-SPs leverage such C-TDMA chaining, with flexibility:</a:t>
            </a:r>
          </a:p>
          <a:p>
            <a:pPr lvl="1"/>
            <a:r>
              <a:rPr lang="en-US" dirty="0"/>
              <a:t>One contention for 0.5 or 1 or M SPs at one AP; </a:t>
            </a:r>
            <a:br>
              <a:rPr lang="en-US" dirty="0"/>
            </a:br>
            <a:r>
              <a:rPr lang="en-US" dirty="0"/>
              <a:t>or 2 SPs across 2 APs; … or M SPs across N APs:</a:t>
            </a:r>
          </a:p>
          <a:p>
            <a:pPr lvl="2"/>
            <a:r>
              <a:rPr lang="en-US" dirty="0"/>
              <a:t>AP 1 to AP 2 (trivial C-TDMA)</a:t>
            </a:r>
          </a:p>
          <a:p>
            <a:pPr lvl="2"/>
            <a:r>
              <a:rPr lang="en-US" dirty="0"/>
              <a:t>AP 1 to 2 to 3 … (multi-AP C-TDMA)</a:t>
            </a:r>
          </a:p>
          <a:p>
            <a:pPr lvl="2"/>
            <a:r>
              <a:rPr lang="en-US" dirty="0"/>
              <a:t>AP 1 to 2 to (3 || 4) to 2 … (fully flexible)</a:t>
            </a:r>
          </a:p>
          <a:p>
            <a:pPr marL="367665" lvl="2" indent="0">
              <a:buNone/>
            </a:pPr>
            <a:r>
              <a:rPr lang="en-US" dirty="0"/>
              <a:t>… while there are back-to-back SPs, </a:t>
            </a:r>
            <a:br>
              <a:rPr lang="en-US" dirty="0"/>
            </a:br>
            <a:r>
              <a:rPr lang="en-US" dirty="0"/>
              <a:t>… via C-TDMA chaining and the </a:t>
            </a:r>
            <a:r>
              <a:rPr lang="en-US" dirty="0" err="1"/>
              <a:t>Initial+Final</a:t>
            </a:r>
            <a:r>
              <a:rPr lang="en-US" dirty="0"/>
              <a:t> Control frames</a:t>
            </a:r>
          </a:p>
          <a:p>
            <a:r>
              <a:rPr lang="en-US" dirty="0"/>
              <a:t>If the TXOP limit is reached, MAPC-SPs continue via Courtesy: </a:t>
            </a:r>
          </a:p>
          <a:p>
            <a:pPr lvl="1"/>
            <a:r>
              <a:rPr lang="en-US" dirty="0"/>
              <a:t>Other APs do not contend while another AP has higher priority SPs</a:t>
            </a:r>
          </a:p>
          <a:p>
            <a:r>
              <a:rPr lang="en-US" dirty="0"/>
              <a:t>For coordination purposes, it is desirable that APs, via Initial + Final Control frames, report SP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9F3BF45-D879-E2A5-037B-E553E1979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388" y="1371599"/>
            <a:ext cx="851856" cy="14492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9FAB4A-BBD2-F912-26C0-6A158AD5D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830" y="3103691"/>
            <a:ext cx="5572414" cy="299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7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4a: All Other Time Remains Available for CSMA/CA</a:t>
            </a:r>
            <a:br>
              <a:rPr lang="en-US" dirty="0"/>
            </a:br>
            <a:r>
              <a:rPr lang="en-US" sz="1800" dirty="0"/>
              <a:t>Subject to upcoming MAPC-SPs being protected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399"/>
            <a:ext cx="10896600" cy="4799013"/>
          </a:xfrm>
        </p:spPr>
        <p:txBody>
          <a:bodyPr/>
          <a:lstStyle/>
          <a:p>
            <a:r>
              <a:rPr lang="en-US" dirty="0"/>
              <a:t>A typical system with have long periods of CSMA/CA interrupted by short MAPC-SPs chains</a:t>
            </a:r>
          </a:p>
          <a:p>
            <a:r>
              <a:rPr lang="en-US" dirty="0"/>
              <a:t>The CSMA/CA time can be consumed by aperiodic high priority traffic, deferred retries of flow-sets, BE/BK traffic, probing, PM transitions,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Still, at the next TSTT of an AP, the AP needs to begin its SP with no delay</a:t>
            </a:r>
          </a:p>
          <a:p>
            <a:r>
              <a:rPr lang="en-US" dirty="0"/>
              <a:t>Define the Start Time Protection Rule (STPR) (from R-TWT) as the requirement that all TXOPs end before an upcoming SP</a:t>
            </a:r>
          </a:p>
          <a:p>
            <a:pPr lvl="1"/>
            <a:r>
              <a:rPr lang="en-US" dirty="0"/>
              <a:t>NOTE – in MAPC-SP, the R-TWT STPR does </a:t>
            </a:r>
            <a:r>
              <a:rPr lang="en-US" i="1" dirty="0"/>
              <a:t>not </a:t>
            </a:r>
            <a:r>
              <a:rPr lang="en-US" dirty="0"/>
              <a:t>require an R-TWT agreement</a:t>
            </a:r>
          </a:p>
          <a:p>
            <a:r>
              <a:rPr lang="en-US" dirty="0"/>
              <a:t>Several options to protect upcoming MAPC-SPs:</a:t>
            </a:r>
          </a:p>
          <a:p>
            <a:pPr lvl="1"/>
            <a:r>
              <a:rPr lang="en-US" dirty="0"/>
              <a:t>Option A: APs announce upcoming TSTTs as needing the STPR (e.g., Beacons, or new fields in Initial / Final CFs). Clients that can’t honor this use options B/C instead</a:t>
            </a:r>
          </a:p>
          <a:p>
            <a:pPr lvl="1"/>
            <a:r>
              <a:rPr lang="en-US" dirty="0"/>
              <a:t>Option B: APs take care of the STPR for clients </a:t>
            </a:r>
            <a:r>
              <a:rPr lang="en-US" i="1" dirty="0"/>
              <a:t>proactively </a:t>
            </a:r>
            <a:r>
              <a:rPr lang="en-US" dirty="0"/>
              <a:t>via triggered access: APs end each TXOP before the next TSTT (or chain their TXOP via C-TDMA). For unexpected uplink traffic, UORA (or something better) is made ubiquitously available</a:t>
            </a:r>
          </a:p>
          <a:p>
            <a:pPr lvl="1"/>
            <a:r>
              <a:rPr lang="en-US" dirty="0"/>
              <a:t>Option C: APs take care of the STPR for clients </a:t>
            </a:r>
            <a:r>
              <a:rPr lang="en-US" i="1" dirty="0"/>
              <a:t>reactively</a:t>
            </a:r>
            <a:r>
              <a:rPr lang="en-US" dirty="0"/>
              <a:t> via TXOP truncation: </a:t>
            </a:r>
          </a:p>
          <a:p>
            <a:pPr lvl="2"/>
            <a:r>
              <a:rPr lang="en-US" dirty="0"/>
              <a:t>DL: APs end their TXOPs by the next OBSS TSTT or transfer the TXOP to that AP (C-TDMA via TXOP chaining)</a:t>
            </a:r>
          </a:p>
          <a:p>
            <a:pPr lvl="2"/>
            <a:r>
              <a:rPr lang="en-US" dirty="0"/>
              <a:t>UL: RTS is required at the start of UL TXOPs and the AP truncates the TXOP (e.g., via IDC signaling [1-2]) before the next TSTT.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8003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4b: Example of making all other time available for CSMA/CA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591732-0D1D-7B04-CB1C-037C38A3C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517" y="2362200"/>
            <a:ext cx="985365" cy="1676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2022288-E909-2FB8-7101-E88FF7DC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728" y="1676400"/>
            <a:ext cx="6363872" cy="320368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EDE31-FC19-B1B4-57E2-5AAA4C9A5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5633932"/>
            <a:ext cx="10363200" cy="614467"/>
          </a:xfrm>
        </p:spPr>
        <p:txBody>
          <a:bodyPr/>
          <a:lstStyle/>
          <a:p>
            <a:r>
              <a:rPr lang="en-US" dirty="0"/>
              <a:t>The Next TSTT Announcement might use legacy R-TWT signaling or other signaling</a:t>
            </a:r>
          </a:p>
        </p:txBody>
      </p:sp>
    </p:spTree>
    <p:extLst>
      <p:ext uri="{BB962C8B-B14F-4D97-AF65-F5344CB8AC3E}">
        <p14:creationId xmlns:p14="http://schemas.microsoft.com/office/powerpoint/2010/main" val="111863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MAPC-SPs build on C-R-TWT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4D76820-EED4-8381-BD53-B9229E333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63480"/>
              </p:ext>
            </p:extLst>
          </p:nvPr>
        </p:nvGraphicFramePr>
        <p:xfrm>
          <a:off x="533398" y="1424147"/>
          <a:ext cx="10591801" cy="477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09488">
                  <a:extLst>
                    <a:ext uri="{9D8B030D-6E8A-4147-A177-3AD203B41FA5}">
                      <a16:colId xmlns:a16="http://schemas.microsoft.com/office/drawing/2014/main" val="1633199941"/>
                    </a:ext>
                  </a:extLst>
                </a:gridCol>
                <a:gridCol w="4091314">
                  <a:extLst>
                    <a:ext uri="{9D8B030D-6E8A-4147-A177-3AD203B41FA5}">
                      <a16:colId xmlns:a16="http://schemas.microsoft.com/office/drawing/2014/main" val="2902574646"/>
                    </a:ext>
                  </a:extLst>
                </a:gridCol>
                <a:gridCol w="4190999">
                  <a:extLst>
                    <a:ext uri="{9D8B030D-6E8A-4147-A177-3AD203B41FA5}">
                      <a16:colId xmlns:a16="http://schemas.microsoft.com/office/drawing/2014/main" val="4262611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Trigger-enabled C-R-TWT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MAPC-SPs</a:t>
                      </a:r>
                    </a:p>
                    <a:p>
                      <a:r>
                        <a:rPr lang="en-US" sz="1200" dirty="0"/>
                        <a:t>= C-RTWT, consuming Periodic Traffic Scheduler Inputs and leveraging C-TDMA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5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Time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84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SP 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Nominally TSTT, but can slide right; yet no SP if the start slides past the nominal SP 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Nominally TSTT, but can slide right, only limited by the Delay Bound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7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Pause + Resume across BSSs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Yes, to avoid priority inversion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704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End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End of nominal SP duration / DL EOSP / UL BSR indicates no more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Positive signaling (e.g., unicast </a:t>
                      </a:r>
                      <a:r>
                        <a:rPr lang="en-US" sz="1200" dirty="0" err="1"/>
                        <a:t>bidir</a:t>
                      </a:r>
                      <a:r>
                        <a:rPr lang="en-US" sz="1200" dirty="0"/>
                        <a:t> EOSP) and not limited by the nominal SP duration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94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(O)BSS Delay Bounds known &amp;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Historically no (SCS(QC) is optional)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 (Periodic Traffic Scheduler Inputs required)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172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STPR + 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STPR + EDCA + C-TDMA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83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Mechanism for improving QoS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medium is reserved for QoS flows especially at the start of periodic SPs; but behavior during SP collisions may be erratic.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SPs are scheduled at regular TSTTs but a SP is understood to slide right or be paused + resumed due to higher priority traffic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4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Complications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 avoid/minimize C-R-TWT SP collisions, APs must agree on SI (or something close to this); so hard to scale across administrative domains or to address variegated traffic flows. Also there are occasions when beacon traffic invariably collides with C-R-TWT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Transmitting SPs at TSTT, or at least in priority order, is imperfect due to colliding SPs, or exposed nodes (respectively); so, the scheduler must continually adapt with the potential for desultory C-TDMA polling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97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52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We present “Multi-AP Coordinated SPs” (MAPC-SPs) as the solution to the initial problem statement</a:t>
            </a:r>
          </a:p>
          <a:p>
            <a:r>
              <a:rPr lang="en-US" dirty="0"/>
              <a:t>In a nutshell:</a:t>
            </a:r>
          </a:p>
          <a:p>
            <a:pPr lvl="1"/>
            <a:r>
              <a:rPr lang="en-US" dirty="0"/>
              <a:t>Requirements for periodic traffic are discovered and each AP establishes zero or more </a:t>
            </a:r>
            <a:r>
              <a:rPr lang="en-US" sz="1600" dirty="0"/>
              <a:t>Periodic Traffic Scheduler Inputs that are </a:t>
            </a:r>
            <a:r>
              <a:rPr lang="en-US" dirty="0"/>
              <a:t>then disseminated to neighboring APs</a:t>
            </a:r>
          </a:p>
          <a:p>
            <a:pPr lvl="2"/>
            <a:r>
              <a:rPr lang="en-US" sz="1600" dirty="0"/>
              <a:t>The Periodic Traffic Scheduler Input contains the </a:t>
            </a:r>
            <a:r>
              <a:rPr lang="en-US" dirty="0"/>
              <a:t>minimal info to schedule periodic traffic: SST, Service Interval, Delay Bound (&amp; MSDU Delivery Ratio), Priority, Min SP Duration</a:t>
            </a:r>
          </a:p>
          <a:p>
            <a:pPr lvl="2"/>
            <a:r>
              <a:rPr lang="en-US" dirty="0"/>
              <a:t>Beacons + DTIM groupcast are treated as periodic traffic too</a:t>
            </a:r>
          </a:p>
          <a:p>
            <a:pPr lvl="1"/>
            <a:r>
              <a:rPr lang="en-US" dirty="0"/>
              <a:t>For mutually agreed </a:t>
            </a:r>
            <a:r>
              <a:rPr lang="en-US" sz="1600" dirty="0"/>
              <a:t>Periodic Traffic Scheduler Inputs</a:t>
            </a:r>
            <a:r>
              <a:rPr lang="en-US" dirty="0"/>
              <a:t>, all APs seek to achieve the SLAs of their own and their 1-hop neighboring co-channel APs’ </a:t>
            </a:r>
            <a:r>
              <a:rPr lang="en-US" sz="1600" dirty="0"/>
              <a:t>Periodic Traffic Scheduler Inputs </a:t>
            </a:r>
            <a:endParaRPr lang="en-US" dirty="0"/>
          </a:p>
          <a:p>
            <a:pPr lvl="1"/>
            <a:r>
              <a:rPr lang="en-US" dirty="0"/>
              <a:t>APs are always attempting to schedule MAPC-SPs in agreed priority order</a:t>
            </a:r>
          </a:p>
          <a:p>
            <a:pPr lvl="1"/>
            <a:r>
              <a:rPr lang="en-US" dirty="0"/>
              <a:t>MAPC-SPs are protected from other traffic via the STPR, then MAPC-SPs are scheduled and their transmission attempted in priority order via C-TDMA (using TXOP chaining up to the TXOP limit) or Courtesy.</a:t>
            </a:r>
          </a:p>
          <a:p>
            <a:pPr lvl="1"/>
            <a:r>
              <a:rPr lang="en-US" dirty="0"/>
              <a:t>All time between the MAPC-SPs is available for CSMA/CA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9408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GB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23/1934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In-device interference mitigation follow up, Liwen Chu/NXP</a:t>
            </a:r>
          </a:p>
          <a:p>
            <a:pPr marL="0" indent="0">
              <a:buNone/>
            </a:pP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[2] </a:t>
            </a:r>
            <a:r>
              <a:rPr lang="en-GB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23/1964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Coexistence Protocols for UHR, Sherief Helwa/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Qualcomm</a:t>
            </a:r>
            <a:endParaRPr lang="en-GB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[3] </a:t>
            </a: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23/1962</a:t>
            </a: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 analysis for coordinated AP transmissions, Abhishek Patil/Qualcomm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464800" cy="3990976"/>
          </a:xfrm>
        </p:spPr>
        <p:txBody>
          <a:bodyPr/>
          <a:lstStyle/>
          <a:p>
            <a:r>
              <a:rPr lang="en-US" dirty="0"/>
              <a:t>The Multi-AP Coordination (MAPC) topic spans many technologies from low to high complexity</a:t>
            </a:r>
          </a:p>
          <a:p>
            <a:r>
              <a:rPr lang="en-US" dirty="0"/>
              <a:t>For assurance that standardized MAPC is implementable, the 11bn draft should define (as a minimum) a valuable and simple MAPC technology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Valuable: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Provides much greater assurances of determinism than heretofore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Does not impose hard-to-meet constraints in a multi-AP environment and/or on devices with IDC</a:t>
            </a:r>
          </a:p>
          <a:p>
            <a:r>
              <a:rPr lang="en-US" dirty="0"/>
              <a:t>The simplest technologies are time based: e.g., C-TDMA and C-R-TWT</a:t>
            </a:r>
          </a:p>
          <a:p>
            <a:r>
              <a:rPr lang="en-US" dirty="0"/>
              <a:t>In this presentation we describe a refinement that combines the best features of C-TDMA and C-R-TWT:  Multi-AP Coordinated Service Periods (MAPC-SPs) akin to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37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br>
              <a:rPr lang="en-US" dirty="0"/>
            </a:br>
            <a:r>
              <a:rPr lang="en-US" sz="1800" dirty="0"/>
              <a:t>We need to address all the dimensions else we run the risk of just solving niche problems that are not interesting enough to vendors/users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464800" cy="4857752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/>
              <a:t>Goals for an IEEE-quality MAPC feature: 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Plausible that it can support overlapping networks from different administrative domains</a:t>
            </a:r>
          </a:p>
          <a:p>
            <a:pPr lvl="2"/>
            <a:r>
              <a:rPr lang="en-US" dirty="0"/>
              <a:t>Meeting APs where they are: whatever position and channel</a:t>
            </a:r>
          </a:p>
          <a:p>
            <a:pPr lvl="2"/>
            <a:r>
              <a:rPr lang="en-US" dirty="0"/>
              <a:t>With optimizations for APs within the same administrative domain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Enables a multi-service network that simultaneously supports: </a:t>
            </a:r>
          </a:p>
          <a:p>
            <a:pPr lvl="2"/>
            <a:r>
              <a:rPr lang="en-US" dirty="0"/>
              <a:t>Ultra-reliable, ultra-low latency channel access truly capable of supporting Time-Sensitive Networking (TSN)</a:t>
            </a:r>
          </a:p>
          <a:p>
            <a:pPr lvl="3">
              <a:spcBef>
                <a:spcPts val="200"/>
              </a:spcBef>
            </a:pPr>
            <a:r>
              <a:rPr lang="en-US" dirty="0"/>
              <a:t>AR/VR, automated manufacturing</a:t>
            </a:r>
          </a:p>
          <a:p>
            <a:pPr lvl="3"/>
            <a:r>
              <a:rPr lang="en-US" dirty="0"/>
              <a:t>And other QoS/scheduled traffic, which can start and stop</a:t>
            </a:r>
          </a:p>
          <a:p>
            <a:pPr lvl="2"/>
            <a:r>
              <a:rPr lang="en-US" dirty="0"/>
              <a:t>Devices subject to irregular in-device coexistence (IDC) challenges</a:t>
            </a:r>
          </a:p>
          <a:p>
            <a:pPr lvl="2"/>
            <a:r>
              <a:rPr lang="en-US" dirty="0"/>
              <a:t>Clock skew</a:t>
            </a:r>
          </a:p>
          <a:p>
            <a:pPr lvl="2"/>
            <a:r>
              <a:rPr lang="en-US" dirty="0"/>
              <a:t>Legacy APs and clients, and power save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Compliant with global regulations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Provides:</a:t>
            </a:r>
          </a:p>
          <a:p>
            <a:pPr lvl="2"/>
            <a:r>
              <a:rPr lang="en-US" dirty="0"/>
              <a:t>High system efficiency</a:t>
            </a:r>
          </a:p>
          <a:p>
            <a:pPr lvl="2"/>
            <a:r>
              <a:rPr lang="en-US" dirty="0"/>
              <a:t>Implementation simplicity</a:t>
            </a:r>
          </a:p>
          <a:p>
            <a:pPr lvl="2"/>
            <a:r>
              <a:rPr lang="en-US" dirty="0"/>
              <a:t>Acceptable fairness with legacy generations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E905C-E694-DA85-6B19-2AEBEB298BB3}"/>
              </a:ext>
            </a:extLst>
          </p:cNvPr>
          <p:cNvSpPr txBox="1"/>
          <p:nvPr/>
        </p:nvSpPr>
        <p:spPr>
          <a:xfrm>
            <a:off x="6175002" y="4927937"/>
            <a:ext cx="2305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3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Circle = BSS’s coverage; green = BSSs on one channel, 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blue = BSSs on another channel; white = BSSs on different channels (uncolored for clarity).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171CCE-655B-ED8F-105B-FDC1D1A77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226" y="3521870"/>
            <a:ext cx="37433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2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1CD57-9450-8332-A30D-0B074C62D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67234-0B1C-26F8-5C31-9CEC7B8E8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0B4A1-7B50-7E1A-9D65-D634B12F78E6}"/>
              </a:ext>
            </a:extLst>
          </p:cNvPr>
          <p:cNvSpPr/>
          <p:nvPr/>
        </p:nvSpPr>
        <p:spPr bwMode="auto">
          <a:xfrm>
            <a:off x="914400" y="1066800"/>
            <a:ext cx="10464800" cy="48768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Multi-AP Coordination Service Periods (MAPC-SPs)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Concepts</a:t>
            </a:r>
          </a:p>
        </p:txBody>
      </p:sp>
    </p:spTree>
    <p:extLst>
      <p:ext uri="{BB962C8B-B14F-4D97-AF65-F5344CB8AC3E}">
        <p14:creationId xmlns:p14="http://schemas.microsoft.com/office/powerpoint/2010/main" val="178226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20400" cy="4951413"/>
          </a:xfrm>
        </p:spPr>
        <p:txBody>
          <a:bodyPr/>
          <a:lstStyle/>
          <a:p>
            <a:r>
              <a:rPr lang="en-US" dirty="0"/>
              <a:t>APs understand all traffic that is offered at periodic times in their BSS </a:t>
            </a:r>
            <a:r>
              <a:rPr lang="en-US" i="1" dirty="0"/>
              <a:t>and </a:t>
            </a:r>
            <a:r>
              <a:rPr lang="en-US" dirty="0"/>
              <a:t>in their 1-hop neighboring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Secure AP2AP communication channels are assumed</a:t>
            </a:r>
          </a:p>
          <a:p>
            <a:r>
              <a:rPr lang="en-US" dirty="0"/>
              <a:t>APs apply policy &amp; negotiate with peer APs to determine mutually-agreed SLAs for such periodic traffic</a:t>
            </a:r>
          </a:p>
          <a:p>
            <a:pPr lvl="1"/>
            <a:r>
              <a:rPr lang="en-US" dirty="0"/>
              <a:t>Near-term: same administrative domain: common set of policies</a:t>
            </a:r>
          </a:p>
          <a:p>
            <a:pPr lvl="1"/>
            <a:r>
              <a:rPr lang="en-US" dirty="0"/>
              <a:t>Behavior-based trust between admin domains: “I’ll help you if and while you help me when I need your help”</a:t>
            </a:r>
          </a:p>
          <a:p>
            <a:r>
              <a:rPr lang="en-US" dirty="0"/>
              <a:t>All APs seek to achieve the mutually agreed SLAs of all the mutually agreed periodic traffic in their neighborhood</a:t>
            </a:r>
          </a:p>
          <a:p>
            <a:pPr lvl="1"/>
            <a:r>
              <a:rPr lang="en-US" dirty="0"/>
              <a:t>According to priority</a:t>
            </a:r>
          </a:p>
          <a:p>
            <a:r>
              <a:rPr lang="en-US" dirty="0"/>
              <a:t>The TXOPs of the mutually agreed periodic traffic are protected by:</a:t>
            </a:r>
          </a:p>
          <a:p>
            <a:pPr lvl="1"/>
            <a:r>
              <a:rPr lang="en-US" dirty="0"/>
              <a:t>C-TDMA with SP-chaining: a TXOP holding AP leverages the NAV rules to ensure that the next TXOP holder(s) are the OBSS AP(s) with the next burst of highest priority periodic traffic, or</a:t>
            </a:r>
          </a:p>
          <a:p>
            <a:pPr lvl="1"/>
            <a:r>
              <a:rPr lang="en-US" dirty="0"/>
              <a:t>Courtesy: other APs end their intra-BSS TXOPs immediately before the expected OBSS periodic traffic</a:t>
            </a:r>
          </a:p>
          <a:p>
            <a:r>
              <a:rPr lang="en-US" dirty="0"/>
              <a:t>The basic unit is the Multi-AP Coordination Service Period (MAPC-SP, or just SP)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In a MAPC-SP, one AP initiates one TXOP or multiple (tightly-coupled) TXOPs for a burst of periodic traffic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has an actual start time that is the same or later than the Target SP Transmission Time (TSTT)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might be paused due to a higher priority SP, then resumed later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has a distinct, non-time-bounded end that is understood by both sides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479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5B64-1454-3E8D-3FF9-FE971186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BA4A-E907-1C68-24B5-F2148796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43400"/>
            <a:ext cx="10363200" cy="2057400"/>
          </a:xfrm>
        </p:spPr>
        <p:txBody>
          <a:bodyPr/>
          <a:lstStyle/>
          <a:p>
            <a:r>
              <a:rPr lang="en-US" dirty="0"/>
              <a:t>Consider 3 APs in range of each other, with multiple QoS flows per BSS</a:t>
            </a:r>
          </a:p>
          <a:p>
            <a:pPr lvl="1"/>
            <a:r>
              <a:rPr lang="en-US" dirty="0"/>
              <a:t>NOTE - we treat Beacon + DTIM groupcast as additional periodic traffic (typically with highest priority)</a:t>
            </a:r>
          </a:p>
          <a:p>
            <a:r>
              <a:rPr lang="en-US" dirty="0"/>
              <a:t>In general, each instance of periodic traffic has different Start Times and Service Intervals (i.e., different TSTTs), different priorities, different Delay Bounds and unpredictable / time-varying Service Period durations</a:t>
            </a:r>
          </a:p>
          <a:p>
            <a:r>
              <a:rPr lang="en-US" dirty="0"/>
              <a:t>In this example, at any given time, the ideal time for the SPs of the periodic traffic overlap</a:t>
            </a:r>
          </a:p>
          <a:p>
            <a:pPr lvl="1"/>
            <a:r>
              <a:rPr lang="en-US" dirty="0"/>
              <a:t>Also, due to clock drift (exaggerated for clarity), the relative timing of the TSTTs can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7CC6-1BED-457F-162B-58FB2EA126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B430-B505-DD69-0840-37F569FB0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3BFF86-DA79-7FD0-C368-EDB04681B36D}"/>
              </a:ext>
            </a:extLst>
          </p:cNvPr>
          <p:cNvSpPr txBox="1">
            <a:spLocks/>
          </p:cNvSpPr>
          <p:nvPr/>
        </p:nvSpPr>
        <p:spPr bwMode="auto">
          <a:xfrm>
            <a:off x="8001000" y="3124200"/>
            <a:ext cx="412654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Key</a:t>
            </a:r>
            <a:r>
              <a:rPr lang="en-US" sz="1200" b="0" kern="0" dirty="0"/>
              <a:t>: B = beacon (of multiple SSIDs, G = DTIM groupcast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5DABDC-AE80-CC53-464B-B60102481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24200"/>
            <a:ext cx="733425" cy="7905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A61714-3288-7474-C381-B8993CB13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196200"/>
            <a:ext cx="115062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5B64-1454-3E8D-3FF9-FE971186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Success Looks Like (assuming QoS flows have equal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7CC6-1BED-457F-162B-58FB2EA126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B430-B505-DD69-0840-37F569FB0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864D15-5CD4-228E-DEF1-35C59018F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4724400"/>
            <a:ext cx="10363200" cy="1524000"/>
          </a:xfrm>
        </p:spPr>
        <p:txBody>
          <a:bodyPr/>
          <a:lstStyle/>
          <a:p>
            <a:r>
              <a:rPr lang="en-US" dirty="0"/>
              <a:t>Typically, the beacon bursts have highest priority and go out in TBTT order, </a:t>
            </a:r>
            <a:r>
              <a:rPr lang="en-US" i="1" dirty="0"/>
              <a:t>regardless </a:t>
            </a:r>
            <a:r>
              <a:rPr lang="en-US" dirty="0"/>
              <a:t>of BSS </a:t>
            </a:r>
          </a:p>
          <a:p>
            <a:r>
              <a:rPr lang="en-US" dirty="0"/>
              <a:t>Then we have SPs scheduled by priority order, </a:t>
            </a:r>
            <a:r>
              <a:rPr lang="en-US" i="1" dirty="0"/>
              <a:t>regardless </a:t>
            </a:r>
            <a:r>
              <a:rPr lang="en-US" dirty="0"/>
              <a:t>of BSS</a:t>
            </a:r>
          </a:p>
          <a:p>
            <a:r>
              <a:rPr lang="en-US" dirty="0"/>
              <a:t>Like Beacons, the relationship between the TSTT and the actual start time of a SP is </a:t>
            </a:r>
            <a:r>
              <a:rPr lang="en-US" i="1" dirty="0"/>
              <a:t>decoupled</a:t>
            </a:r>
          </a:p>
          <a:p>
            <a:pPr lvl="1"/>
            <a:r>
              <a:rPr lang="en-US" dirty="0"/>
              <a:t>NOTE: This decoupling is also helpful for devices with IDC</a:t>
            </a:r>
          </a:p>
          <a:p>
            <a:pPr lvl="1"/>
            <a:r>
              <a:rPr lang="en-US" dirty="0"/>
              <a:t>Beyond traditional R-TWT, the traffic of a SP can be attempted at any time, from its TSTT until its expiry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8C5EDF-FC71-22C3-5C93-E7DD3F022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71" y="4038600"/>
            <a:ext cx="733425" cy="79057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B86DF3-925C-0DA4-AAC1-F67C5BA5C191}"/>
              </a:ext>
            </a:extLst>
          </p:cNvPr>
          <p:cNvSpPr txBox="1">
            <a:spLocks/>
          </p:cNvSpPr>
          <p:nvPr/>
        </p:nvSpPr>
        <p:spPr bwMode="auto">
          <a:xfrm>
            <a:off x="5029200" y="4038600"/>
            <a:ext cx="70983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Key</a:t>
            </a:r>
            <a:r>
              <a:rPr lang="en-US" sz="1200" b="0" kern="0" dirty="0"/>
              <a:t>: B = beacon (of multiple SSIDs, G = DTIM groupcast; White = Target SP Transmission Time (TSTT) and actual SP duration, blue = when SP is transmitted. Tall blue rectangles are MU PPDUs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089D84-3094-327C-1847-57EA07B43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04924"/>
            <a:ext cx="115062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5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1CD57-9450-8332-A30D-0B074C62D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67234-0B1C-26F8-5C31-9CEC7B8E8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0B4A1-7B50-7E1A-9D65-D634B12F78E6}"/>
              </a:ext>
            </a:extLst>
          </p:cNvPr>
          <p:cNvSpPr/>
          <p:nvPr/>
        </p:nvSpPr>
        <p:spPr bwMode="auto">
          <a:xfrm>
            <a:off x="914400" y="1066800"/>
            <a:ext cx="10464800" cy="48768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Multi-AP Coordination Service Periods (MAPC-SPs)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234544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QoS flow and QoS Flow-Set Information is Disseminated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599"/>
            <a:ext cx="9906000" cy="5103813"/>
          </a:xfrm>
        </p:spPr>
        <p:txBody>
          <a:bodyPr/>
          <a:lstStyle/>
          <a:p>
            <a:r>
              <a:rPr lang="en-US" sz="1400" dirty="0"/>
              <a:t>Clients report their periodic traffic (and seek reliable delivery as described by corresponding </a:t>
            </a:r>
            <a:br>
              <a:rPr lang="en-US" sz="1400" dirty="0"/>
            </a:br>
            <a:r>
              <a:rPr lang="en-US" sz="1400" dirty="0"/>
              <a:t>SLAs) to their APs via SCS(QC) </a:t>
            </a:r>
            <a:r>
              <a:rPr lang="en-US" sz="1400" dirty="0" err="1"/>
              <a:t>etc</a:t>
            </a:r>
            <a:r>
              <a:rPr lang="en-US" sz="1400" dirty="0"/>
              <a:t>; APs apply policy; and intra-BSS negotiations converge </a:t>
            </a:r>
          </a:p>
          <a:p>
            <a:r>
              <a:rPr lang="en-US" sz="1400" dirty="0"/>
              <a:t>APs treat their periodic beacons and DTIM groupcast flows as further periodic traffic </a:t>
            </a:r>
          </a:p>
          <a:p>
            <a:r>
              <a:rPr lang="en-US" sz="1400" dirty="0"/>
              <a:t>APs might apply DPI or traffic analysis to discern other periodic traffic 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Especially for deep-legacy clients</a:t>
            </a:r>
          </a:p>
          <a:p>
            <a:r>
              <a:rPr lang="en-US" sz="1400" dirty="0"/>
              <a:t>APs aggregate like periodic traffic and create </a:t>
            </a:r>
            <a:r>
              <a:rPr lang="en-US" sz="1400" i="1" dirty="0"/>
              <a:t>Periodic Traffic Scheduler Inputs </a:t>
            </a:r>
            <a:r>
              <a:rPr lang="en-US" sz="1400" dirty="0"/>
              <a:t>(PTSIs)</a:t>
            </a:r>
            <a:endParaRPr lang="en-US" sz="1400" i="1" dirty="0"/>
          </a:p>
          <a:p>
            <a:r>
              <a:rPr lang="en-US" sz="1400" dirty="0"/>
              <a:t>Periodic Traffic Scheduler Input parameters are: SST, Service Interval, Delay Bound (&amp; </a:t>
            </a:r>
            <a:br>
              <a:rPr lang="en-US" sz="1400" dirty="0"/>
            </a:br>
            <a:r>
              <a:rPr lang="en-US" sz="1400" dirty="0"/>
              <a:t>MSDU Delivery Ratio), Priority, Min SP Duration, (nominal SP duration), ((min data rate)),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400" dirty="0"/>
              <a:t>… i.e., the minimal set of parameters needed for scheduling periodic traffic across APs</a:t>
            </a:r>
          </a:p>
          <a:p>
            <a:pPr lvl="2"/>
            <a:r>
              <a:rPr lang="en-US" sz="1400" dirty="0"/>
              <a:t>TSTT is determined as SST + n × SI</a:t>
            </a:r>
          </a:p>
          <a:p>
            <a:pPr lvl="1"/>
            <a:r>
              <a:rPr lang="en-US" sz="1400" dirty="0"/>
              <a:t>Delay Bound and Priority information are </a:t>
            </a:r>
            <a:r>
              <a:rPr lang="en-US" sz="1400" i="1" dirty="0"/>
              <a:t>vital</a:t>
            </a:r>
            <a:r>
              <a:rPr lang="en-US" sz="1400" dirty="0"/>
              <a:t> for scheduling (i.e., beyond traditional R-TWT parameters)</a:t>
            </a:r>
          </a:p>
          <a:p>
            <a:pPr lvl="1"/>
            <a:r>
              <a:rPr lang="en-US" sz="1400" dirty="0"/>
              <a:t>Scheduling is easier when SST isn’t specified (but less latency-optimal)</a:t>
            </a:r>
          </a:p>
          <a:p>
            <a:pPr lvl="1"/>
            <a:r>
              <a:rPr lang="en-US" sz="1400" dirty="0"/>
              <a:t>Due to MLO, VBR, retries, rate adaptation, deferral for legacy Wi-Fi and non-Wi-Fi interference, there can be no expectation that SPs have any particular duration, but a Min Requested SP Duration is needed for negotiations</a:t>
            </a:r>
          </a:p>
          <a:p>
            <a:r>
              <a:rPr lang="en-US" sz="1400" dirty="0"/>
              <a:t>APs report their Periodic Traffic Scheduler Inputs to neighboring (1-hop) cochannel APs</a:t>
            </a:r>
          </a:p>
          <a:p>
            <a:r>
              <a:rPr lang="en-US" sz="1400" dirty="0"/>
              <a:t>APs apply policy &amp; negotiate with peer APs to establish </a:t>
            </a:r>
            <a:r>
              <a:rPr lang="en-US" sz="1400" i="1" dirty="0"/>
              <a:t>mutually agreed </a:t>
            </a:r>
            <a:r>
              <a:rPr lang="en-US" sz="1400" dirty="0"/>
              <a:t>Periodic Traffic Scheduler Inputs </a:t>
            </a:r>
          </a:p>
          <a:p>
            <a:pPr lvl="1"/>
            <a:r>
              <a:rPr lang="en-US" sz="1400" dirty="0"/>
              <a:t>Note that APs may not align on all their peer APs’ Periodic Traffic Scheduler Inputs , or may commit to a </a:t>
            </a:r>
            <a:br>
              <a:rPr lang="en-US" sz="1400" dirty="0"/>
            </a:br>
            <a:r>
              <a:rPr lang="en-US" sz="1400" dirty="0"/>
              <a:t>reduced SLA: such as lower Priority, MSDU Delivery Ratio, Min SP Duration, C-TDMA sharing (or not)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4BB5E9-0119-6F84-F928-562F3C9E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600" y="1419225"/>
            <a:ext cx="298132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726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2511</Words>
  <Application>Microsoft Office PowerPoint</Application>
  <PresentationFormat>Widescreen</PresentationFormat>
  <Paragraphs>206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802-11-Submission</vt:lpstr>
      <vt:lpstr>MAPC Coordinated Service Periods (MAPC SPs)</vt:lpstr>
      <vt:lpstr>Background</vt:lpstr>
      <vt:lpstr>Problem Statement We need to address all the dimensions else we run the risk of just solving niche problems that are not interesting enough to vendors/users</vt:lpstr>
      <vt:lpstr>PowerPoint Presentation</vt:lpstr>
      <vt:lpstr>Core Concept</vt:lpstr>
      <vt:lpstr>Example Problem</vt:lpstr>
      <vt:lpstr>What Success Looks Like (assuming QoS flows have equal priority)</vt:lpstr>
      <vt:lpstr>PowerPoint Presentation</vt:lpstr>
      <vt:lpstr>Step 1: QoS flow and QoS Flow-Set Information is Disseminated</vt:lpstr>
      <vt:lpstr>Step 2: Each AP schedules MAPC-SPs towards meeting all the Periodic Traffic Scheduler Inputs (Priority-based)</vt:lpstr>
      <vt:lpstr>Step 3: MAPC-SPs are supported by neighboring APs via C-TDMA chaining and/or Courtesy</vt:lpstr>
      <vt:lpstr>Step 4a: All Other Time Remains Available for CSMA/CA Subject to upcoming MAPC-SPs being protected </vt:lpstr>
      <vt:lpstr>Step 4b: Example of making all other time available for CSMA/CA</vt:lpstr>
      <vt:lpstr>MAPC-SPs build on C-R-TWT </vt:lpstr>
      <vt:lpstr>Summary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</dc:title>
  <dc:creator/>
  <cp:keywords>24/xxxx</cp:keywords>
  <cp:lastModifiedBy/>
  <cp:revision>6</cp:revision>
  <dcterms:created xsi:type="dcterms:W3CDTF">2011-09-19T06:02:14Z</dcterms:created>
  <dcterms:modified xsi:type="dcterms:W3CDTF">2024-05-12T16:24:30Z</dcterms:modified>
</cp:coreProperties>
</file>