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71" r:id="rId3"/>
    <p:sldId id="372" r:id="rId4"/>
    <p:sldId id="374" r:id="rId5"/>
    <p:sldId id="376" r:id="rId6"/>
    <p:sldId id="377" r:id="rId7"/>
    <p:sldId id="395" r:id="rId8"/>
    <p:sldId id="394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FC250F-313F-47EA-AD73-2F39719CB3BE}" v="26" dt="2024-04-10T22:31:10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35" autoAdjust="0"/>
    <p:restoredTop sz="96605" autoAdjust="0"/>
  </p:normalViewPr>
  <p:slideViewPr>
    <p:cSldViewPr>
      <p:cViewPr>
        <p:scale>
          <a:sx n="120" d="100"/>
          <a:sy n="120" d="100"/>
        </p:scale>
        <p:origin x="138" y="1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802.11-24/0460r1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Apr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Low Power and Long-Range Preamble</a:t>
            </a:r>
            <a:br>
              <a:rPr lang="en-US" dirty="0"/>
            </a:br>
            <a:r>
              <a:rPr lang="en-US" dirty="0"/>
              <a:t>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98502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13419C3-5937-882D-5CCA-8AD3AC497658}"/>
              </a:ext>
            </a:extLst>
          </p:cNvPr>
          <p:cNvSpPr/>
          <p:nvPr/>
        </p:nvSpPr>
        <p:spPr bwMode="auto">
          <a:xfrm>
            <a:off x="1868712" y="1600201"/>
            <a:ext cx="8646889" cy="3200400"/>
          </a:xfrm>
          <a:prstGeom prst="round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600" dirty="0"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Low Power Listening Mode was proposed in [1][2]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7162800" y="6477001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0FE31-C600-5829-0EE3-91BE1AB5377F}"/>
              </a:ext>
            </a:extLst>
          </p:cNvPr>
          <p:cNvSpPr>
            <a:spLocks noGrp="1"/>
          </p:cNvSpPr>
          <p:nvPr/>
        </p:nvSpPr>
        <p:spPr bwMode="auto">
          <a:xfrm>
            <a:off x="2363786" y="3512226"/>
            <a:ext cx="7694614" cy="15224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The initial frame provides flexibility for implementation on the listening operation.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Different implementations can choose their preferred alternative to leverage the initial frame and trade off.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4EA06B-8FF9-4EC3-6D67-F2F7148AB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711" y="1626782"/>
            <a:ext cx="8449784" cy="1864179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FFC9352-2CCA-890F-FEBA-5E1B7AA9EF3A}"/>
              </a:ext>
            </a:extLst>
          </p:cNvPr>
          <p:cNvSpPr txBox="1">
            <a:spLocks/>
          </p:cNvSpPr>
          <p:nvPr/>
        </p:nvSpPr>
        <p:spPr bwMode="auto">
          <a:xfrm>
            <a:off x="1868711" y="4953000"/>
            <a:ext cx="8646889" cy="1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Client only has its lower-power mode radio awake (low MCS-capable, 1SS)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RTS/Trigger indicates the recipient and lists many PHY parameters (NSS, bandwidth, MCS)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Based on RTS/Trigger, client can wake up and tune the resources needed for its high-power radio</a:t>
            </a:r>
          </a:p>
        </p:txBody>
      </p:sp>
    </p:spTree>
    <p:extLst>
      <p:ext uri="{BB962C8B-B14F-4D97-AF65-F5344CB8AC3E}">
        <p14:creationId xmlns:p14="http://schemas.microsoft.com/office/powerpoint/2010/main" val="2395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yet this seems inefficient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7162800" y="6477001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914400" y="1828800"/>
            <a:ext cx="10363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This is a Trigger frame sent before transmitting on the </a:t>
            </a:r>
            <a:r>
              <a:rPr lang="en-US" sz="1600" b="0" i="1" kern="0" dirty="0"/>
              <a:t>downlink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NSS, MCS and BW fields are already signaled in the preamble of the main PPDU – so this is sending SIG info </a:t>
            </a:r>
            <a:r>
              <a:rPr lang="en-US" sz="1600" b="0" i="1" kern="0" dirty="0"/>
              <a:t>duplicates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Is there a more efficient option that allows for just CTS2self, or no MAC protection at all?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For context: </a:t>
            </a:r>
          </a:p>
          <a:p>
            <a:pPr marL="574675" lvl="2" indent="-3492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RTS + SIFS + CTS + SIFS at non-HT/MCS0 is </a:t>
            </a:r>
            <a:r>
              <a:rPr lang="en-US" b="1" kern="0" dirty="0"/>
              <a:t>128 </a:t>
            </a:r>
            <a:r>
              <a:rPr lang="en-US" kern="0" dirty="0"/>
              <a:t>usec long; then “UHR-SIG” info adds a further </a:t>
            </a:r>
            <a:r>
              <a:rPr lang="en-US" b="1" kern="0" dirty="0"/>
              <a:t>N*4</a:t>
            </a:r>
            <a:r>
              <a:rPr lang="en-US" kern="0" dirty="0"/>
              <a:t> usec.</a:t>
            </a:r>
          </a:p>
          <a:p>
            <a:pPr marL="574675" lvl="2" indent="-3492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CTS2self at non-HT/MCS0 is </a:t>
            </a:r>
            <a:r>
              <a:rPr lang="en-US" b="1" kern="0" dirty="0"/>
              <a:t>60</a:t>
            </a:r>
            <a:r>
              <a:rPr lang="en-US" kern="0" dirty="0"/>
              <a:t> usec</a:t>
            </a:r>
          </a:p>
          <a:p>
            <a:pPr marL="574675" lvl="2" indent="-3492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Signal-able EMLSR transition delays are 0/16/32/64/128/256 usec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Observation: many EMLSR transition delays are much lower than 128 + N*4 or even 60 usec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0" i="1" kern="0" dirty="0"/>
          </a:p>
        </p:txBody>
      </p:sp>
    </p:spTree>
    <p:extLst>
      <p:ext uri="{BB962C8B-B14F-4D97-AF65-F5344CB8AC3E}">
        <p14:creationId xmlns:p14="http://schemas.microsoft.com/office/powerpoint/2010/main" val="81206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Proposal: Preamble Extension</a:t>
            </a:r>
            <a:br>
              <a:rPr lang="en-AU" dirty="0"/>
            </a:br>
            <a:r>
              <a:rPr lang="en-AU" sz="1800" dirty="0"/>
              <a:t>Follow-up from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7162800" y="6477001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914400" y="1600200"/>
            <a:ext cx="10363200" cy="1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A Preamble Extension field is inserted between: 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Signaling of recipient(s) and their NSS(s), BW(s) and MCS(s) (</a:t>
            </a:r>
            <a:r>
              <a:rPr lang="en-US" sz="1600" kern="0" dirty="0" err="1"/>
              <a:t>etc</a:t>
            </a:r>
            <a:r>
              <a:rPr lang="en-US" sz="1600" kern="0" dirty="0"/>
              <a:t>) …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… and when that signaling is utilized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minimum duration of the Preamble Extension field needed by the recipient is negotiated with it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An indication of the duration of the Preamble Extension field is provided in an earlier field (e.g., USIG)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6FA55C-D9B7-CC5E-DB35-F98AD56A7A00}"/>
              </a:ext>
            </a:extLst>
          </p:cNvPr>
          <p:cNvSpPr/>
          <p:nvPr/>
        </p:nvSpPr>
        <p:spPr bwMode="auto">
          <a:xfrm>
            <a:off x="2619153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7CD16-5746-2147-AACB-590122925A2F}"/>
              </a:ext>
            </a:extLst>
          </p:cNvPr>
          <p:cNvSpPr/>
          <p:nvPr/>
        </p:nvSpPr>
        <p:spPr bwMode="auto">
          <a:xfrm>
            <a:off x="3228753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LLTF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8C7BD9-2DA5-6CE5-69D7-DAAE378C2F6A}"/>
              </a:ext>
            </a:extLst>
          </p:cNvPr>
          <p:cNvSpPr/>
          <p:nvPr/>
        </p:nvSpPr>
        <p:spPr bwMode="auto">
          <a:xfrm>
            <a:off x="3838353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413312-56E2-699D-77C6-01179A6E6D87}"/>
              </a:ext>
            </a:extLst>
          </p:cNvPr>
          <p:cNvSpPr/>
          <p:nvPr/>
        </p:nvSpPr>
        <p:spPr bwMode="auto">
          <a:xfrm>
            <a:off x="4447953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R-LSIG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59473A-45C6-9E37-3833-0D9E400301CD}"/>
              </a:ext>
            </a:extLst>
          </p:cNvPr>
          <p:cNvSpPr/>
          <p:nvPr/>
        </p:nvSpPr>
        <p:spPr bwMode="auto">
          <a:xfrm>
            <a:off x="5057553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8AD12E-A7FE-A59E-FBB7-B46214EFF6F1}"/>
              </a:ext>
            </a:extLst>
          </p:cNvPr>
          <p:cNvSpPr/>
          <p:nvPr/>
        </p:nvSpPr>
        <p:spPr bwMode="auto">
          <a:xfrm>
            <a:off x="5667153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SIG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EABB53-D59C-8A75-16DA-497D36D055D4}"/>
              </a:ext>
            </a:extLst>
          </p:cNvPr>
          <p:cNvSpPr/>
          <p:nvPr/>
        </p:nvSpPr>
        <p:spPr bwMode="auto">
          <a:xfrm>
            <a:off x="6276753" y="4351447"/>
            <a:ext cx="886047" cy="533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Preamble Extension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6E5716-AC09-F6C9-AAA8-F3FEC964785B}"/>
              </a:ext>
            </a:extLst>
          </p:cNvPr>
          <p:cNvSpPr/>
          <p:nvPr/>
        </p:nvSpPr>
        <p:spPr bwMode="auto">
          <a:xfrm>
            <a:off x="7162800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STF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9EFEA6-2A17-96F4-99F4-A41A2816CCE9}"/>
              </a:ext>
            </a:extLst>
          </p:cNvPr>
          <p:cNvSpPr/>
          <p:nvPr/>
        </p:nvSpPr>
        <p:spPr bwMode="auto">
          <a:xfrm>
            <a:off x="7772400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LTF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84E464-2427-76F1-0AD3-3F616C6FF662}"/>
              </a:ext>
            </a:extLst>
          </p:cNvPr>
          <p:cNvSpPr/>
          <p:nvPr/>
        </p:nvSpPr>
        <p:spPr bwMode="auto">
          <a:xfrm>
            <a:off x="8382000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162C7D-0309-78BE-0E08-4D80690A7040}"/>
              </a:ext>
            </a:extLst>
          </p:cNvPr>
          <p:cNvSpPr/>
          <p:nvPr/>
        </p:nvSpPr>
        <p:spPr bwMode="auto">
          <a:xfrm>
            <a:off x="8991600" y="4351447"/>
            <a:ext cx="609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PE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E1F6BC-0ADA-CD27-4E69-AC2B5F69DEF4}"/>
              </a:ext>
            </a:extLst>
          </p:cNvPr>
          <p:cNvSpPr/>
          <p:nvPr/>
        </p:nvSpPr>
        <p:spPr bwMode="auto">
          <a:xfrm>
            <a:off x="6276750" y="5058871"/>
            <a:ext cx="886047" cy="123890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Padding used to wake up hi-capability RX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6D0C4E-2381-FA54-5952-124AE663E440}"/>
              </a:ext>
            </a:extLst>
          </p:cNvPr>
          <p:cNvSpPr/>
          <p:nvPr/>
        </p:nvSpPr>
        <p:spPr bwMode="auto">
          <a:xfrm>
            <a:off x="5078817" y="5058871"/>
            <a:ext cx="1197933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Single copy of SIG parameters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AD9DA2-BF3B-1779-B9E4-961DE5D4DFFB}"/>
              </a:ext>
            </a:extLst>
          </p:cNvPr>
          <p:cNvSpPr/>
          <p:nvPr/>
        </p:nvSpPr>
        <p:spPr bwMode="auto">
          <a:xfrm>
            <a:off x="7162799" y="5747900"/>
            <a:ext cx="2489794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Hi-capability receiver finishes processing the PPDU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E993364-13CD-07DF-E977-9D7AE3611BA0}"/>
              </a:ext>
            </a:extLst>
          </p:cNvPr>
          <p:cNvCxnSpPr/>
          <p:nvPr/>
        </p:nvCxnSpPr>
        <p:spPr bwMode="auto">
          <a:xfrm>
            <a:off x="7162800" y="5764377"/>
            <a:ext cx="2438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04D5AEA-8F93-15CB-4829-D53B16040E84}"/>
              </a:ext>
            </a:extLst>
          </p:cNvPr>
          <p:cNvCxnSpPr>
            <a:cxnSpLocks/>
          </p:cNvCxnSpPr>
          <p:nvPr/>
        </p:nvCxnSpPr>
        <p:spPr bwMode="auto">
          <a:xfrm>
            <a:off x="5057553" y="5078578"/>
            <a:ext cx="0" cy="533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D441469-C8FF-6811-9EA0-57EF87762020}"/>
              </a:ext>
            </a:extLst>
          </p:cNvPr>
          <p:cNvGrpSpPr/>
          <p:nvPr/>
        </p:nvGrpSpPr>
        <p:grpSpPr>
          <a:xfrm>
            <a:off x="6276753" y="5078577"/>
            <a:ext cx="886047" cy="1088418"/>
            <a:chOff x="4752752" y="4343400"/>
            <a:chExt cx="886047" cy="533399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2D99E1D-0229-18C5-59A2-25A245F791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52752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9AEEFDA-87AA-8F6E-5B7F-801EB9AC98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799" y="4343400"/>
              <a:ext cx="0" cy="533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1B54C29-43F9-0604-9DAD-E7DFDF04F04E}"/>
              </a:ext>
            </a:extLst>
          </p:cNvPr>
          <p:cNvCxnSpPr>
            <a:cxnSpLocks/>
          </p:cNvCxnSpPr>
          <p:nvPr/>
        </p:nvCxnSpPr>
        <p:spPr bwMode="auto">
          <a:xfrm>
            <a:off x="2619154" y="5764378"/>
            <a:ext cx="3657601" cy="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6344FACB-9A63-67AE-7B9A-866A7C649007}"/>
              </a:ext>
            </a:extLst>
          </p:cNvPr>
          <p:cNvSpPr/>
          <p:nvPr/>
        </p:nvSpPr>
        <p:spPr bwMode="auto">
          <a:xfrm>
            <a:off x="2590800" y="5745139"/>
            <a:ext cx="3634556" cy="53339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Lo-capability receiver initially processes the PPDU (1SS, low MCS, BSS BW)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3C82373-D8DC-696A-6EBB-D2FB856FAAF1}"/>
              </a:ext>
            </a:extLst>
          </p:cNvPr>
          <p:cNvSpPr/>
          <p:nvPr/>
        </p:nvSpPr>
        <p:spPr bwMode="auto">
          <a:xfrm>
            <a:off x="3657601" y="3581400"/>
            <a:ext cx="1665767" cy="5046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Signaling of Preamble Extension field duration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EFAC3CD-CB2A-E77B-CCD3-02B707AC8AB9}"/>
              </a:ext>
            </a:extLst>
          </p:cNvPr>
          <p:cNvCxnSpPr>
            <a:cxnSpLocks/>
          </p:cNvCxnSpPr>
          <p:nvPr/>
        </p:nvCxnSpPr>
        <p:spPr bwMode="auto">
          <a:xfrm>
            <a:off x="5257800" y="3981991"/>
            <a:ext cx="277250" cy="197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74AD565C-6AEC-08CB-D7CE-4D1BECCCCF61}"/>
              </a:ext>
            </a:extLst>
          </p:cNvPr>
          <p:cNvSpPr/>
          <p:nvPr/>
        </p:nvSpPr>
        <p:spPr bwMode="auto">
          <a:xfrm>
            <a:off x="5401340" y="4103664"/>
            <a:ext cx="1151861" cy="242501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496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FB0D7276-437A-FFA3-1C72-57F46C5AB659}"/>
              </a:ext>
            </a:extLst>
          </p:cNvPr>
          <p:cNvSpPr/>
          <p:nvPr/>
        </p:nvSpPr>
        <p:spPr bwMode="auto">
          <a:xfrm>
            <a:off x="5029198" y="5104828"/>
            <a:ext cx="685801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R-USIG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Contents of Preamble Extension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914400" y="1828800"/>
            <a:ext cx="10363200" cy="319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Three natural options for the contents of the Preamble Extension field:</a:t>
            </a:r>
          </a:p>
          <a:p>
            <a:pPr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kern="0" dirty="0"/>
              <a:t>Repeated USIG and UHR SIG</a:t>
            </a:r>
          </a:p>
          <a:p>
            <a:pPr lvl="4" indent="-342900">
              <a:spcBef>
                <a:spcPts val="600"/>
              </a:spcBef>
            </a:pPr>
            <a:r>
              <a:rPr lang="en-US" kern="0" dirty="0"/>
              <a:t>Also enables </a:t>
            </a:r>
            <a:r>
              <a:rPr lang="en-US" b="1" kern="0" dirty="0"/>
              <a:t>longer range </a:t>
            </a:r>
            <a:r>
              <a:rPr lang="en-US" kern="0" dirty="0"/>
              <a:t>if the entire Preamble Extension is not required to wake up the hi-capability receiver</a:t>
            </a:r>
          </a:p>
          <a:p>
            <a:pPr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kern="0" dirty="0"/>
              <a:t>Extended UHR STF</a:t>
            </a:r>
          </a:p>
          <a:p>
            <a:pPr lvl="4" indent="-342900">
              <a:spcBef>
                <a:spcPts val="600"/>
              </a:spcBef>
            </a:pPr>
            <a:r>
              <a:rPr lang="en-US" kern="0" dirty="0"/>
              <a:t>Simplest, helps with any new CFO-related transients</a:t>
            </a:r>
          </a:p>
          <a:p>
            <a:pPr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kern="0" dirty="0"/>
              <a:t>A mix of these options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6FA55C-D9B7-CC5E-DB35-F98AD56A7A00}"/>
              </a:ext>
            </a:extLst>
          </p:cNvPr>
          <p:cNvSpPr/>
          <p:nvPr/>
        </p:nvSpPr>
        <p:spPr bwMode="auto">
          <a:xfrm>
            <a:off x="137160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7CD16-5746-2147-AACB-590122925A2F}"/>
              </a:ext>
            </a:extLst>
          </p:cNvPr>
          <p:cNvSpPr/>
          <p:nvPr/>
        </p:nvSpPr>
        <p:spPr bwMode="auto">
          <a:xfrm>
            <a:off x="198120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LLTF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8C7BD9-2DA5-6CE5-69D7-DAAE378C2F6A}"/>
              </a:ext>
            </a:extLst>
          </p:cNvPr>
          <p:cNvSpPr/>
          <p:nvPr/>
        </p:nvSpPr>
        <p:spPr bwMode="auto">
          <a:xfrm>
            <a:off x="259080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413312-56E2-699D-77C6-01179A6E6D87}"/>
              </a:ext>
            </a:extLst>
          </p:cNvPr>
          <p:cNvSpPr/>
          <p:nvPr/>
        </p:nvSpPr>
        <p:spPr bwMode="auto">
          <a:xfrm>
            <a:off x="320040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R-LSIG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59473A-45C6-9E37-3833-0D9E400301CD}"/>
              </a:ext>
            </a:extLst>
          </p:cNvPr>
          <p:cNvSpPr/>
          <p:nvPr/>
        </p:nvSpPr>
        <p:spPr bwMode="auto">
          <a:xfrm>
            <a:off x="381000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8AD12E-A7FE-A59E-FBB7-B46214EFF6F1}"/>
              </a:ext>
            </a:extLst>
          </p:cNvPr>
          <p:cNvSpPr/>
          <p:nvPr/>
        </p:nvSpPr>
        <p:spPr bwMode="auto">
          <a:xfrm>
            <a:off x="441960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6E5716-AC09-F6C9-AAA8-F3FEC964785B}"/>
              </a:ext>
            </a:extLst>
          </p:cNvPr>
          <p:cNvSpPr/>
          <p:nvPr/>
        </p:nvSpPr>
        <p:spPr bwMode="auto">
          <a:xfrm>
            <a:off x="7593330" y="4651173"/>
            <a:ext cx="838200" cy="6857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STF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9EFEA6-2A17-96F4-99F4-A41A2816CCE9}"/>
              </a:ext>
            </a:extLst>
          </p:cNvPr>
          <p:cNvSpPr/>
          <p:nvPr/>
        </p:nvSpPr>
        <p:spPr bwMode="auto">
          <a:xfrm>
            <a:off x="843153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LTF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84E464-2427-76F1-0AD3-3F616C6FF662}"/>
              </a:ext>
            </a:extLst>
          </p:cNvPr>
          <p:cNvSpPr/>
          <p:nvPr/>
        </p:nvSpPr>
        <p:spPr bwMode="auto">
          <a:xfrm>
            <a:off x="904113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162C7D-0309-78BE-0E08-4D80690A7040}"/>
              </a:ext>
            </a:extLst>
          </p:cNvPr>
          <p:cNvSpPr/>
          <p:nvPr/>
        </p:nvSpPr>
        <p:spPr bwMode="auto">
          <a:xfrm>
            <a:off x="9650730" y="4651171"/>
            <a:ext cx="609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PE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760E9-19B8-24C3-DBD0-469A7AC5F600}"/>
              </a:ext>
            </a:extLst>
          </p:cNvPr>
          <p:cNvSpPr/>
          <p:nvPr/>
        </p:nvSpPr>
        <p:spPr bwMode="auto">
          <a:xfrm>
            <a:off x="5715005" y="5104827"/>
            <a:ext cx="914395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R-UHR 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C4F280-3422-7D68-44D3-7338622F59DB}"/>
              </a:ext>
            </a:extLst>
          </p:cNvPr>
          <p:cNvSpPr/>
          <p:nvPr/>
        </p:nvSpPr>
        <p:spPr bwMode="auto">
          <a:xfrm>
            <a:off x="6602732" y="5104827"/>
            <a:ext cx="990598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E-UHR STF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BDE75FDF-F119-B7A6-1524-42EAA205AD3A}"/>
              </a:ext>
            </a:extLst>
          </p:cNvPr>
          <p:cNvSpPr/>
          <p:nvPr/>
        </p:nvSpPr>
        <p:spPr bwMode="auto">
          <a:xfrm rot="5400000">
            <a:off x="6198738" y="4247181"/>
            <a:ext cx="225055" cy="2564127"/>
          </a:xfrm>
          <a:prstGeom prst="rightBrace">
            <a:avLst>
              <a:gd name="adj1" fmla="val 57304"/>
              <a:gd name="adj2" fmla="val 495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8D6020-70DB-AD78-F861-36C9DD44DCD3}"/>
              </a:ext>
            </a:extLst>
          </p:cNvPr>
          <p:cNvSpPr/>
          <p:nvPr/>
        </p:nvSpPr>
        <p:spPr bwMode="auto">
          <a:xfrm>
            <a:off x="5491711" y="5669450"/>
            <a:ext cx="1665767" cy="47507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Assume UHR picks one of these options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1B5B81-4F77-E537-EF6A-871A7F6DB074}"/>
              </a:ext>
            </a:extLst>
          </p:cNvPr>
          <p:cNvSpPr/>
          <p:nvPr/>
        </p:nvSpPr>
        <p:spPr bwMode="auto">
          <a:xfrm>
            <a:off x="5029200" y="4879771"/>
            <a:ext cx="2564130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E-UHR STF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E7E19C-A6D9-F333-7FB5-738A9D3121C3}"/>
              </a:ext>
            </a:extLst>
          </p:cNvPr>
          <p:cNvSpPr/>
          <p:nvPr/>
        </p:nvSpPr>
        <p:spPr bwMode="auto">
          <a:xfrm>
            <a:off x="5029200" y="4648200"/>
            <a:ext cx="1295395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R-USIG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7D7D97-13E3-2AC7-1504-E6C605366FB1}"/>
              </a:ext>
            </a:extLst>
          </p:cNvPr>
          <p:cNvSpPr/>
          <p:nvPr/>
        </p:nvSpPr>
        <p:spPr bwMode="auto">
          <a:xfrm>
            <a:off x="6324599" y="4648200"/>
            <a:ext cx="1268731" cy="23214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R-UHR SIG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0B14B5D-02E9-FB0E-82D0-9AC59B39ECEB}"/>
              </a:ext>
            </a:extLst>
          </p:cNvPr>
          <p:cNvSpPr/>
          <p:nvPr/>
        </p:nvSpPr>
        <p:spPr bwMode="auto">
          <a:xfrm>
            <a:off x="5017934" y="4269597"/>
            <a:ext cx="2564130" cy="25771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Preamble Extension</a:t>
            </a:r>
          </a:p>
        </p:txBody>
      </p:sp>
    </p:spTree>
    <p:extLst>
      <p:ext uri="{BB962C8B-B14F-4D97-AF65-F5344CB8AC3E}">
        <p14:creationId xmlns:p14="http://schemas.microsoft.com/office/powerpoint/2010/main" val="237999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7162800" y="6477001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914400" y="1828800"/>
            <a:ext cx="10363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We propose an extended preamble for power savings</a:t>
            </a:r>
            <a:endParaRPr lang="en-US" sz="1600" b="0" i="1" kern="0" dirty="0"/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Especially when a hi-capability receiver can be woken up relatively quickly, the extended preamble provides greater efficiency than RTS/Trigger + CTS frames sent before transmitting data on the </a:t>
            </a:r>
            <a:r>
              <a:rPr lang="en-US" sz="1600" b="0" i="1" kern="0" dirty="0"/>
              <a:t>downlink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When the preamble is includes a repeated U-SIG and repeated UHR-SIG, and when the hi-capability receiver is always active, then the same preamble can instead provide for long range operation.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Synergistic with DL DRU and SU UL DRU</a:t>
            </a:r>
          </a:p>
        </p:txBody>
      </p:sp>
    </p:spTree>
    <p:extLst>
      <p:ext uri="{BB962C8B-B14F-4D97-AF65-F5344CB8AC3E}">
        <p14:creationId xmlns:p14="http://schemas.microsoft.com/office/powerpoint/2010/main" val="237040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preamble that supports low power operation via early reporting of bandwidth, MCS and number of spatial streams.</a:t>
            </a:r>
          </a:p>
          <a:p>
            <a:pPr lvl="1"/>
            <a:r>
              <a:rPr lang="en-US" dirty="0"/>
              <a:t>Note: TBD if this replaces/complements an RTS/Trigger frame that carries early reporting of bandwidth, MCS and number of spatial streams.</a:t>
            </a:r>
          </a:p>
          <a:p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402CC-12BA-A669-5DDC-28A2E0D0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257F-DAF4-C855-07B7-D113EAFE9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22/1414, “Low Power Listening Mode”, Xiaogang Chen (</a:t>
            </a:r>
            <a:r>
              <a:rPr lang="en-US" dirty="0" err="1"/>
              <a:t>Zeku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[2] 22/1841, “Follow up on the low power listening”, Xiaogang Chen (</a:t>
            </a:r>
            <a:r>
              <a:rPr lang="en-US" dirty="0" err="1"/>
              <a:t>Zeku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[3] 23/1100, “Low Power and Long Range Preamble”, 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2305F-CFB9-229E-DEDF-52DDD6CC8C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E874F-DED8-9BA7-01EF-FF8917E3D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97989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809</Words>
  <Application>Microsoft Office PowerPoint</Application>
  <PresentationFormat>Widescreen</PresentationFormat>
  <Paragraphs>118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Low Power and Long-Range Preamble Follow Up</vt:lpstr>
      <vt:lpstr>A Low Power Listening Mode was proposed in [1][2] …</vt:lpstr>
      <vt:lpstr>… yet this seems inefficient</vt:lpstr>
      <vt:lpstr>Proposal: Preamble Extension Follow-up from [3]</vt:lpstr>
      <vt:lpstr>Contents of Preamble Extension</vt:lpstr>
      <vt:lpstr>Summary</vt:lpstr>
      <vt:lpstr>Strawpoll</vt:lpstr>
      <vt:lpstr>References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24/0460</cp:keywords>
  <cp:lastModifiedBy/>
  <cp:revision>6</cp:revision>
  <dcterms:created xsi:type="dcterms:W3CDTF">2011-09-19T06:02:14Z</dcterms:created>
  <dcterms:modified xsi:type="dcterms:W3CDTF">2024-04-10T22:31:26Z</dcterms:modified>
  <cp:category>Brian Hart, Cisco Systems</cp:category>
</cp:coreProperties>
</file>