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147473534" r:id="rId6"/>
    <p:sldId id="334" r:id="rId7"/>
    <p:sldId id="344" r:id="rId8"/>
    <p:sldId id="2147473538" r:id="rId9"/>
    <p:sldId id="2147473535" r:id="rId10"/>
    <p:sldId id="2147473537" r:id="rId11"/>
    <p:sldId id="2147473536" r:id="rId12"/>
    <p:sldId id="343" r:id="rId13"/>
    <p:sldId id="273" r:id="rId14"/>
    <p:sldId id="265" r:id="rId15"/>
    <p:sldId id="26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BF59A-F6B2-4E54-9E41-66649B24E5A5}" v="7" dt="2024-05-10T21:14:35.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13" autoAdjust="0"/>
    <p:restoredTop sz="96727" autoAdjust="0"/>
  </p:normalViewPr>
  <p:slideViewPr>
    <p:cSldViewPr snapToGrid="0">
      <p:cViewPr varScale="1">
        <p:scale>
          <a:sx n="123" d="100"/>
          <a:sy n="123" d="100"/>
        </p:scale>
        <p:origin x="624"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pChg chg="mod">
          <ac:chgData name="Talarico, Salvatore" userId="5d77538d-074a-40aa-89bc-3bddcdff28e1" providerId="ADAL" clId="{AA6C3FEF-B5FF-4B6D-BEF6-C762BD5DC165}" dt="2024-02-17T00:55:38.308" v="0" actId="164"/>
          <ac:spMkLst>
            <pc:docMk/>
            <pc:sldMk cId="870006154" sldId="2147473527"/>
            <ac:spMk id="25" creationId="{25322EBA-CE28-ECDF-7F54-F0BC062C6096}"/>
          </ac:spMkLst>
        </pc:spChg>
        <pc:spChg chg="mod">
          <ac:chgData name="Talarico, Salvatore" userId="5d77538d-074a-40aa-89bc-3bddcdff28e1" providerId="ADAL" clId="{AA6C3FEF-B5FF-4B6D-BEF6-C762BD5DC165}" dt="2024-02-17T00:55:38.308" v="0" actId="164"/>
          <ac:spMkLst>
            <pc:docMk/>
            <pc:sldMk cId="870006154" sldId="2147473527"/>
            <ac:spMk id="26" creationId="{0D8EC1D7-0426-522E-C7EA-D1E9229081B3}"/>
          </ac:spMkLst>
        </pc:spChg>
        <pc:spChg chg="mod">
          <ac:chgData name="Talarico, Salvatore" userId="5d77538d-074a-40aa-89bc-3bddcdff28e1" providerId="ADAL" clId="{AA6C3FEF-B5FF-4B6D-BEF6-C762BD5DC165}" dt="2024-02-17T00:55:38.308" v="0" actId="164"/>
          <ac:spMkLst>
            <pc:docMk/>
            <pc:sldMk cId="870006154" sldId="2147473527"/>
            <ac:spMk id="27" creationId="{97091EA5-8BA3-2B75-B4EB-9811C4079FB2}"/>
          </ac:spMkLst>
        </pc:spChg>
        <pc:spChg chg="mod">
          <ac:chgData name="Talarico, Salvatore" userId="5d77538d-074a-40aa-89bc-3bddcdff28e1" providerId="ADAL" clId="{AA6C3FEF-B5FF-4B6D-BEF6-C762BD5DC165}" dt="2024-02-17T00:55:38.308" v="0" actId="164"/>
          <ac:spMkLst>
            <pc:docMk/>
            <pc:sldMk cId="870006154" sldId="2147473527"/>
            <ac:spMk id="28" creationId="{F5F6E143-D028-F84B-7B72-ADE19C4FF64A}"/>
          </ac:spMkLst>
        </pc:spChg>
        <pc:spChg chg="mod">
          <ac:chgData name="Talarico, Salvatore" userId="5d77538d-074a-40aa-89bc-3bddcdff28e1" providerId="ADAL" clId="{AA6C3FEF-B5FF-4B6D-BEF6-C762BD5DC165}" dt="2024-02-17T00:55:38.308" v="0" actId="164"/>
          <ac:spMkLst>
            <pc:docMk/>
            <pc:sldMk cId="870006154" sldId="2147473527"/>
            <ac:spMk id="29" creationId="{B74C8282-D64B-0457-6761-A275440BF97A}"/>
          </ac:spMkLst>
        </pc:spChg>
        <pc:spChg chg="mod">
          <ac:chgData name="Talarico, Salvatore" userId="5d77538d-074a-40aa-89bc-3bddcdff28e1" providerId="ADAL" clId="{AA6C3FEF-B5FF-4B6D-BEF6-C762BD5DC165}" dt="2024-02-17T00:55:38.308" v="0" actId="164"/>
          <ac:spMkLst>
            <pc:docMk/>
            <pc:sldMk cId="870006154" sldId="2147473527"/>
            <ac:spMk id="30" creationId="{1760B86F-34D8-BE9C-4B4C-1F553AEE9276}"/>
          </ac:spMkLst>
        </pc:spChg>
        <pc:spChg chg="mod">
          <ac:chgData name="Talarico, Salvatore" userId="5d77538d-074a-40aa-89bc-3bddcdff28e1" providerId="ADAL" clId="{AA6C3FEF-B5FF-4B6D-BEF6-C762BD5DC165}" dt="2024-02-17T00:55:38.308" v="0" actId="164"/>
          <ac:spMkLst>
            <pc:docMk/>
            <pc:sldMk cId="870006154" sldId="2147473527"/>
            <ac:spMk id="101" creationId="{3CD8FEBE-0CA3-D60D-39B5-A85AD31A78CA}"/>
          </ac:spMkLst>
        </pc:spChg>
        <pc:spChg chg="mod">
          <ac:chgData name="Talarico, Salvatore" userId="5d77538d-074a-40aa-89bc-3bddcdff28e1" providerId="ADAL" clId="{AA6C3FEF-B5FF-4B6D-BEF6-C762BD5DC165}" dt="2024-02-17T00:55:38.308" v="0" actId="164"/>
          <ac:spMkLst>
            <pc:docMk/>
            <pc:sldMk cId="870006154" sldId="2147473527"/>
            <ac:spMk id="102" creationId="{8146A49C-4848-AF31-699F-4677FCFC9A09}"/>
          </ac:spMkLst>
        </pc:spChg>
        <pc:spChg chg="mod">
          <ac:chgData name="Talarico, Salvatore" userId="5d77538d-074a-40aa-89bc-3bddcdff28e1" providerId="ADAL" clId="{AA6C3FEF-B5FF-4B6D-BEF6-C762BD5DC165}" dt="2024-02-17T00:55:38.308" v="0" actId="164"/>
          <ac:spMkLst>
            <pc:docMk/>
            <pc:sldMk cId="870006154" sldId="2147473527"/>
            <ac:spMk id="104" creationId="{DE0B4F2C-CBDE-4A43-F736-70924449DD67}"/>
          </ac:spMkLst>
        </pc:spChg>
        <pc:spChg chg="mod">
          <ac:chgData name="Talarico, Salvatore" userId="5d77538d-074a-40aa-89bc-3bddcdff28e1" providerId="ADAL" clId="{AA6C3FEF-B5FF-4B6D-BEF6-C762BD5DC165}" dt="2024-02-17T00:55:38.308" v="0" actId="164"/>
          <ac:spMkLst>
            <pc:docMk/>
            <pc:sldMk cId="870006154" sldId="2147473527"/>
            <ac:spMk id="105" creationId="{D7642D23-EA8B-970F-22B4-BA033639F3DF}"/>
          </ac:spMkLst>
        </pc:spChg>
        <pc:spChg chg="mod">
          <ac:chgData name="Talarico, Salvatore" userId="5d77538d-074a-40aa-89bc-3bddcdff28e1" providerId="ADAL" clId="{AA6C3FEF-B5FF-4B6D-BEF6-C762BD5DC165}" dt="2024-02-17T00:55:38.308" v="0" actId="164"/>
          <ac:spMkLst>
            <pc:docMk/>
            <pc:sldMk cId="870006154" sldId="2147473527"/>
            <ac:spMk id="111" creationId="{819B88F1-3C97-5E77-CA90-2932A461F8C5}"/>
          </ac:spMkLst>
        </pc:spChg>
        <pc:spChg chg="mod">
          <ac:chgData name="Talarico, Salvatore" userId="5d77538d-074a-40aa-89bc-3bddcdff28e1" providerId="ADAL" clId="{AA6C3FEF-B5FF-4B6D-BEF6-C762BD5DC165}" dt="2024-02-17T00:55:38.308" v="0" actId="164"/>
          <ac:spMkLst>
            <pc:docMk/>
            <pc:sldMk cId="870006154" sldId="2147473527"/>
            <ac:spMk id="112" creationId="{55D84347-20C6-903A-DEFE-79522A10F9FF}"/>
          </ac:spMkLst>
        </pc:spChg>
        <pc:spChg chg="mod">
          <ac:chgData name="Talarico, Salvatore" userId="5d77538d-074a-40aa-89bc-3bddcdff28e1" providerId="ADAL" clId="{AA6C3FEF-B5FF-4B6D-BEF6-C762BD5DC165}" dt="2024-02-17T00:55:38.308" v="0" actId="164"/>
          <ac:spMkLst>
            <pc:docMk/>
            <pc:sldMk cId="870006154" sldId="2147473527"/>
            <ac:spMk id="113" creationId="{C1C9A0AE-3BDA-7092-1B2C-AA1FAB87F3FB}"/>
          </ac:spMkLst>
        </pc:spChg>
        <pc:spChg chg="mod">
          <ac:chgData name="Talarico, Salvatore" userId="5d77538d-074a-40aa-89bc-3bddcdff28e1" providerId="ADAL" clId="{AA6C3FEF-B5FF-4B6D-BEF6-C762BD5DC165}" dt="2024-02-17T00:55:38.308" v="0" actId="164"/>
          <ac:spMkLst>
            <pc:docMk/>
            <pc:sldMk cId="870006154" sldId="2147473527"/>
            <ac:spMk id="114" creationId="{44E7B0D4-0CA4-46AF-6CAF-575735870C34}"/>
          </ac:spMkLst>
        </pc:spChg>
        <pc:spChg chg="mod">
          <ac:chgData name="Talarico, Salvatore" userId="5d77538d-074a-40aa-89bc-3bddcdff28e1" providerId="ADAL" clId="{AA6C3FEF-B5FF-4B6D-BEF6-C762BD5DC165}" dt="2024-02-17T00:55:38.308" v="0" actId="164"/>
          <ac:spMkLst>
            <pc:docMk/>
            <pc:sldMk cId="870006154" sldId="2147473527"/>
            <ac:spMk id="119" creationId="{1F5B42BF-230C-F687-0C19-D0DA7FCA08B2}"/>
          </ac:spMkLst>
        </pc:spChg>
        <pc:spChg chg="mod">
          <ac:chgData name="Talarico, Salvatore" userId="5d77538d-074a-40aa-89bc-3bddcdff28e1" providerId="ADAL" clId="{AA6C3FEF-B5FF-4B6D-BEF6-C762BD5DC165}" dt="2024-02-17T00:55:38.308" v="0" actId="164"/>
          <ac:spMkLst>
            <pc:docMk/>
            <pc:sldMk cId="870006154" sldId="2147473527"/>
            <ac:spMk id="132" creationId="{3EBFD3CF-93F8-FAE9-7A8A-27D3100D09F2}"/>
          </ac:spMkLst>
        </pc:spChg>
        <pc:spChg chg="mod">
          <ac:chgData name="Talarico, Salvatore" userId="5d77538d-074a-40aa-89bc-3bddcdff28e1" providerId="ADAL" clId="{AA6C3FEF-B5FF-4B6D-BEF6-C762BD5DC165}" dt="2024-02-17T00:55:38.308" v="0" actId="164"/>
          <ac:spMkLst>
            <pc:docMk/>
            <pc:sldMk cId="870006154" sldId="2147473527"/>
            <ac:spMk id="133" creationId="{ED10639E-4171-D3B8-DC22-6E1C32BF17BB}"/>
          </ac:spMkLst>
        </pc:spChg>
        <pc:spChg chg="mod">
          <ac:chgData name="Talarico, Salvatore" userId="5d77538d-074a-40aa-89bc-3bddcdff28e1" providerId="ADAL" clId="{AA6C3FEF-B5FF-4B6D-BEF6-C762BD5DC165}" dt="2024-02-17T00:55:38.308" v="0" actId="164"/>
          <ac:spMkLst>
            <pc:docMk/>
            <pc:sldMk cId="870006154" sldId="2147473527"/>
            <ac:spMk id="134" creationId="{C5245506-3633-2CAA-37C8-CAD3A9695325}"/>
          </ac:spMkLst>
        </pc:spChg>
        <pc:spChg chg="mod">
          <ac:chgData name="Talarico, Salvatore" userId="5d77538d-074a-40aa-89bc-3bddcdff28e1" providerId="ADAL" clId="{AA6C3FEF-B5FF-4B6D-BEF6-C762BD5DC165}" dt="2024-02-17T00:55:38.308" v="0" actId="164"/>
          <ac:spMkLst>
            <pc:docMk/>
            <pc:sldMk cId="870006154" sldId="2147473527"/>
            <ac:spMk id="135" creationId="{534CE158-830C-85B2-AF4C-3D683472EA9B}"/>
          </ac:spMkLst>
        </pc:spChg>
        <pc:spChg chg="mod">
          <ac:chgData name="Talarico, Salvatore" userId="5d77538d-074a-40aa-89bc-3bddcdff28e1" providerId="ADAL" clId="{AA6C3FEF-B5FF-4B6D-BEF6-C762BD5DC165}" dt="2024-02-17T00:55:38.308" v="0" actId="164"/>
          <ac:spMkLst>
            <pc:docMk/>
            <pc:sldMk cId="870006154" sldId="2147473527"/>
            <ac:spMk id="136" creationId="{AD7602A8-7FB9-0CB9-5785-85375A87C7BE}"/>
          </ac:spMkLst>
        </pc:spChg>
        <pc:spChg chg="mod">
          <ac:chgData name="Talarico, Salvatore" userId="5d77538d-074a-40aa-89bc-3bddcdff28e1" providerId="ADAL" clId="{AA6C3FEF-B5FF-4B6D-BEF6-C762BD5DC165}" dt="2024-02-17T00:55:38.308" v="0" actId="164"/>
          <ac:spMkLst>
            <pc:docMk/>
            <pc:sldMk cId="870006154" sldId="2147473527"/>
            <ac:spMk id="137" creationId="{D5F6CC63-12E4-EB3C-B14D-B6B0E9FD064A}"/>
          </ac:spMkLst>
        </pc:spChg>
        <pc:spChg chg="mod">
          <ac:chgData name="Talarico, Salvatore" userId="5d77538d-074a-40aa-89bc-3bddcdff28e1" providerId="ADAL" clId="{AA6C3FEF-B5FF-4B6D-BEF6-C762BD5DC165}" dt="2024-02-17T00:55:38.308" v="0" actId="164"/>
          <ac:spMkLst>
            <pc:docMk/>
            <pc:sldMk cId="870006154" sldId="2147473527"/>
            <ac:spMk id="138" creationId="{D3DD2AD9-2B0C-2C64-8BB3-E0A46FADD98E}"/>
          </ac:spMkLst>
        </pc:spChg>
        <pc:spChg chg="mod">
          <ac:chgData name="Talarico, Salvatore" userId="5d77538d-074a-40aa-89bc-3bddcdff28e1" providerId="ADAL" clId="{AA6C3FEF-B5FF-4B6D-BEF6-C762BD5DC165}" dt="2024-02-17T00:55:38.308" v="0" actId="164"/>
          <ac:spMkLst>
            <pc:docMk/>
            <pc:sldMk cId="870006154" sldId="2147473527"/>
            <ac:spMk id="139" creationId="{58CF9255-FAFD-C0CC-B841-E6CA701BCB55}"/>
          </ac:spMkLst>
        </pc:spChg>
        <pc:spChg chg="mod">
          <ac:chgData name="Talarico, Salvatore" userId="5d77538d-074a-40aa-89bc-3bddcdff28e1" providerId="ADAL" clId="{AA6C3FEF-B5FF-4B6D-BEF6-C762BD5DC165}" dt="2024-02-17T00:55:38.308" v="0" actId="164"/>
          <ac:spMkLst>
            <pc:docMk/>
            <pc:sldMk cId="870006154" sldId="2147473527"/>
            <ac:spMk id="140" creationId="{5CFF0A4A-ABB7-44A2-1048-37A1A0626B11}"/>
          </ac:spMkLst>
        </pc:spChg>
        <pc:spChg chg="mod">
          <ac:chgData name="Talarico, Salvatore" userId="5d77538d-074a-40aa-89bc-3bddcdff28e1" providerId="ADAL" clId="{AA6C3FEF-B5FF-4B6D-BEF6-C762BD5DC165}" dt="2024-02-17T00:55:38.308" v="0" actId="164"/>
          <ac:spMkLst>
            <pc:docMk/>
            <pc:sldMk cId="870006154" sldId="2147473527"/>
            <ac:spMk id="141" creationId="{ED8D26D7-F92E-9712-DC83-6CC029578D36}"/>
          </ac:spMkLst>
        </pc:spChg>
        <pc:spChg chg="mod">
          <ac:chgData name="Talarico, Salvatore" userId="5d77538d-074a-40aa-89bc-3bddcdff28e1" providerId="ADAL" clId="{AA6C3FEF-B5FF-4B6D-BEF6-C762BD5DC165}" dt="2024-02-17T00:55:38.308" v="0" actId="164"/>
          <ac:spMkLst>
            <pc:docMk/>
            <pc:sldMk cId="870006154" sldId="2147473527"/>
            <ac:spMk id="143" creationId="{02E26492-68F1-29C1-316D-515F15B01CE8}"/>
          </ac:spMkLst>
        </pc:spChg>
        <pc:spChg chg="mod">
          <ac:chgData name="Talarico, Salvatore" userId="5d77538d-074a-40aa-89bc-3bddcdff28e1" providerId="ADAL" clId="{AA6C3FEF-B5FF-4B6D-BEF6-C762BD5DC165}" dt="2024-02-17T00:55:38.308" v="0" actId="164"/>
          <ac:spMkLst>
            <pc:docMk/>
            <pc:sldMk cId="870006154" sldId="2147473527"/>
            <ac:spMk id="145" creationId="{94E24440-F340-9432-E71A-F02D4C6708EA}"/>
          </ac:spMkLst>
        </pc:spChg>
        <pc:spChg chg="mod">
          <ac:chgData name="Talarico, Salvatore" userId="5d77538d-074a-40aa-89bc-3bddcdff28e1" providerId="ADAL" clId="{AA6C3FEF-B5FF-4B6D-BEF6-C762BD5DC165}" dt="2024-02-17T00:55:38.308" v="0" actId="164"/>
          <ac:spMkLst>
            <pc:docMk/>
            <pc:sldMk cId="870006154" sldId="2147473527"/>
            <ac:spMk id="146" creationId="{D18DF7EE-BACA-FB69-6BC0-D33A7E9CE0D4}"/>
          </ac:spMkLst>
        </pc:spChg>
        <pc:spChg chg="mod">
          <ac:chgData name="Talarico, Salvatore" userId="5d77538d-074a-40aa-89bc-3bddcdff28e1" providerId="ADAL" clId="{AA6C3FEF-B5FF-4B6D-BEF6-C762BD5DC165}" dt="2024-02-17T00:55:38.308" v="0" actId="164"/>
          <ac:spMkLst>
            <pc:docMk/>
            <pc:sldMk cId="870006154" sldId="2147473527"/>
            <ac:spMk id="147" creationId="{F9703790-0B49-868D-F38C-17A65BC335C8}"/>
          </ac:spMkLst>
        </pc:spChg>
        <pc:spChg chg="mod">
          <ac:chgData name="Talarico, Salvatore" userId="5d77538d-074a-40aa-89bc-3bddcdff28e1" providerId="ADAL" clId="{AA6C3FEF-B5FF-4B6D-BEF6-C762BD5DC165}" dt="2024-02-17T00:55:38.308" v="0" actId="164"/>
          <ac:spMkLst>
            <pc:docMk/>
            <pc:sldMk cId="870006154" sldId="2147473527"/>
            <ac:spMk id="148" creationId="{BAB4F1C9-E3B1-7CF9-EB0D-24D02F21B29F}"/>
          </ac:spMkLst>
        </pc:spChg>
        <pc:spChg chg="mod">
          <ac:chgData name="Talarico, Salvatore" userId="5d77538d-074a-40aa-89bc-3bddcdff28e1" providerId="ADAL" clId="{AA6C3FEF-B5FF-4B6D-BEF6-C762BD5DC165}" dt="2024-02-17T00:55:38.308" v="0" actId="164"/>
          <ac:spMkLst>
            <pc:docMk/>
            <pc:sldMk cId="870006154" sldId="2147473527"/>
            <ac:spMk id="150" creationId="{7D222714-966F-7692-5E9B-A9CAEA0922C9}"/>
          </ac:spMkLst>
        </pc:spChg>
        <pc:spChg chg="mod">
          <ac:chgData name="Talarico, Salvatore" userId="5d77538d-074a-40aa-89bc-3bddcdff28e1" providerId="ADAL" clId="{AA6C3FEF-B5FF-4B6D-BEF6-C762BD5DC165}" dt="2024-02-17T00:55:38.308" v="0" actId="164"/>
          <ac:spMkLst>
            <pc:docMk/>
            <pc:sldMk cId="870006154" sldId="2147473527"/>
            <ac:spMk id="151" creationId="{297959D3-A51F-F5C0-3128-A75A4A0DA0C9}"/>
          </ac:spMkLst>
        </pc:spChg>
        <pc:spChg chg="mod">
          <ac:chgData name="Talarico, Salvatore" userId="5d77538d-074a-40aa-89bc-3bddcdff28e1" providerId="ADAL" clId="{AA6C3FEF-B5FF-4B6D-BEF6-C762BD5DC165}" dt="2024-02-17T00:55:38.308" v="0" actId="164"/>
          <ac:spMkLst>
            <pc:docMk/>
            <pc:sldMk cId="870006154" sldId="2147473527"/>
            <ac:spMk id="154" creationId="{3063BA57-142C-FD37-8F32-0FFD94159DE5}"/>
          </ac:spMkLst>
        </pc:spChg>
        <pc:spChg chg="mod">
          <ac:chgData name="Talarico, Salvatore" userId="5d77538d-074a-40aa-89bc-3bddcdff28e1" providerId="ADAL" clId="{AA6C3FEF-B5FF-4B6D-BEF6-C762BD5DC165}" dt="2024-02-17T00:55:38.308" v="0" actId="164"/>
          <ac:spMkLst>
            <pc:docMk/>
            <pc:sldMk cId="870006154" sldId="2147473527"/>
            <ac:spMk id="155" creationId="{B3975DAD-1A9B-1AB6-EBFF-FAA6066E9534}"/>
          </ac:spMkLst>
        </pc:spChg>
        <pc:spChg chg="mod">
          <ac:chgData name="Talarico, Salvatore" userId="5d77538d-074a-40aa-89bc-3bddcdff28e1" providerId="ADAL" clId="{AA6C3FEF-B5FF-4B6D-BEF6-C762BD5DC165}" dt="2024-02-17T00:55:38.308" v="0" actId="164"/>
          <ac:spMkLst>
            <pc:docMk/>
            <pc:sldMk cId="870006154" sldId="2147473527"/>
            <ac:spMk id="156" creationId="{A11318A3-B885-563E-E0DD-8945DD849652}"/>
          </ac:spMkLst>
        </pc:spChg>
        <pc:spChg chg="mod">
          <ac:chgData name="Talarico, Salvatore" userId="5d77538d-074a-40aa-89bc-3bddcdff28e1" providerId="ADAL" clId="{AA6C3FEF-B5FF-4B6D-BEF6-C762BD5DC165}" dt="2024-02-17T00:55:38.308" v="0" actId="164"/>
          <ac:spMkLst>
            <pc:docMk/>
            <pc:sldMk cId="870006154" sldId="2147473527"/>
            <ac:spMk id="157" creationId="{F8E77EC7-FA01-7FE0-7F05-B66298F927F9}"/>
          </ac:spMkLst>
        </pc:spChg>
        <pc:grpChg chg="add mod">
          <ac:chgData name="Talarico, Salvatore" userId="5d77538d-074a-40aa-89bc-3bddcdff28e1" providerId="ADAL" clId="{AA6C3FEF-B5FF-4B6D-BEF6-C762BD5DC165}" dt="2024-02-17T00:55:38.308" v="0" actId="164"/>
          <ac:grpSpMkLst>
            <pc:docMk/>
            <pc:sldMk cId="870006154" sldId="2147473527"/>
            <ac:grpSpMk id="2" creationId="{C3A11905-67CF-A893-41A1-6B953D4D5C36}"/>
          </ac:grpSpMkLst>
        </pc:grpChg>
        <pc:grpChg chg="mod">
          <ac:chgData name="Talarico, Salvatore" userId="5d77538d-074a-40aa-89bc-3bddcdff28e1" providerId="ADAL" clId="{AA6C3FEF-B5FF-4B6D-BEF6-C762BD5DC165}" dt="2024-02-17T00:55:38.308" v="0" actId="164"/>
          <ac:grpSpMkLst>
            <pc:docMk/>
            <pc:sldMk cId="870006154" sldId="2147473527"/>
            <ac:grpSpMk id="24" creationId="{358C13F7-4A80-36B7-45E4-04671AB37113}"/>
          </ac:grpSpMkLst>
        </pc:grpChg>
        <pc:cxnChg chg="mod">
          <ac:chgData name="Talarico, Salvatore" userId="5d77538d-074a-40aa-89bc-3bddcdff28e1" providerId="ADAL" clId="{AA6C3FEF-B5FF-4B6D-BEF6-C762BD5DC165}" dt="2024-02-17T00:55:38.308" v="0" actId="164"/>
          <ac:cxnSpMkLst>
            <pc:docMk/>
            <pc:sldMk cId="870006154" sldId="2147473527"/>
            <ac:cxnSpMk id="118" creationId="{43AB2BC8-8FB9-3BB8-EB53-A6AB39F70360}"/>
          </ac:cxnSpMkLst>
        </pc:cxnChg>
        <pc:cxnChg chg="mod">
          <ac:chgData name="Talarico, Salvatore" userId="5d77538d-074a-40aa-89bc-3bddcdff28e1" providerId="ADAL" clId="{AA6C3FEF-B5FF-4B6D-BEF6-C762BD5DC165}" dt="2024-02-17T00:55:38.308" v="0" actId="164"/>
          <ac:cxnSpMkLst>
            <pc:docMk/>
            <pc:sldMk cId="870006154" sldId="2147473527"/>
            <ac:cxnSpMk id="142" creationId="{D1345FBC-9C44-45CB-38C2-BB372137AC39}"/>
          </ac:cxnSpMkLst>
        </pc:cxnChg>
      </pc:sldChg>
      <pc:sldChg chg="addSp modSp">
        <pc:chgData name="Talarico, Salvatore" userId="5d77538d-074a-40aa-89bc-3bddcdff28e1" providerId="ADAL" clId="{AA6C3FEF-B5FF-4B6D-BEF6-C762BD5DC165}" dt="2024-02-17T01:08:29.542" v="1" actId="164"/>
        <pc:sldMkLst>
          <pc:docMk/>
          <pc:sldMk cId="3706884" sldId="2147473532"/>
        </pc:sldMkLst>
        <pc:spChg chg="mod">
          <ac:chgData name="Talarico, Salvatore" userId="5d77538d-074a-40aa-89bc-3bddcdff28e1" providerId="ADAL" clId="{AA6C3FEF-B5FF-4B6D-BEF6-C762BD5DC165}" dt="2024-02-17T01:08:29.542" v="1" actId="164"/>
          <ac:spMkLst>
            <pc:docMk/>
            <pc:sldMk cId="3706884" sldId="2147473532"/>
            <ac:spMk id="68" creationId="{6B561757-FAB6-4DD2-E1C6-C3EABD93CA2D}"/>
          </ac:spMkLst>
        </pc:spChg>
        <pc:spChg chg="mod">
          <ac:chgData name="Talarico, Salvatore" userId="5d77538d-074a-40aa-89bc-3bddcdff28e1" providerId="ADAL" clId="{AA6C3FEF-B5FF-4B6D-BEF6-C762BD5DC165}" dt="2024-02-17T01:08:29.542" v="1" actId="164"/>
          <ac:spMkLst>
            <pc:docMk/>
            <pc:sldMk cId="3706884" sldId="2147473532"/>
            <ac:spMk id="79" creationId="{7776EB2A-F1CE-ED28-9C98-87D3F275438F}"/>
          </ac:spMkLst>
        </pc:spChg>
        <pc:spChg chg="mod">
          <ac:chgData name="Talarico, Salvatore" userId="5d77538d-074a-40aa-89bc-3bddcdff28e1" providerId="ADAL" clId="{AA6C3FEF-B5FF-4B6D-BEF6-C762BD5DC165}" dt="2024-02-17T01:08:29.542" v="1" actId="164"/>
          <ac:spMkLst>
            <pc:docMk/>
            <pc:sldMk cId="3706884" sldId="2147473532"/>
            <ac:spMk id="99" creationId="{914D6FAF-94D5-17E1-A41C-34ECC6F95AC0}"/>
          </ac:spMkLst>
        </pc:spChg>
        <pc:spChg chg="mod">
          <ac:chgData name="Talarico, Salvatore" userId="5d77538d-074a-40aa-89bc-3bddcdff28e1" providerId="ADAL" clId="{AA6C3FEF-B5FF-4B6D-BEF6-C762BD5DC165}" dt="2024-02-17T01:08:29.542" v="1" actId="164"/>
          <ac:spMkLst>
            <pc:docMk/>
            <pc:sldMk cId="3706884" sldId="2147473532"/>
            <ac:spMk id="110" creationId="{FA91189B-4349-32D4-6036-BF386D9B2A8A}"/>
          </ac:spMkLst>
        </pc:spChg>
        <pc:spChg chg="mod">
          <ac:chgData name="Talarico, Salvatore" userId="5d77538d-074a-40aa-89bc-3bddcdff28e1" providerId="ADAL" clId="{AA6C3FEF-B5FF-4B6D-BEF6-C762BD5DC165}" dt="2024-02-17T01:08:29.542" v="1" actId="164"/>
          <ac:spMkLst>
            <pc:docMk/>
            <pc:sldMk cId="3706884" sldId="2147473532"/>
            <ac:spMk id="114" creationId="{D653F00D-EEE2-12E3-51BC-FFF12FF416C1}"/>
          </ac:spMkLst>
        </pc:spChg>
        <pc:spChg chg="mod">
          <ac:chgData name="Talarico, Salvatore" userId="5d77538d-074a-40aa-89bc-3bddcdff28e1" providerId="ADAL" clId="{AA6C3FEF-B5FF-4B6D-BEF6-C762BD5DC165}" dt="2024-02-17T01:08:29.542" v="1" actId="164"/>
          <ac:spMkLst>
            <pc:docMk/>
            <pc:sldMk cId="3706884" sldId="2147473532"/>
            <ac:spMk id="116" creationId="{42BCA1FC-C7A3-A44F-35A2-EA44CCD4FD21}"/>
          </ac:spMkLst>
        </pc:spChg>
        <pc:spChg chg="mod">
          <ac:chgData name="Talarico, Salvatore" userId="5d77538d-074a-40aa-89bc-3bddcdff28e1" providerId="ADAL" clId="{AA6C3FEF-B5FF-4B6D-BEF6-C762BD5DC165}" dt="2024-02-17T01:08:29.542" v="1" actId="164"/>
          <ac:spMkLst>
            <pc:docMk/>
            <pc:sldMk cId="3706884" sldId="2147473532"/>
            <ac:spMk id="120" creationId="{FA3B2C17-F75E-C320-FC47-676AAD86CABF}"/>
          </ac:spMkLst>
        </pc:spChg>
        <pc:grpChg chg="add mod">
          <ac:chgData name="Talarico, Salvatore" userId="5d77538d-074a-40aa-89bc-3bddcdff28e1" providerId="ADAL" clId="{AA6C3FEF-B5FF-4B6D-BEF6-C762BD5DC165}" dt="2024-02-17T01:08:29.542" v="1" actId="164"/>
          <ac:grpSpMkLst>
            <pc:docMk/>
            <pc:sldMk cId="3706884" sldId="2147473532"/>
            <ac:grpSpMk id="7" creationId="{E71D8F99-E606-E65A-F03B-4CD0FE3C5446}"/>
          </ac:grpSpMkLst>
        </pc:grpChg>
        <pc:grpChg chg="mod">
          <ac:chgData name="Talarico, Salvatore" userId="5d77538d-074a-40aa-89bc-3bddcdff28e1" providerId="ADAL" clId="{AA6C3FEF-B5FF-4B6D-BEF6-C762BD5DC165}" dt="2024-02-17T01:08:29.542" v="1" actId="164"/>
          <ac:grpSpMkLst>
            <pc:docMk/>
            <pc:sldMk cId="3706884" sldId="2147473532"/>
            <ac:grpSpMk id="62" creationId="{874F40F2-AF4F-9889-C3D7-B71680E67DB5}"/>
          </ac:grpSpMkLst>
        </pc:grpChg>
        <pc:grpChg chg="mod">
          <ac:chgData name="Talarico, Salvatore" userId="5d77538d-074a-40aa-89bc-3bddcdff28e1" providerId="ADAL" clId="{AA6C3FEF-B5FF-4B6D-BEF6-C762BD5DC165}" dt="2024-02-17T01:08:29.542" v="1" actId="164"/>
          <ac:grpSpMkLst>
            <pc:docMk/>
            <pc:sldMk cId="3706884" sldId="2147473532"/>
            <ac:grpSpMk id="69" creationId="{6C2CAD23-BDC4-6A57-5B3F-84DBA1CFE58F}"/>
          </ac:grpSpMkLst>
        </pc:grpChg>
        <pc:grpChg chg="mod">
          <ac:chgData name="Talarico, Salvatore" userId="5d77538d-074a-40aa-89bc-3bddcdff28e1" providerId="ADAL" clId="{AA6C3FEF-B5FF-4B6D-BEF6-C762BD5DC165}" dt="2024-02-17T01:08:29.542" v="1" actId="164"/>
          <ac:grpSpMkLst>
            <pc:docMk/>
            <pc:sldMk cId="3706884" sldId="2147473532"/>
            <ac:grpSpMk id="82" creationId="{4B736B72-91C7-6FA5-0AB3-D020475DA8C2}"/>
          </ac:grpSpMkLst>
        </pc:grpChg>
        <pc:cxnChg chg="mod">
          <ac:chgData name="Talarico, Salvatore" userId="5d77538d-074a-40aa-89bc-3bddcdff28e1" providerId="ADAL" clId="{AA6C3FEF-B5FF-4B6D-BEF6-C762BD5DC165}" dt="2024-02-17T01:08:29.542" v="1" actId="164"/>
          <ac:cxnSpMkLst>
            <pc:docMk/>
            <pc:sldMk cId="3706884" sldId="2147473532"/>
            <ac:cxnSpMk id="5" creationId="{B283F97D-9F7A-772D-01A8-B498BBE79921}"/>
          </ac:cxnSpMkLst>
        </pc:cxnChg>
        <pc:cxnChg chg="mod">
          <ac:chgData name="Talarico, Salvatore" userId="5d77538d-074a-40aa-89bc-3bddcdff28e1" providerId="ADAL" clId="{AA6C3FEF-B5FF-4B6D-BEF6-C762BD5DC165}" dt="2024-02-17T01:08:29.542" v="1" actId="164"/>
          <ac:cxnSpMkLst>
            <pc:docMk/>
            <pc:sldMk cId="3706884" sldId="2147473532"/>
            <ac:cxnSpMk id="17" creationId="{178B04E7-1C6B-405F-5B88-794F83CC2E83}"/>
          </ac:cxnSpMkLst>
        </pc:cxnChg>
        <pc:cxnChg chg="mod">
          <ac:chgData name="Talarico, Salvatore" userId="5d77538d-074a-40aa-89bc-3bddcdff28e1" providerId="ADAL" clId="{AA6C3FEF-B5FF-4B6D-BEF6-C762BD5DC165}" dt="2024-02-17T01:08:29.542" v="1" actId="164"/>
          <ac:cxnSpMkLst>
            <pc:docMk/>
            <pc:sldMk cId="3706884" sldId="2147473532"/>
            <ac:cxnSpMk id="19" creationId="{BCA2DDCF-F563-C8B3-6791-301F9CF5D0A6}"/>
          </ac:cxnSpMkLst>
        </pc:cxnChg>
        <pc:cxnChg chg="mod">
          <ac:chgData name="Talarico, Salvatore" userId="5d77538d-074a-40aa-89bc-3bddcdff28e1" providerId="ADAL" clId="{AA6C3FEF-B5FF-4B6D-BEF6-C762BD5DC165}" dt="2024-02-17T01:08:29.542" v="1" actId="164"/>
          <ac:cxnSpMkLst>
            <pc:docMk/>
            <pc:sldMk cId="3706884" sldId="2147473532"/>
            <ac:cxnSpMk id="21" creationId="{F92CB872-6842-E36D-4CDB-FBDFC05D34A2}"/>
          </ac:cxnSpMkLst>
        </pc:cxnChg>
        <pc:cxnChg chg="mod">
          <ac:chgData name="Talarico, Salvatore" userId="5d77538d-074a-40aa-89bc-3bddcdff28e1" providerId="ADAL" clId="{AA6C3FEF-B5FF-4B6D-BEF6-C762BD5DC165}" dt="2024-02-17T01:08:29.542" v="1" actId="164"/>
          <ac:cxnSpMkLst>
            <pc:docMk/>
            <pc:sldMk cId="3706884" sldId="2147473532"/>
            <ac:cxnSpMk id="63" creationId="{D4A726B6-4560-2589-3ABC-60CEAF7004D4}"/>
          </ac:cxnSpMkLst>
        </pc:cxnChg>
        <pc:cxnChg chg="mod">
          <ac:chgData name="Talarico, Salvatore" userId="5d77538d-074a-40aa-89bc-3bddcdff28e1" providerId="ADAL" clId="{AA6C3FEF-B5FF-4B6D-BEF6-C762BD5DC165}" dt="2024-02-17T01:08:29.542" v="1" actId="164"/>
          <ac:cxnSpMkLst>
            <pc:docMk/>
            <pc:sldMk cId="3706884" sldId="2147473532"/>
            <ac:cxnSpMk id="66" creationId="{718DE1FF-3787-1280-DA65-DA2DA2A2B358}"/>
          </ac:cxnSpMkLst>
        </pc:cxnChg>
        <pc:cxnChg chg="mod">
          <ac:chgData name="Talarico, Salvatore" userId="5d77538d-074a-40aa-89bc-3bddcdff28e1" providerId="ADAL" clId="{AA6C3FEF-B5FF-4B6D-BEF6-C762BD5DC165}" dt="2024-02-17T01:08:29.542" v="1" actId="164"/>
          <ac:cxnSpMkLst>
            <pc:docMk/>
            <pc:sldMk cId="3706884" sldId="2147473532"/>
            <ac:cxnSpMk id="78" creationId="{16135DB6-CFD4-3812-2C4F-87C7B32B4E44}"/>
          </ac:cxnSpMkLst>
        </pc:cxnChg>
        <pc:cxnChg chg="mod">
          <ac:chgData name="Talarico, Salvatore" userId="5d77538d-074a-40aa-89bc-3bddcdff28e1" providerId="ADAL" clId="{AA6C3FEF-B5FF-4B6D-BEF6-C762BD5DC165}" dt="2024-02-17T01:08:29.542" v="1" actId="164"/>
          <ac:cxnSpMkLst>
            <pc:docMk/>
            <pc:sldMk cId="3706884" sldId="2147473532"/>
            <ac:cxnSpMk id="80" creationId="{A59AF81F-8F61-1F53-D86C-A19F5A0CEBE9}"/>
          </ac:cxnSpMkLst>
        </pc:cxnChg>
        <pc:cxnChg chg="mod">
          <ac:chgData name="Talarico, Salvatore" userId="5d77538d-074a-40aa-89bc-3bddcdff28e1" providerId="ADAL" clId="{AA6C3FEF-B5FF-4B6D-BEF6-C762BD5DC165}" dt="2024-02-17T01:08:29.542" v="1" actId="164"/>
          <ac:cxnSpMkLst>
            <pc:docMk/>
            <pc:sldMk cId="3706884" sldId="2147473532"/>
            <ac:cxnSpMk id="81" creationId="{0ED7E951-1DD3-3228-6FA5-88D9D69DA129}"/>
          </ac:cxnSpMkLst>
        </pc:cxnChg>
        <pc:cxnChg chg="mod">
          <ac:chgData name="Talarico, Salvatore" userId="5d77538d-074a-40aa-89bc-3bddcdff28e1" providerId="ADAL" clId="{AA6C3FEF-B5FF-4B6D-BEF6-C762BD5DC165}" dt="2024-02-17T01:08:29.542" v="1" actId="164"/>
          <ac:cxnSpMkLst>
            <pc:docMk/>
            <pc:sldMk cId="3706884" sldId="2147473532"/>
            <ac:cxnSpMk id="91" creationId="{A9633F14-064E-83BE-0AE8-9BB1E604558E}"/>
          </ac:cxnSpMkLst>
        </pc:cxnChg>
        <pc:cxnChg chg="mod">
          <ac:chgData name="Talarico, Salvatore" userId="5d77538d-074a-40aa-89bc-3bddcdff28e1" providerId="ADAL" clId="{AA6C3FEF-B5FF-4B6D-BEF6-C762BD5DC165}" dt="2024-02-17T01:08:29.542" v="1" actId="164"/>
          <ac:cxnSpMkLst>
            <pc:docMk/>
            <pc:sldMk cId="3706884" sldId="2147473532"/>
            <ac:cxnSpMk id="92" creationId="{9A11FECB-F205-9073-E3F6-ED8789D73253}"/>
          </ac:cxnSpMkLst>
        </pc:cxnChg>
        <pc:cxnChg chg="mod">
          <ac:chgData name="Talarico, Salvatore" userId="5d77538d-074a-40aa-89bc-3bddcdff28e1" providerId="ADAL" clId="{AA6C3FEF-B5FF-4B6D-BEF6-C762BD5DC165}" dt="2024-02-17T01:08:29.542" v="1" actId="164"/>
          <ac:cxnSpMkLst>
            <pc:docMk/>
            <pc:sldMk cId="3706884" sldId="2147473532"/>
            <ac:cxnSpMk id="111" creationId="{C62DFCCF-81A3-74BB-65CE-D8945755A7F5}"/>
          </ac:cxnSpMkLst>
        </pc:cxnChg>
        <pc:cxnChg chg="mod">
          <ac:chgData name="Talarico, Salvatore" userId="5d77538d-074a-40aa-89bc-3bddcdff28e1" providerId="ADAL" clId="{AA6C3FEF-B5FF-4B6D-BEF6-C762BD5DC165}" dt="2024-02-17T01:08:29.542" v="1" actId="164"/>
          <ac:cxnSpMkLst>
            <pc:docMk/>
            <pc:sldMk cId="3706884" sldId="2147473532"/>
            <ac:cxnSpMk id="113" creationId="{8CA69B32-90B8-1E04-DEAF-81211CD5E423}"/>
          </ac:cxnSpMkLst>
        </pc:cxnChg>
        <pc:cxnChg chg="mod">
          <ac:chgData name="Talarico, Salvatore" userId="5d77538d-074a-40aa-89bc-3bddcdff28e1" providerId="ADAL" clId="{AA6C3FEF-B5FF-4B6D-BEF6-C762BD5DC165}" dt="2024-02-17T01:08:29.542" v="1" actId="164"/>
          <ac:cxnSpMkLst>
            <pc:docMk/>
            <pc:sldMk cId="3706884" sldId="2147473532"/>
            <ac:cxnSpMk id="117" creationId="{E53FEFC5-114D-20E8-4D78-CCC40CF0D513}"/>
          </ac:cxnSpMkLst>
        </pc:cxnChg>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pChg chg="mod">
          <ac:chgData name="Xia, Qing" userId="S::qing.xia@sony.com::4646ff74-0457-4fca-a942-2f80c010d96a" providerId="AD" clId="Web-{400C9AF1-1418-42EE-AD92-CF603AD4CD26}" dt="2024-01-03T17:42:45.071" v="6" actId="1076"/>
          <ac:spMkLst>
            <pc:docMk/>
            <pc:sldMk cId="0" sldId="257"/>
            <ac:spMk id="4098" creationId="{00000000-0000-0000-0000-000000000000}"/>
          </ac:spMkLst>
        </pc:spChg>
      </pc:sldChg>
      <pc:sldChg chg="modSp">
        <pc:chgData name="Xia, Qing" userId="S::qing.xia@sony.com::4646ff74-0457-4fca-a942-2f80c010d96a" providerId="AD" clId="Web-{400C9AF1-1418-42EE-AD92-CF603AD4CD26}" dt="2024-01-03T18:02:06.317" v="16" actId="20577"/>
        <pc:sldMkLst>
          <pc:docMk/>
          <pc:sldMk cId="1711922266" sldId="267"/>
        </pc:sldMkLst>
        <pc:spChg chg="mod">
          <ac:chgData name="Xia, Qing" userId="S::qing.xia@sony.com::4646ff74-0457-4fca-a942-2f80c010d96a" providerId="AD" clId="Web-{400C9AF1-1418-42EE-AD92-CF603AD4CD26}" dt="2024-01-03T18:02:06.317" v="16" actId="20577"/>
          <ac:spMkLst>
            <pc:docMk/>
            <pc:sldMk cId="1711922266" sldId="267"/>
            <ac:spMk id="3" creationId="{0A9D7744-C825-4E24-B0CE-589ABC0363F7}"/>
          </ac:spMkLst>
        </pc:spChg>
      </pc:sld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pChg chg="mod">
          <ac:chgData name="Talarico, Salvatore" userId="5d77538d-074a-40aa-89bc-3bddcdff28e1" providerId="ADAL" clId="{99FDADF9-050A-4B19-BD47-F94687E503D5}" dt="2024-01-03T18:19:13.161" v="7" actId="1076"/>
          <ac:spMkLst>
            <pc:docMk/>
            <pc:sldMk cId="0" sldId="256"/>
            <ac:spMk id="3073" creationId="{00000000-0000-0000-0000-000000000000}"/>
          </ac:spMkLst>
        </pc:spChg>
        <pc:graphicFrameChg chg="mod">
          <ac:chgData name="Talarico, Salvatore" userId="5d77538d-074a-40aa-89bc-3bddcdff28e1" providerId="ADAL" clId="{99FDADF9-050A-4B19-BD47-F94687E503D5}" dt="2024-01-03T18:19:11.064" v="5"/>
          <ac:graphicFrameMkLst>
            <pc:docMk/>
            <pc:sldMk cId="0" sldId="256"/>
            <ac:graphicFrameMk id="3075" creationId="{00000000-0000-0000-0000-000000000000}"/>
          </ac:graphicFrameMkLst>
        </pc:graphicFrameChg>
      </pc:sldChg>
    </pc:docChg>
  </pc:docChgLst>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5T09:02:12.192" v="9335" actId="6549"/>
      <pc:docMkLst>
        <pc:docMk/>
      </pc:docMkLst>
      <pc:sldChg chg="modNotesTx">
        <pc:chgData name="Talarico, Salvatore" userId="5d77538d-074a-40aa-89bc-3bddcdff28e1" providerId="ADAL" clId="{1BBBF59A-F6B2-4E54-9E41-66649B24E5A5}" dt="2024-05-15T09:01:45.677" v="9326" actId="6549"/>
        <pc:sldMkLst>
          <pc:docMk/>
          <pc:sldMk cId="0" sldId="256"/>
        </pc:sldMkLst>
      </pc:sldChg>
      <pc:sldChg chg="modNotesTx">
        <pc:chgData name="Talarico, Salvatore" userId="5d77538d-074a-40aa-89bc-3bddcdff28e1" providerId="ADAL" clId="{1BBBF59A-F6B2-4E54-9E41-66649B24E5A5}" dt="2024-05-15T09:01:51.747" v="9328" actId="6549"/>
        <pc:sldMkLst>
          <pc:docMk/>
          <pc:sldMk cId="551391497" sldId="334"/>
        </pc:sldMkLst>
      </pc:sldChg>
      <pc:sldChg chg="modSp mod modNotesTx">
        <pc:chgData name="Talarico, Salvatore" userId="5d77538d-074a-40aa-89bc-3bddcdff28e1" providerId="ADAL" clId="{1BBBF59A-F6B2-4E54-9E41-66649B24E5A5}" dt="2024-05-15T09:02:12.192" v="9335" actId="6549"/>
        <pc:sldMkLst>
          <pc:docMk/>
          <pc:sldMk cId="1315213288" sldId="343"/>
        </pc:sldMkLst>
        <pc:spChg chg="mod">
          <ac:chgData name="Talarico, Salvatore" userId="5d77538d-074a-40aa-89bc-3bddcdff28e1" providerId="ADAL" clId="{1BBBF59A-F6B2-4E54-9E41-66649B24E5A5}" dt="2024-05-14T19:43:38.216" v="9323" actId="6549"/>
          <ac:spMkLst>
            <pc:docMk/>
            <pc:sldMk cId="1315213288" sldId="343"/>
            <ac:spMk id="3" creationId="{68E63551-2142-AFEF-621D-BCD9B8AB6207}"/>
          </ac:spMkLst>
        </pc:spChg>
      </pc:sldChg>
      <pc:sldChg chg="addSp modSp mod modNotesTx">
        <pc:chgData name="Talarico, Salvatore" userId="5d77538d-074a-40aa-89bc-3bddcdff28e1" providerId="ADAL" clId="{1BBBF59A-F6B2-4E54-9E41-66649B24E5A5}" dt="2024-05-15T09:01:54.826" v="9330" actId="6549"/>
        <pc:sldMkLst>
          <pc:docMk/>
          <pc:sldMk cId="3186661948" sldId="344"/>
        </pc:sldMkLst>
        <pc:spChg chg="mod">
          <ac:chgData name="Talarico, Salvatore" userId="5d77538d-074a-40aa-89bc-3bddcdff28e1" providerId="ADAL" clId="{1BBBF59A-F6B2-4E54-9E41-66649B24E5A5}" dt="2024-05-10T19:45:52.158" v="12" actId="20577"/>
          <ac:spMkLst>
            <pc:docMk/>
            <pc:sldMk cId="3186661948" sldId="344"/>
            <ac:spMk id="2" creationId="{2325D561-9CA3-E984-2BBC-75BDDBF09AB0}"/>
          </ac:spMkLst>
        </pc:spChg>
        <pc:spChg chg="add mod">
          <ac:chgData name="Talarico, Salvatore" userId="5d77538d-074a-40aa-89bc-3bddcdff28e1" providerId="ADAL" clId="{1BBBF59A-F6B2-4E54-9E41-66649B24E5A5}" dt="2024-05-10T21:14:35.197" v="877" actId="164"/>
          <ac:spMkLst>
            <pc:docMk/>
            <pc:sldMk cId="3186661948" sldId="344"/>
            <ac:spMk id="9" creationId="{69373DAC-A541-CD26-9360-D50F7E395607}"/>
          </ac:spMkLst>
        </pc:spChg>
        <pc:spChg chg="mod">
          <ac:chgData name="Talarico, Salvatore" userId="5d77538d-074a-40aa-89bc-3bddcdff28e1" providerId="ADAL" clId="{1BBBF59A-F6B2-4E54-9E41-66649B24E5A5}" dt="2024-05-10T21:14:35.197" v="877" actId="164"/>
          <ac:spMkLst>
            <pc:docMk/>
            <pc:sldMk cId="3186661948" sldId="344"/>
            <ac:spMk id="16" creationId="{929C4E1E-3ED3-07D5-1886-DE1E368EC58D}"/>
          </ac:spMkLst>
        </pc:spChg>
        <pc:spChg chg="mod">
          <ac:chgData name="Talarico, Salvatore" userId="5d77538d-074a-40aa-89bc-3bddcdff28e1" providerId="ADAL" clId="{1BBBF59A-F6B2-4E54-9E41-66649B24E5A5}" dt="2024-05-10T21:14:35.197" v="877" actId="164"/>
          <ac:spMkLst>
            <pc:docMk/>
            <pc:sldMk cId="3186661948" sldId="344"/>
            <ac:spMk id="20" creationId="{E6B3F873-925C-A0A0-51BC-620C98B77D2B}"/>
          </ac:spMkLst>
        </pc:spChg>
        <pc:spChg chg="mod">
          <ac:chgData name="Talarico, Salvatore" userId="5d77538d-074a-40aa-89bc-3bddcdff28e1" providerId="ADAL" clId="{1BBBF59A-F6B2-4E54-9E41-66649B24E5A5}" dt="2024-05-10T21:14:35.197" v="877" actId="164"/>
          <ac:spMkLst>
            <pc:docMk/>
            <pc:sldMk cId="3186661948" sldId="344"/>
            <ac:spMk id="22" creationId="{10689AE5-D062-CDD1-636F-533DDF349AD8}"/>
          </ac:spMkLst>
        </pc:spChg>
        <pc:spChg chg="mod">
          <ac:chgData name="Talarico, Salvatore" userId="5d77538d-074a-40aa-89bc-3bddcdff28e1" providerId="ADAL" clId="{1BBBF59A-F6B2-4E54-9E41-66649B24E5A5}" dt="2024-05-10T21:14:35.197" v="877" actId="164"/>
          <ac:spMkLst>
            <pc:docMk/>
            <pc:sldMk cId="3186661948" sldId="344"/>
            <ac:spMk id="25" creationId="{943409E9-E77E-269C-66B5-B2ED9D8FAC9D}"/>
          </ac:spMkLst>
        </pc:spChg>
        <pc:spChg chg="mod">
          <ac:chgData name="Talarico, Salvatore" userId="5d77538d-074a-40aa-89bc-3bddcdff28e1" providerId="ADAL" clId="{1BBBF59A-F6B2-4E54-9E41-66649B24E5A5}" dt="2024-05-10T21:14:35.197" v="877" actId="164"/>
          <ac:spMkLst>
            <pc:docMk/>
            <pc:sldMk cId="3186661948" sldId="344"/>
            <ac:spMk id="26" creationId="{7B436321-E751-BDA0-5C85-689FDBC50D61}"/>
          </ac:spMkLst>
        </pc:spChg>
        <pc:grpChg chg="add mod">
          <ac:chgData name="Talarico, Salvatore" userId="5d77538d-074a-40aa-89bc-3bddcdff28e1" providerId="ADAL" clId="{1BBBF59A-F6B2-4E54-9E41-66649B24E5A5}" dt="2024-05-10T21:14:35.197" v="877" actId="164"/>
          <ac:grpSpMkLst>
            <pc:docMk/>
            <pc:sldMk cId="3186661948" sldId="344"/>
            <ac:grpSpMk id="12" creationId="{A6BA9201-DBDA-2196-6CEC-097E33704321}"/>
          </ac:grpSpMkLst>
        </pc:grpChg>
        <pc:picChg chg="mod">
          <ac:chgData name="Talarico, Salvatore" userId="5d77538d-074a-40aa-89bc-3bddcdff28e1" providerId="ADAL" clId="{1BBBF59A-F6B2-4E54-9E41-66649B24E5A5}" dt="2024-05-10T21:14:35.197" v="877" actId="164"/>
          <ac:picMkLst>
            <pc:docMk/>
            <pc:sldMk cId="3186661948" sldId="344"/>
            <ac:picMk id="15" creationId="{965FE363-DED0-6E92-9679-270227F8140A}"/>
          </ac:picMkLst>
        </pc:picChg>
        <pc:cxnChg chg="mod">
          <ac:chgData name="Talarico, Salvatore" userId="5d77538d-074a-40aa-89bc-3bddcdff28e1" providerId="ADAL" clId="{1BBBF59A-F6B2-4E54-9E41-66649B24E5A5}" dt="2024-05-10T21:14:35.197" v="877" actId="164"/>
          <ac:cxnSpMkLst>
            <pc:docMk/>
            <pc:sldMk cId="3186661948" sldId="344"/>
            <ac:cxnSpMk id="18" creationId="{25DEB95F-339B-83E0-E528-6CE20B53716C}"/>
          </ac:cxnSpMkLst>
        </pc:cxnChg>
        <pc:cxnChg chg="mod">
          <ac:chgData name="Talarico, Salvatore" userId="5d77538d-074a-40aa-89bc-3bddcdff28e1" providerId="ADAL" clId="{1BBBF59A-F6B2-4E54-9E41-66649B24E5A5}" dt="2024-05-10T21:14:35.197" v="877" actId="164"/>
          <ac:cxnSpMkLst>
            <pc:docMk/>
            <pc:sldMk cId="3186661948" sldId="344"/>
            <ac:cxnSpMk id="27" creationId="{0E058828-18ED-D5EF-3498-C0576A0D936B}"/>
          </ac:cxnSpMkLst>
        </pc:cxnChg>
      </pc:sldChg>
      <pc:sldChg chg="modNotesTx">
        <pc:chgData name="Talarico, Salvatore" userId="5d77538d-074a-40aa-89bc-3bddcdff28e1" providerId="ADAL" clId="{1BBBF59A-F6B2-4E54-9E41-66649B24E5A5}" dt="2024-05-15T09:01:48.662" v="9327" actId="6549"/>
        <pc:sldMkLst>
          <pc:docMk/>
          <pc:sldMk cId="2633870961" sldId="2147473534"/>
        </pc:sldMkLst>
      </pc:sldChg>
      <pc:sldChg chg="modNotesTx">
        <pc:chgData name="Talarico, Salvatore" userId="5d77538d-074a-40aa-89bc-3bddcdff28e1" providerId="ADAL" clId="{1BBBF59A-F6B2-4E54-9E41-66649B24E5A5}" dt="2024-05-15T09:02:01.279" v="9332" actId="6549"/>
        <pc:sldMkLst>
          <pc:docMk/>
          <pc:sldMk cId="3527664242" sldId="2147473535"/>
        </pc:sldMkLst>
      </pc:sldChg>
      <pc:sldChg chg="modSp mod modNotesTx">
        <pc:chgData name="Talarico, Salvatore" userId="5d77538d-074a-40aa-89bc-3bddcdff28e1" providerId="ADAL" clId="{1BBBF59A-F6B2-4E54-9E41-66649B24E5A5}" dt="2024-05-15T09:02:07.587" v="9334" actId="6549"/>
        <pc:sldMkLst>
          <pc:docMk/>
          <pc:sldMk cId="2244215629" sldId="2147473536"/>
        </pc:sldMkLst>
        <pc:spChg chg="mod">
          <ac:chgData name="Talarico, Salvatore" userId="5d77538d-074a-40aa-89bc-3bddcdff28e1" providerId="ADAL" clId="{1BBBF59A-F6B2-4E54-9E41-66649B24E5A5}" dt="2024-05-10T21:21:41.530" v="883" actId="13926"/>
          <ac:spMkLst>
            <pc:docMk/>
            <pc:sldMk cId="2244215629" sldId="2147473536"/>
            <ac:spMk id="5" creationId="{C4E8767A-5C6C-DEF9-5FD0-D87EC0754955}"/>
          </ac:spMkLst>
        </pc:spChg>
      </pc:sldChg>
      <pc:sldChg chg="modSp mod modNotesTx">
        <pc:chgData name="Talarico, Salvatore" userId="5d77538d-074a-40aa-89bc-3bddcdff28e1" providerId="ADAL" clId="{1BBBF59A-F6B2-4E54-9E41-66649B24E5A5}" dt="2024-05-15T09:02:04.473" v="9333" actId="6549"/>
        <pc:sldMkLst>
          <pc:docMk/>
          <pc:sldMk cId="2623106658" sldId="2147473537"/>
        </pc:sldMkLst>
        <pc:spChg chg="mod">
          <ac:chgData name="Talarico, Salvatore" userId="5d77538d-074a-40aa-89bc-3bddcdff28e1" providerId="ADAL" clId="{1BBBF59A-F6B2-4E54-9E41-66649B24E5A5}" dt="2024-05-14T19:06:40.397" v="9204" actId="20577"/>
          <ac:spMkLst>
            <pc:docMk/>
            <pc:sldMk cId="2623106658" sldId="2147473537"/>
            <ac:spMk id="5" creationId="{467C9E8E-76A8-8AE4-F66A-52A0737980A5}"/>
          </ac:spMkLst>
        </pc:spChg>
      </pc:sldChg>
      <pc:sldChg chg="addSp delSp modSp add mod modNotesTx">
        <pc:chgData name="Talarico, Salvatore" userId="5d77538d-074a-40aa-89bc-3bddcdff28e1" providerId="ADAL" clId="{1BBBF59A-F6B2-4E54-9E41-66649B24E5A5}" dt="2024-05-15T09:01:58.352" v="9331" actId="6549"/>
        <pc:sldMkLst>
          <pc:docMk/>
          <pc:sldMk cId="3334407461" sldId="2147473538"/>
        </pc:sldMkLst>
        <pc:spChg chg="mod">
          <ac:chgData name="Talarico, Salvatore" userId="5d77538d-074a-40aa-89bc-3bddcdff28e1" providerId="ADAL" clId="{1BBBF59A-F6B2-4E54-9E41-66649B24E5A5}" dt="2024-05-10T21:21:21.118" v="881" actId="13926"/>
          <ac:spMkLst>
            <pc:docMk/>
            <pc:sldMk cId="3334407461" sldId="2147473538"/>
            <ac:spMk id="2" creationId="{2325D561-9CA3-E984-2BBC-75BDDBF09AB0}"/>
          </ac:spMkLst>
        </pc:spChg>
        <pc:spChg chg="del mod">
          <ac:chgData name="Talarico, Salvatore" userId="5d77538d-074a-40aa-89bc-3bddcdff28e1" providerId="ADAL" clId="{1BBBF59A-F6B2-4E54-9E41-66649B24E5A5}" dt="2024-05-10T19:51:16.962" v="40" actId="478"/>
          <ac:spMkLst>
            <pc:docMk/>
            <pc:sldMk cId="3334407461" sldId="2147473538"/>
            <ac:spMk id="7" creationId="{54D2B4B6-9047-7BFB-E73B-3BA0FD6B84C2}"/>
          </ac:spMkLst>
        </pc:spChg>
        <pc:spChg chg="add del mod ord">
          <ac:chgData name="Talarico, Salvatore" userId="5d77538d-074a-40aa-89bc-3bddcdff28e1" providerId="ADAL" clId="{1BBBF59A-F6B2-4E54-9E41-66649B24E5A5}" dt="2024-05-10T19:52:58.088" v="76" actId="1076"/>
          <ac:spMkLst>
            <pc:docMk/>
            <pc:sldMk cId="3334407461" sldId="2147473538"/>
            <ac:spMk id="10" creationId="{2B7B673F-D7F7-3987-5974-64E56EA057EC}"/>
          </ac:spMkLst>
        </pc:spChg>
        <pc:spChg chg="add del">
          <ac:chgData name="Talarico, Salvatore" userId="5d77538d-074a-40aa-89bc-3bddcdff28e1" providerId="ADAL" clId="{1BBBF59A-F6B2-4E54-9E41-66649B24E5A5}" dt="2024-05-10T19:51:19.332" v="41" actId="478"/>
          <ac:spMkLst>
            <pc:docMk/>
            <pc:sldMk cId="3334407461" sldId="2147473538"/>
            <ac:spMk id="16" creationId="{929C4E1E-3ED3-07D5-1886-DE1E368EC58D}"/>
          </ac:spMkLst>
        </pc:spChg>
        <pc:spChg chg="add mod">
          <ac:chgData name="Talarico, Salvatore" userId="5d77538d-074a-40aa-89bc-3bddcdff28e1" providerId="ADAL" clId="{1BBBF59A-F6B2-4E54-9E41-66649B24E5A5}" dt="2024-05-10T19:57:28.662" v="142" actId="1036"/>
          <ac:spMkLst>
            <pc:docMk/>
            <pc:sldMk cId="3334407461" sldId="2147473538"/>
            <ac:spMk id="19" creationId="{AC15E3C0-F304-3E76-5267-D4868BE315E2}"/>
          </ac:spMkLst>
        </pc:spChg>
        <pc:spChg chg="mod">
          <ac:chgData name="Talarico, Salvatore" userId="5d77538d-074a-40aa-89bc-3bddcdff28e1" providerId="ADAL" clId="{1BBBF59A-F6B2-4E54-9E41-66649B24E5A5}" dt="2024-05-10T19:57:28.662" v="142" actId="1036"/>
          <ac:spMkLst>
            <pc:docMk/>
            <pc:sldMk cId="3334407461" sldId="2147473538"/>
            <ac:spMk id="20" creationId="{E6B3F873-925C-A0A0-51BC-620C98B77D2B}"/>
          </ac:spMkLst>
        </pc:spChg>
        <pc:spChg chg="add mod">
          <ac:chgData name="Talarico, Salvatore" userId="5d77538d-074a-40aa-89bc-3bddcdff28e1" providerId="ADAL" clId="{1BBBF59A-F6B2-4E54-9E41-66649B24E5A5}" dt="2024-05-10T21:14:51.922" v="878" actId="20577"/>
          <ac:spMkLst>
            <pc:docMk/>
            <pc:sldMk cId="3334407461" sldId="2147473538"/>
            <ac:spMk id="21" creationId="{C939678C-A97F-F5EF-E7C0-9938A1483845}"/>
          </ac:spMkLst>
        </pc:spChg>
        <pc:spChg chg="del">
          <ac:chgData name="Talarico, Salvatore" userId="5d77538d-074a-40aa-89bc-3bddcdff28e1" providerId="ADAL" clId="{1BBBF59A-F6B2-4E54-9E41-66649B24E5A5}" dt="2024-05-10T19:51:22.607" v="43" actId="478"/>
          <ac:spMkLst>
            <pc:docMk/>
            <pc:sldMk cId="3334407461" sldId="2147473538"/>
            <ac:spMk id="22" creationId="{10689AE5-D062-CDD1-636F-533DDF349AD8}"/>
          </ac:spMkLst>
        </pc:spChg>
        <pc:spChg chg="del mod">
          <ac:chgData name="Talarico, Salvatore" userId="5d77538d-074a-40aa-89bc-3bddcdff28e1" providerId="ADAL" clId="{1BBBF59A-F6B2-4E54-9E41-66649B24E5A5}" dt="2024-05-10T19:51:38.189" v="47" actId="478"/>
          <ac:spMkLst>
            <pc:docMk/>
            <pc:sldMk cId="3334407461" sldId="2147473538"/>
            <ac:spMk id="25" creationId="{943409E9-E77E-269C-66B5-B2ED9D8FAC9D}"/>
          </ac:spMkLst>
        </pc:spChg>
        <pc:spChg chg="add del">
          <ac:chgData name="Talarico, Salvatore" userId="5d77538d-074a-40aa-89bc-3bddcdff28e1" providerId="ADAL" clId="{1BBBF59A-F6B2-4E54-9E41-66649B24E5A5}" dt="2024-05-10T19:51:47.897" v="49" actId="478"/>
          <ac:spMkLst>
            <pc:docMk/>
            <pc:sldMk cId="3334407461" sldId="2147473538"/>
            <ac:spMk id="26" creationId="{7B436321-E751-BDA0-5C85-689FDBC50D61}"/>
          </ac:spMkLst>
        </pc:spChg>
        <pc:spChg chg="add del mod">
          <ac:chgData name="Talarico, Salvatore" userId="5d77538d-074a-40aa-89bc-3bddcdff28e1" providerId="ADAL" clId="{1BBBF59A-F6B2-4E54-9E41-66649B24E5A5}" dt="2024-05-10T19:54:12.484" v="116" actId="478"/>
          <ac:spMkLst>
            <pc:docMk/>
            <pc:sldMk cId="3334407461" sldId="2147473538"/>
            <ac:spMk id="28" creationId="{EA6CD1EE-B39D-2239-6BDD-EA733082702C}"/>
          </ac:spMkLst>
        </pc:spChg>
        <pc:spChg chg="add del">
          <ac:chgData name="Talarico, Salvatore" userId="5d77538d-074a-40aa-89bc-3bddcdff28e1" providerId="ADAL" clId="{1BBBF59A-F6B2-4E54-9E41-66649B24E5A5}" dt="2024-05-10T19:53:33.860" v="84" actId="22"/>
          <ac:spMkLst>
            <pc:docMk/>
            <pc:sldMk cId="3334407461" sldId="2147473538"/>
            <ac:spMk id="31" creationId="{ACA28EE9-67C6-DB6C-C8F5-113BC3F71D6C}"/>
          </ac:spMkLst>
        </pc:spChg>
        <pc:spChg chg="add mod">
          <ac:chgData name="Talarico, Salvatore" userId="5d77538d-074a-40aa-89bc-3bddcdff28e1" providerId="ADAL" clId="{1BBBF59A-F6B2-4E54-9E41-66649B24E5A5}" dt="2024-05-10T21:15:01.672" v="880" actId="1076"/>
          <ac:spMkLst>
            <pc:docMk/>
            <pc:sldMk cId="3334407461" sldId="2147473538"/>
            <ac:spMk id="32" creationId="{1E73C519-A50F-2202-B128-F2FFB0DDAC38}"/>
          </ac:spMkLst>
        </pc:spChg>
        <pc:spChg chg="add mod">
          <ac:chgData name="Talarico, Salvatore" userId="5d77538d-074a-40aa-89bc-3bddcdff28e1" providerId="ADAL" clId="{1BBBF59A-F6B2-4E54-9E41-66649B24E5A5}" dt="2024-05-10T19:57:28.662" v="142" actId="1036"/>
          <ac:spMkLst>
            <pc:docMk/>
            <pc:sldMk cId="3334407461" sldId="2147473538"/>
            <ac:spMk id="33" creationId="{2352F567-71A0-3149-4F1C-63543B24D7DE}"/>
          </ac:spMkLst>
        </pc:spChg>
        <pc:spChg chg="add del mod">
          <ac:chgData name="Talarico, Salvatore" userId="5d77538d-074a-40aa-89bc-3bddcdff28e1" providerId="ADAL" clId="{1BBBF59A-F6B2-4E54-9E41-66649B24E5A5}" dt="2024-05-10T19:55:02.148" v="128"/>
          <ac:spMkLst>
            <pc:docMk/>
            <pc:sldMk cId="3334407461" sldId="2147473538"/>
            <ac:spMk id="34" creationId="{C14D6AF0-D5D3-85E5-E5B6-098B7DD31F2B}"/>
          </ac:spMkLst>
        </pc:spChg>
        <pc:picChg chg="add mod">
          <ac:chgData name="Talarico, Salvatore" userId="5d77538d-074a-40aa-89bc-3bddcdff28e1" providerId="ADAL" clId="{1BBBF59A-F6B2-4E54-9E41-66649B24E5A5}" dt="2024-05-10T19:57:28.662" v="142" actId="1036"/>
          <ac:picMkLst>
            <pc:docMk/>
            <pc:sldMk cId="3334407461" sldId="2147473538"/>
            <ac:picMk id="8" creationId="{A4FD70E6-19A0-8C1A-77E2-0B60F041CA81}"/>
          </ac:picMkLst>
        </pc:picChg>
        <pc:picChg chg="add mod">
          <ac:chgData name="Talarico, Salvatore" userId="5d77538d-074a-40aa-89bc-3bddcdff28e1" providerId="ADAL" clId="{1BBBF59A-F6B2-4E54-9E41-66649B24E5A5}" dt="2024-05-10T19:57:28.662" v="142" actId="1036"/>
          <ac:picMkLst>
            <pc:docMk/>
            <pc:sldMk cId="3334407461" sldId="2147473538"/>
            <ac:picMk id="12" creationId="{2B71DA01-9C8F-56F9-F27A-27A53D9FD4E9}"/>
          </ac:picMkLst>
        </pc:picChg>
        <pc:picChg chg="add mod">
          <ac:chgData name="Talarico, Salvatore" userId="5d77538d-074a-40aa-89bc-3bddcdff28e1" providerId="ADAL" clId="{1BBBF59A-F6B2-4E54-9E41-66649B24E5A5}" dt="2024-05-10T19:57:28.662" v="142" actId="1036"/>
          <ac:picMkLst>
            <pc:docMk/>
            <pc:sldMk cId="3334407461" sldId="2147473538"/>
            <ac:picMk id="14" creationId="{5DBE1F25-2194-763A-195B-0B91A025B92A}"/>
          </ac:picMkLst>
        </pc:picChg>
        <pc:picChg chg="del">
          <ac:chgData name="Talarico, Salvatore" userId="5d77538d-074a-40aa-89bc-3bddcdff28e1" providerId="ADAL" clId="{1BBBF59A-F6B2-4E54-9E41-66649B24E5A5}" dt="2024-05-10T19:46:21.149" v="15" actId="478"/>
          <ac:picMkLst>
            <pc:docMk/>
            <pc:sldMk cId="3334407461" sldId="2147473538"/>
            <ac:picMk id="15" creationId="{965FE363-DED0-6E92-9679-270227F8140A}"/>
          </ac:picMkLst>
        </pc:picChg>
        <pc:cxnChg chg="add del mod">
          <ac:chgData name="Talarico, Salvatore" userId="5d77538d-074a-40aa-89bc-3bddcdff28e1" providerId="ADAL" clId="{1BBBF59A-F6B2-4E54-9E41-66649B24E5A5}" dt="2024-05-10T19:54:15.037" v="118" actId="478"/>
          <ac:cxnSpMkLst>
            <pc:docMk/>
            <pc:sldMk cId="3334407461" sldId="2147473538"/>
            <ac:cxnSpMk id="17" creationId="{790C581C-8312-8787-BDFF-B79E2588DA87}"/>
          </ac:cxnSpMkLst>
        </pc:cxnChg>
        <pc:cxnChg chg="add del mod">
          <ac:chgData name="Talarico, Salvatore" userId="5d77538d-074a-40aa-89bc-3bddcdff28e1" providerId="ADAL" clId="{1BBBF59A-F6B2-4E54-9E41-66649B24E5A5}" dt="2024-05-10T19:51:20.731" v="42" actId="478"/>
          <ac:cxnSpMkLst>
            <pc:docMk/>
            <pc:sldMk cId="3334407461" sldId="2147473538"/>
            <ac:cxnSpMk id="18" creationId="{25DEB95F-339B-83E0-E528-6CE20B53716C}"/>
          </ac:cxnSpMkLst>
        </pc:cxnChg>
        <pc:cxnChg chg="add del mod">
          <ac:chgData name="Talarico, Salvatore" userId="5d77538d-074a-40aa-89bc-3bddcdff28e1" providerId="ADAL" clId="{1BBBF59A-F6B2-4E54-9E41-66649B24E5A5}" dt="2024-05-10T19:54:13.660" v="117" actId="478"/>
          <ac:cxnSpMkLst>
            <pc:docMk/>
            <pc:sldMk cId="3334407461" sldId="2147473538"/>
            <ac:cxnSpMk id="24" creationId="{9E81D4C2-639B-2B0C-13B5-718FD9EE25CC}"/>
          </ac:cxnSpMkLst>
        </pc:cxnChg>
        <pc:cxnChg chg="add del mod">
          <ac:chgData name="Talarico, Salvatore" userId="5d77538d-074a-40aa-89bc-3bddcdff28e1" providerId="ADAL" clId="{1BBBF59A-F6B2-4E54-9E41-66649B24E5A5}" dt="2024-05-10T19:51:40.136" v="48" actId="478"/>
          <ac:cxnSpMkLst>
            <pc:docMk/>
            <pc:sldMk cId="3334407461" sldId="2147473538"/>
            <ac:cxnSpMk id="27" creationId="{0E058828-18ED-D5EF-3498-C0576A0D936B}"/>
          </ac:cxnSpMkLst>
        </pc:cxnChg>
      </pc:sldChg>
      <pc:sldMasterChg chg="modSp mod">
        <pc:chgData name="Talarico, Salvatore" userId="5d77538d-074a-40aa-89bc-3bddcdff28e1" providerId="ADAL" clId="{1BBBF59A-F6B2-4E54-9E41-66649B24E5A5}" dt="2024-05-15T09:01:37.022" v="9325" actId="20577"/>
        <pc:sldMasterMkLst>
          <pc:docMk/>
          <pc:sldMasterMk cId="0" sldId="2147483648"/>
        </pc:sldMasterMkLst>
        <pc:spChg chg="mod">
          <ac:chgData name="Talarico, Salvatore" userId="5d77538d-074a-40aa-89bc-3bddcdff28e1" providerId="ADAL" clId="{1BBBF59A-F6B2-4E54-9E41-66649B24E5A5}" dt="2024-05-15T09:01:37.022" v="9325" actId="20577"/>
          <ac:spMkLst>
            <pc:docMk/>
            <pc:sldMasterMk cId="0" sldId="2147483648"/>
            <ac:spMk id="10" creationId="{00000000-0000-0000-0000-000000000000}"/>
          </ac:spMkLst>
        </pc:spChg>
      </pc:sldMaster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pChg chg="add del mod">
          <ac:chgData name="Talarico, Salvatore" userId="5d77538d-074a-40aa-89bc-3bddcdff28e1" providerId="ADAL" clId="{F07B3DD6-9025-4EA6-9793-5813F9AFDD64}" dt="2024-01-03T18:22:16.081" v="2" actId="478"/>
          <ac:spMkLst>
            <pc:docMk/>
            <pc:sldMk cId="0" sldId="256"/>
            <ac:spMk id="3" creationId="{E6A1766B-CA3F-63CC-D801-22888605E405}"/>
          </ac:spMkLst>
        </pc:spChg>
        <pc:spChg chg="add mod">
          <ac:chgData name="Talarico, Salvatore" userId="5d77538d-074a-40aa-89bc-3bddcdff28e1" providerId="ADAL" clId="{F07B3DD6-9025-4EA6-9793-5813F9AFDD64}" dt="2024-01-03T18:22:12.960" v="1"/>
          <ac:spMkLst>
            <pc:docMk/>
            <pc:sldMk cId="0" sldId="256"/>
            <ac:spMk id="4" creationId="{0F88BBFA-7354-6131-639E-A6B94149F8E5}"/>
          </ac:spMkLst>
        </pc:spChg>
        <pc:spChg chg="add mod">
          <ac:chgData name="Talarico, Salvatore" userId="5d77538d-074a-40aa-89bc-3bddcdff28e1" providerId="ADAL" clId="{F07B3DD6-9025-4EA6-9793-5813F9AFDD64}" dt="2024-01-03T18:22:24.434" v="4"/>
          <ac:spMkLst>
            <pc:docMk/>
            <pc:sldMk cId="0" sldId="256"/>
            <ac:spMk id="5" creationId="{A506EC37-AF25-D226-8530-859C03595855}"/>
          </ac:spMkLst>
        </pc:spChg>
        <pc:spChg chg="del">
          <ac:chgData name="Talarico, Salvatore" userId="5d77538d-074a-40aa-89bc-3bddcdff28e1" providerId="ADAL" clId="{F07B3DD6-9025-4EA6-9793-5813F9AFDD64}" dt="2024-01-03T18:22:23.417" v="3" actId="478"/>
          <ac:spMkLst>
            <pc:docMk/>
            <pc:sldMk cId="0" sldId="256"/>
            <ac:spMk id="6" creationId="{00000000-0000-0000-0000-000000000000}"/>
          </ac:spMkLst>
        </pc:spChg>
        <pc:spChg chg="del">
          <ac:chgData name="Talarico, Salvatore" userId="5d77538d-074a-40aa-89bc-3bddcdff28e1" providerId="ADAL" clId="{F07B3DD6-9025-4EA6-9793-5813F9AFDD64}" dt="2024-01-03T18:22:11.861" v="0" actId="478"/>
          <ac:spMkLst>
            <pc:docMk/>
            <pc:sldMk cId="0" sldId="256"/>
            <ac:spMk id="3073" creationId="{00000000-0000-0000-0000-000000000000}"/>
          </ac:spMkLst>
        </pc:spChg>
        <pc:graphicFrameChg chg="mod">
          <ac:chgData name="Talarico, Salvatore" userId="5d77538d-074a-40aa-89bc-3bddcdff28e1" providerId="ADAL" clId="{F07B3DD6-9025-4EA6-9793-5813F9AFDD64}" dt="2024-01-03T18:22:35.768" v="5"/>
          <ac:graphicFrameMkLst>
            <pc:docMk/>
            <pc:sldMk cId="0" sldId="256"/>
            <ac:graphicFrameMk id="3075" creationId="{00000000-0000-0000-0000-000000000000}"/>
          </ac:graphicFrameMkLst>
        </pc:graphicFrameChg>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pChg chg="mod">
          <ac:chgData name="Talarico, Salvatore" userId="5d77538d-074a-40aa-89bc-3bddcdff28e1" providerId="ADAL" clId="{F07B3DD6-9025-4EA6-9793-5813F9AFDD64}" dt="2024-01-03T18:29:55.746" v="130" actId="20577"/>
          <ac:spMkLst>
            <pc:docMk/>
            <pc:sldMk cId="1136929399" sldId="265"/>
            <ac:spMk id="3" creationId="{8FE6C7F3-6276-47D7-A92C-2F704F8BCCA3}"/>
          </ac:spMkLst>
        </pc:spChg>
        <pc:spChg chg="del">
          <ac:chgData name="Talarico, Salvatore" userId="5d77538d-074a-40aa-89bc-3bddcdff28e1" providerId="ADAL" clId="{F07B3DD6-9025-4EA6-9793-5813F9AFDD64}" dt="2024-01-03T18:30:15.442" v="131" actId="478"/>
          <ac:spMkLst>
            <pc:docMk/>
            <pc:sldMk cId="1136929399" sldId="265"/>
            <ac:spMk id="5" creationId="{24D6A2B5-4C76-45B9-B9B4-EE9267FF36B2}"/>
          </ac:spMkLst>
        </pc:spChg>
        <pc:spChg chg="del">
          <ac:chgData name="Talarico, Salvatore" userId="5d77538d-074a-40aa-89bc-3bddcdff28e1" providerId="ADAL" clId="{F07B3DD6-9025-4EA6-9793-5813F9AFDD64}" dt="2024-01-03T18:27:43.289" v="53" actId="478"/>
          <ac:spMkLst>
            <pc:docMk/>
            <pc:sldMk cId="1136929399" sldId="265"/>
            <ac:spMk id="6" creationId="{DE42ABFC-D673-4960-961D-DD9871205BAD}"/>
          </ac:spMkLst>
        </pc:spChg>
        <pc:spChg chg="add mod">
          <ac:chgData name="Talarico, Salvatore" userId="5d77538d-074a-40aa-89bc-3bddcdff28e1" providerId="ADAL" clId="{F07B3DD6-9025-4EA6-9793-5813F9AFDD64}" dt="2024-01-03T18:27:44.216" v="54"/>
          <ac:spMkLst>
            <pc:docMk/>
            <pc:sldMk cId="1136929399" sldId="265"/>
            <ac:spMk id="7" creationId="{440F4522-8BCD-774A-F981-8DC2D60191DA}"/>
          </ac:spMkLst>
        </pc:spChg>
        <pc:spChg chg="add mod">
          <ac:chgData name="Talarico, Salvatore" userId="5d77538d-074a-40aa-89bc-3bddcdff28e1" providerId="ADAL" clId="{F07B3DD6-9025-4EA6-9793-5813F9AFDD64}" dt="2024-01-03T18:30:16.519" v="132"/>
          <ac:spMkLst>
            <pc:docMk/>
            <pc:sldMk cId="1136929399" sldId="265"/>
            <ac:spMk id="8" creationId="{B714D68F-20E0-0DF2-9632-0396A4EF97FF}"/>
          </ac:spMkLst>
        </pc:spChg>
      </pc:sldChg>
      <pc:sldChg chg="addSp delSp modSp add del mod">
        <pc:chgData name="Talarico, Salvatore" userId="5d77538d-074a-40aa-89bc-3bddcdff28e1" providerId="ADAL" clId="{F07B3DD6-9025-4EA6-9793-5813F9AFDD64}" dt="2024-01-03T18:30:20.949" v="134"/>
        <pc:sldMkLst>
          <pc:docMk/>
          <pc:sldMk cId="412803644" sldId="266"/>
        </pc:sldMkLst>
        <pc:spChg chg="mod">
          <ac:chgData name="Talarico, Salvatore" userId="5d77538d-074a-40aa-89bc-3bddcdff28e1" providerId="ADAL" clId="{F07B3DD6-9025-4EA6-9793-5813F9AFDD64}" dt="2024-01-03T18:29:22.459" v="126" actId="20577"/>
          <ac:spMkLst>
            <pc:docMk/>
            <pc:sldMk cId="412803644" sldId="266"/>
            <ac:spMk id="3" creationId="{464EA356-3A8A-429F-B33E-A316E2E190FB}"/>
          </ac:spMkLst>
        </pc:spChg>
        <pc:spChg chg="del">
          <ac:chgData name="Talarico, Salvatore" userId="5d77538d-074a-40aa-89bc-3bddcdff28e1" providerId="ADAL" clId="{F07B3DD6-9025-4EA6-9793-5813F9AFDD64}" dt="2024-01-03T18:30:19.753" v="133" actId="478"/>
          <ac:spMkLst>
            <pc:docMk/>
            <pc:sldMk cId="412803644" sldId="266"/>
            <ac:spMk id="5" creationId="{6F938CE9-1BA2-4ECF-9FE1-2EF2EA632FED}"/>
          </ac:spMkLst>
        </pc:spChg>
        <pc:spChg chg="del">
          <ac:chgData name="Talarico, Salvatore" userId="5d77538d-074a-40aa-89bc-3bddcdff28e1" providerId="ADAL" clId="{F07B3DD6-9025-4EA6-9793-5813F9AFDD64}" dt="2024-01-03T18:27:46.879" v="55" actId="478"/>
          <ac:spMkLst>
            <pc:docMk/>
            <pc:sldMk cId="412803644" sldId="266"/>
            <ac:spMk id="6" creationId="{0B08CB00-0E77-41B8-BF37-393C9A691F18}"/>
          </ac:spMkLst>
        </pc:spChg>
        <pc:spChg chg="add mod">
          <ac:chgData name="Talarico, Salvatore" userId="5d77538d-074a-40aa-89bc-3bddcdff28e1" providerId="ADAL" clId="{F07B3DD6-9025-4EA6-9793-5813F9AFDD64}" dt="2024-01-03T18:27:47.853" v="56"/>
          <ac:spMkLst>
            <pc:docMk/>
            <pc:sldMk cId="412803644" sldId="266"/>
            <ac:spMk id="7" creationId="{8ECCA290-4401-C40F-96AD-A59F98F6024B}"/>
          </ac:spMkLst>
        </pc:spChg>
        <pc:spChg chg="add mod">
          <ac:chgData name="Talarico, Salvatore" userId="5d77538d-074a-40aa-89bc-3bddcdff28e1" providerId="ADAL" clId="{F07B3DD6-9025-4EA6-9793-5813F9AFDD64}" dt="2024-01-03T18:30:20.949" v="134"/>
          <ac:spMkLst>
            <pc:docMk/>
            <pc:sldMk cId="412803644" sldId="266"/>
            <ac:spMk id="8" creationId="{4C090081-0823-3833-2A63-BD0FF4BC7912}"/>
          </ac:spMkLst>
        </pc:spChg>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pChg chg="mod">
          <ac:chgData name="Talarico, Salvatore" userId="5d77538d-074a-40aa-89bc-3bddcdff28e1" providerId="ADAL" clId="{F07B3DD6-9025-4EA6-9793-5813F9AFDD64}" dt="2024-01-03T18:33:21.485" v="136" actId="20577"/>
          <ac:spMkLst>
            <pc:docMk/>
            <pc:sldMk cId="551391497" sldId="334"/>
            <ac:spMk id="3" creationId="{6022ABF0-32CA-B3DC-4DE9-DC9319F214B3}"/>
          </ac:spMkLst>
        </pc:spChg>
      </pc:sldChg>
      <pc:sldChg chg="modSp add mod">
        <pc:chgData name="Talarico, Salvatore" userId="5d77538d-074a-40aa-89bc-3bddcdff28e1" providerId="ADAL" clId="{F07B3DD6-9025-4EA6-9793-5813F9AFDD64}" dt="2024-01-03T18:26:23.090" v="51" actId="12"/>
        <pc:sldMkLst>
          <pc:docMk/>
          <pc:sldMk cId="1315213288" sldId="343"/>
        </pc:sldMkLst>
        <pc:spChg chg="mod">
          <ac:chgData name="Talarico, Salvatore" userId="5d77538d-074a-40aa-89bc-3bddcdff28e1" providerId="ADAL" clId="{F07B3DD6-9025-4EA6-9793-5813F9AFDD64}" dt="2024-01-03T18:26:23.090" v="51" actId="12"/>
          <ac:spMkLst>
            <pc:docMk/>
            <pc:sldMk cId="1315213288" sldId="343"/>
            <ac:spMk id="3" creationId="{68E63551-2142-AFEF-621D-BCD9B8AB6207}"/>
          </ac:spMkLst>
        </pc:spChg>
      </pc:sldChg>
      <pc:sldChg chg="modSp add mod">
        <pc:chgData name="Talarico, Salvatore" userId="5d77538d-074a-40aa-89bc-3bddcdff28e1" providerId="ADAL" clId="{F07B3DD6-9025-4EA6-9793-5813F9AFDD64}" dt="2024-01-03T18:23:50.476" v="9" actId="14100"/>
        <pc:sldMkLst>
          <pc:docMk/>
          <pc:sldMk cId="3186661948" sldId="344"/>
        </pc:sldMkLst>
        <pc:spChg chg="mod">
          <ac:chgData name="Talarico, Salvatore" userId="5d77538d-074a-40aa-89bc-3bddcdff28e1" providerId="ADAL" clId="{F07B3DD6-9025-4EA6-9793-5813F9AFDD64}" dt="2024-01-03T18:23:50.476" v="9" actId="14100"/>
          <ac:spMkLst>
            <pc:docMk/>
            <pc:sldMk cId="3186661948" sldId="344"/>
            <ac:spMk id="9" creationId="{4F285EC5-B019-F6FA-004B-FD1F87FE8FD1}"/>
          </ac:spMkLst>
        </pc:spChg>
        <pc:picChg chg="mod">
          <ac:chgData name="Talarico, Salvatore" userId="5d77538d-074a-40aa-89bc-3bddcdff28e1" providerId="ADAL" clId="{F07B3DD6-9025-4EA6-9793-5813F9AFDD64}" dt="2024-01-03T18:23:45.739" v="8" actId="1076"/>
          <ac:picMkLst>
            <pc:docMk/>
            <pc:sldMk cId="3186661948" sldId="344"/>
            <ac:picMk id="8" creationId="{CECDC7FD-A5FA-C890-879F-2DEA2CAA2A82}"/>
          </ac:picMkLst>
        </pc:picChg>
      </pc:sldChg>
      <pc:sldChg chg="addSp delSp modSp add mod">
        <pc:chgData name="Talarico, Salvatore" userId="5d77538d-074a-40aa-89bc-3bddcdff28e1" providerId="ADAL" clId="{F07B3DD6-9025-4EA6-9793-5813F9AFDD64}" dt="2024-01-03T18:25:10.677" v="24" actId="1076"/>
        <pc:sldMkLst>
          <pc:docMk/>
          <pc:sldMk cId="2709495389" sldId="345"/>
        </pc:sldMkLst>
        <pc:spChg chg="mod">
          <ac:chgData name="Talarico, Salvatore" userId="5d77538d-074a-40aa-89bc-3bddcdff28e1" providerId="ADAL" clId="{F07B3DD6-9025-4EA6-9793-5813F9AFDD64}" dt="2024-01-03T18:24:19.818" v="20"/>
          <ac:spMkLst>
            <pc:docMk/>
            <pc:sldMk cId="2709495389" sldId="345"/>
            <ac:spMk id="8" creationId="{B62E034E-75CE-6C87-105A-7AFB491A930D}"/>
          </ac:spMkLst>
        </pc:spChg>
        <pc:spChg chg="mod">
          <ac:chgData name="Talarico, Salvatore" userId="5d77538d-074a-40aa-89bc-3bddcdff28e1" providerId="ADAL" clId="{F07B3DD6-9025-4EA6-9793-5813F9AFDD64}" dt="2024-01-03T18:24:00.566" v="19" actId="1036"/>
          <ac:spMkLst>
            <pc:docMk/>
            <pc:sldMk cId="2709495389" sldId="345"/>
            <ac:spMk id="11" creationId="{188EBD58-9525-9F09-2E9D-05C54B8A7563}"/>
          </ac:spMkLst>
        </pc:spChg>
        <pc:spChg chg="mod">
          <ac:chgData name="Talarico, Salvatore" userId="5d77538d-074a-40aa-89bc-3bddcdff28e1" providerId="ADAL" clId="{F07B3DD6-9025-4EA6-9793-5813F9AFDD64}" dt="2024-01-03T18:23:57.441" v="16" actId="1035"/>
          <ac:spMkLst>
            <pc:docMk/>
            <pc:sldMk cId="2709495389" sldId="345"/>
            <ac:spMk id="12" creationId="{93D8EB8E-D8A6-DDC4-B34D-44F5DE289A81}"/>
          </ac:spMkLst>
        </pc:spChg>
        <pc:spChg chg="mod">
          <ac:chgData name="Talarico, Salvatore" userId="5d77538d-074a-40aa-89bc-3bddcdff28e1" providerId="ADAL" clId="{F07B3DD6-9025-4EA6-9793-5813F9AFDD64}" dt="2024-01-03T18:24:19.818" v="20"/>
          <ac:spMkLst>
            <pc:docMk/>
            <pc:sldMk cId="2709495389" sldId="345"/>
            <ac:spMk id="14" creationId="{6CAB7A18-EDE6-0463-F1C0-8D8EC9F579E3}"/>
          </ac:spMkLst>
        </pc:spChg>
        <pc:spChg chg="mod">
          <ac:chgData name="Talarico, Salvatore" userId="5d77538d-074a-40aa-89bc-3bddcdff28e1" providerId="ADAL" clId="{F07B3DD6-9025-4EA6-9793-5813F9AFDD64}" dt="2024-01-03T18:24:19.818" v="20"/>
          <ac:spMkLst>
            <pc:docMk/>
            <pc:sldMk cId="2709495389" sldId="345"/>
            <ac:spMk id="16" creationId="{B23BFB02-D9FB-C3CB-F5A5-D321E125DF3E}"/>
          </ac:spMkLst>
        </pc:spChg>
        <pc:spChg chg="mod">
          <ac:chgData name="Talarico, Salvatore" userId="5d77538d-074a-40aa-89bc-3bddcdff28e1" providerId="ADAL" clId="{F07B3DD6-9025-4EA6-9793-5813F9AFDD64}" dt="2024-01-03T18:24:19.818" v="20"/>
          <ac:spMkLst>
            <pc:docMk/>
            <pc:sldMk cId="2709495389" sldId="345"/>
            <ac:spMk id="17" creationId="{AF78A9D9-6CF5-A288-40B1-3145523FC54B}"/>
          </ac:spMkLst>
        </pc:spChg>
        <pc:spChg chg="mod">
          <ac:chgData name="Talarico, Salvatore" userId="5d77538d-074a-40aa-89bc-3bddcdff28e1" providerId="ADAL" clId="{F07B3DD6-9025-4EA6-9793-5813F9AFDD64}" dt="2024-01-03T18:24:19.818" v="20"/>
          <ac:spMkLst>
            <pc:docMk/>
            <pc:sldMk cId="2709495389" sldId="345"/>
            <ac:spMk id="18" creationId="{1146CA77-D5B0-5CC6-634A-B1FB4A48F18A}"/>
          </ac:spMkLst>
        </pc:spChg>
        <pc:spChg chg="mod">
          <ac:chgData name="Talarico, Salvatore" userId="5d77538d-074a-40aa-89bc-3bddcdff28e1" providerId="ADAL" clId="{F07B3DD6-9025-4EA6-9793-5813F9AFDD64}" dt="2024-01-03T18:24:19.818" v="20"/>
          <ac:spMkLst>
            <pc:docMk/>
            <pc:sldMk cId="2709495389" sldId="345"/>
            <ac:spMk id="52" creationId="{A88E781D-0F99-7E77-AF57-D5962BA06E2B}"/>
          </ac:spMkLst>
        </pc:spChg>
        <pc:spChg chg="mod">
          <ac:chgData name="Talarico, Salvatore" userId="5d77538d-074a-40aa-89bc-3bddcdff28e1" providerId="ADAL" clId="{F07B3DD6-9025-4EA6-9793-5813F9AFDD64}" dt="2024-01-03T18:24:19.818" v="20"/>
          <ac:spMkLst>
            <pc:docMk/>
            <pc:sldMk cId="2709495389" sldId="345"/>
            <ac:spMk id="53" creationId="{8D217A21-7664-2ACC-8C89-4357044BE3E2}"/>
          </ac:spMkLst>
        </pc:spChg>
        <pc:spChg chg="mod">
          <ac:chgData name="Talarico, Salvatore" userId="5d77538d-074a-40aa-89bc-3bddcdff28e1" providerId="ADAL" clId="{F07B3DD6-9025-4EA6-9793-5813F9AFDD64}" dt="2024-01-03T18:24:19.818" v="20"/>
          <ac:spMkLst>
            <pc:docMk/>
            <pc:sldMk cId="2709495389" sldId="345"/>
            <ac:spMk id="54" creationId="{4A8EFAE8-1ED1-C1ED-6F3A-FB91249B2489}"/>
          </ac:spMkLst>
        </pc:spChg>
        <pc:spChg chg="mod">
          <ac:chgData name="Talarico, Salvatore" userId="5d77538d-074a-40aa-89bc-3bddcdff28e1" providerId="ADAL" clId="{F07B3DD6-9025-4EA6-9793-5813F9AFDD64}" dt="2024-01-03T18:24:19.818" v="20"/>
          <ac:spMkLst>
            <pc:docMk/>
            <pc:sldMk cId="2709495389" sldId="345"/>
            <ac:spMk id="55" creationId="{8D0FC775-D2A5-9094-FCF7-1C4B5CDCC3F8}"/>
          </ac:spMkLst>
        </pc:spChg>
        <pc:spChg chg="mod">
          <ac:chgData name="Talarico, Salvatore" userId="5d77538d-074a-40aa-89bc-3bddcdff28e1" providerId="ADAL" clId="{F07B3DD6-9025-4EA6-9793-5813F9AFDD64}" dt="2024-01-03T18:24:19.818" v="20"/>
          <ac:spMkLst>
            <pc:docMk/>
            <pc:sldMk cId="2709495389" sldId="345"/>
            <ac:spMk id="57" creationId="{4E1680DE-7DC8-0F07-C2B3-5FC8EE87D2CB}"/>
          </ac:spMkLst>
        </pc:spChg>
        <pc:spChg chg="mod">
          <ac:chgData name="Talarico, Salvatore" userId="5d77538d-074a-40aa-89bc-3bddcdff28e1" providerId="ADAL" clId="{F07B3DD6-9025-4EA6-9793-5813F9AFDD64}" dt="2024-01-03T18:24:19.818" v="20"/>
          <ac:spMkLst>
            <pc:docMk/>
            <pc:sldMk cId="2709495389" sldId="345"/>
            <ac:spMk id="58" creationId="{B09D4EFE-B641-EBF3-CED2-5221C2352622}"/>
          </ac:spMkLst>
        </pc:spChg>
        <pc:spChg chg="mod">
          <ac:chgData name="Talarico, Salvatore" userId="5d77538d-074a-40aa-89bc-3bddcdff28e1" providerId="ADAL" clId="{F07B3DD6-9025-4EA6-9793-5813F9AFDD64}" dt="2024-01-03T18:24:19.818" v="20"/>
          <ac:spMkLst>
            <pc:docMk/>
            <pc:sldMk cId="2709495389" sldId="345"/>
            <ac:spMk id="59" creationId="{6C4A19EE-3C95-CB38-73B8-AE12BC03CC0B}"/>
          </ac:spMkLst>
        </pc:spChg>
        <pc:spChg chg="mod">
          <ac:chgData name="Talarico, Salvatore" userId="5d77538d-074a-40aa-89bc-3bddcdff28e1" providerId="ADAL" clId="{F07B3DD6-9025-4EA6-9793-5813F9AFDD64}" dt="2024-01-03T18:24:19.818" v="20"/>
          <ac:spMkLst>
            <pc:docMk/>
            <pc:sldMk cId="2709495389" sldId="345"/>
            <ac:spMk id="60" creationId="{53181CB3-2286-4FC3-1853-2DC6BA197174}"/>
          </ac:spMkLst>
        </pc:spChg>
        <pc:spChg chg="mod">
          <ac:chgData name="Talarico, Salvatore" userId="5d77538d-074a-40aa-89bc-3bddcdff28e1" providerId="ADAL" clId="{F07B3DD6-9025-4EA6-9793-5813F9AFDD64}" dt="2024-01-03T18:24:19.818" v="20"/>
          <ac:spMkLst>
            <pc:docMk/>
            <pc:sldMk cId="2709495389" sldId="345"/>
            <ac:spMk id="61" creationId="{16553A42-FBC3-D1BC-2D22-7785F511393D}"/>
          </ac:spMkLst>
        </pc:spChg>
        <pc:spChg chg="mod">
          <ac:chgData name="Talarico, Salvatore" userId="5d77538d-074a-40aa-89bc-3bddcdff28e1" providerId="ADAL" clId="{F07B3DD6-9025-4EA6-9793-5813F9AFDD64}" dt="2024-01-03T18:24:19.818" v="20"/>
          <ac:spMkLst>
            <pc:docMk/>
            <pc:sldMk cId="2709495389" sldId="345"/>
            <ac:spMk id="62" creationId="{BD40C7D4-4D4F-007B-4822-47689964D19F}"/>
          </ac:spMkLst>
        </pc:spChg>
        <pc:spChg chg="mod">
          <ac:chgData name="Talarico, Salvatore" userId="5d77538d-074a-40aa-89bc-3bddcdff28e1" providerId="ADAL" clId="{F07B3DD6-9025-4EA6-9793-5813F9AFDD64}" dt="2024-01-03T18:24:19.818" v="20"/>
          <ac:spMkLst>
            <pc:docMk/>
            <pc:sldMk cId="2709495389" sldId="345"/>
            <ac:spMk id="63" creationId="{E5F57E45-F63F-A9B9-CB1E-060A7F109B7A}"/>
          </ac:spMkLst>
        </pc:spChg>
        <pc:spChg chg="mod">
          <ac:chgData name="Talarico, Salvatore" userId="5d77538d-074a-40aa-89bc-3bddcdff28e1" providerId="ADAL" clId="{F07B3DD6-9025-4EA6-9793-5813F9AFDD64}" dt="2024-01-03T18:24:19.818" v="20"/>
          <ac:spMkLst>
            <pc:docMk/>
            <pc:sldMk cId="2709495389" sldId="345"/>
            <ac:spMk id="64" creationId="{773663E9-573D-7DB5-D5EB-041056655892}"/>
          </ac:spMkLst>
        </pc:spChg>
        <pc:spChg chg="mod">
          <ac:chgData name="Talarico, Salvatore" userId="5d77538d-074a-40aa-89bc-3bddcdff28e1" providerId="ADAL" clId="{F07B3DD6-9025-4EA6-9793-5813F9AFDD64}" dt="2024-01-03T18:24:19.818" v="20"/>
          <ac:spMkLst>
            <pc:docMk/>
            <pc:sldMk cId="2709495389" sldId="345"/>
            <ac:spMk id="65" creationId="{009ACB4E-D3D8-E81B-550E-14E2CFAACDC2}"/>
          </ac:spMkLst>
        </pc:spChg>
        <pc:spChg chg="mod">
          <ac:chgData name="Talarico, Salvatore" userId="5d77538d-074a-40aa-89bc-3bddcdff28e1" providerId="ADAL" clId="{F07B3DD6-9025-4EA6-9793-5813F9AFDD64}" dt="2024-01-03T18:24:19.818" v="20"/>
          <ac:spMkLst>
            <pc:docMk/>
            <pc:sldMk cId="2709495389" sldId="345"/>
            <ac:spMk id="66" creationId="{0CFCEA10-95B0-B963-359E-44B1F8B2DB46}"/>
          </ac:spMkLst>
        </pc:spChg>
        <pc:spChg chg="mod">
          <ac:chgData name="Talarico, Salvatore" userId="5d77538d-074a-40aa-89bc-3bddcdff28e1" providerId="ADAL" clId="{F07B3DD6-9025-4EA6-9793-5813F9AFDD64}" dt="2024-01-03T18:24:19.818" v="20"/>
          <ac:spMkLst>
            <pc:docMk/>
            <pc:sldMk cId="2709495389" sldId="345"/>
            <ac:spMk id="67" creationId="{F77EC712-BDFE-AFA2-41DF-D1B59B07D03F}"/>
          </ac:spMkLst>
        </pc:spChg>
        <pc:spChg chg="mod">
          <ac:chgData name="Talarico, Salvatore" userId="5d77538d-074a-40aa-89bc-3bddcdff28e1" providerId="ADAL" clId="{F07B3DD6-9025-4EA6-9793-5813F9AFDD64}" dt="2024-01-03T18:24:19.818" v="20"/>
          <ac:spMkLst>
            <pc:docMk/>
            <pc:sldMk cId="2709495389" sldId="345"/>
            <ac:spMk id="68" creationId="{700934C7-1C16-1343-85D4-ADA6E97C525E}"/>
          </ac:spMkLst>
        </pc:spChg>
        <pc:grpChg chg="add del mod">
          <ac:chgData name="Talarico, Salvatore" userId="5d77538d-074a-40aa-89bc-3bddcdff28e1" providerId="ADAL" clId="{F07B3DD6-9025-4EA6-9793-5813F9AFDD64}" dt="2024-01-03T18:24:20.918" v="21"/>
          <ac:grpSpMkLst>
            <pc:docMk/>
            <pc:sldMk cId="2709495389" sldId="345"/>
            <ac:grpSpMk id="7" creationId="{62269451-0102-10DE-6146-5E88E67503D8}"/>
          </ac:grpSpMkLst>
        </pc:grpChg>
        <pc:grpChg chg="mod">
          <ac:chgData name="Talarico, Salvatore" userId="5d77538d-074a-40aa-89bc-3bddcdff28e1" providerId="ADAL" clId="{F07B3DD6-9025-4EA6-9793-5813F9AFDD64}" dt="2024-01-03T18:24:19.818" v="20"/>
          <ac:grpSpMkLst>
            <pc:docMk/>
            <pc:sldMk cId="2709495389" sldId="345"/>
            <ac:grpSpMk id="9" creationId="{30D7AE85-FC05-FAC7-5456-9858961890AC}"/>
          </ac:grpSpMkLst>
        </pc:grpChg>
        <pc:grpChg chg="del">
          <ac:chgData name="Talarico, Salvatore" userId="5d77538d-074a-40aa-89bc-3bddcdff28e1" providerId="ADAL" clId="{F07B3DD6-9025-4EA6-9793-5813F9AFDD64}" dt="2024-01-03T18:24:58.854" v="22" actId="478"/>
          <ac:grpSpMkLst>
            <pc:docMk/>
            <pc:sldMk cId="2709495389" sldId="345"/>
            <ac:grpSpMk id="51" creationId="{44681668-3BBC-9784-D097-BBF6BEF66F47}"/>
          </ac:grpSpMkLst>
        </pc:grpChg>
        <pc:picChg chg="mod">
          <ac:chgData name="Talarico, Salvatore" userId="5d77538d-074a-40aa-89bc-3bddcdff28e1" providerId="ADAL" clId="{F07B3DD6-9025-4EA6-9793-5813F9AFDD64}" dt="2024-01-03T18:23:57.441" v="16" actId="1035"/>
          <ac:picMkLst>
            <pc:docMk/>
            <pc:sldMk cId="2709495389" sldId="345"/>
            <ac:picMk id="10" creationId="{5CA71F4F-3F34-306A-8D6F-B578957C9A91}"/>
          </ac:picMkLst>
        </pc:picChg>
        <pc:picChg chg="add mod">
          <ac:chgData name="Talarico, Salvatore" userId="5d77538d-074a-40aa-89bc-3bddcdff28e1" providerId="ADAL" clId="{F07B3DD6-9025-4EA6-9793-5813F9AFDD64}" dt="2024-01-03T18:25:10.677" v="24" actId="1076"/>
          <ac:picMkLst>
            <pc:docMk/>
            <pc:sldMk cId="2709495389" sldId="345"/>
            <ac:picMk id="69" creationId="{A7BB8690-141C-2D23-DA35-14DD916C042C}"/>
          </ac:picMkLst>
        </pc:picChg>
        <pc:cxnChg chg="mod">
          <ac:chgData name="Talarico, Salvatore" userId="5d77538d-074a-40aa-89bc-3bddcdff28e1" providerId="ADAL" clId="{F07B3DD6-9025-4EA6-9793-5813F9AFDD64}" dt="2024-01-03T18:24:19.818" v="20"/>
          <ac:cxnSpMkLst>
            <pc:docMk/>
            <pc:sldMk cId="2709495389" sldId="345"/>
            <ac:cxnSpMk id="13" creationId="{94A121A7-2B4C-E0B4-C47F-53E7D117B0AE}"/>
          </ac:cxnSpMkLst>
        </pc:cxnChg>
        <pc:cxnChg chg="mod">
          <ac:chgData name="Talarico, Salvatore" userId="5d77538d-074a-40aa-89bc-3bddcdff28e1" providerId="ADAL" clId="{F07B3DD6-9025-4EA6-9793-5813F9AFDD64}" dt="2024-01-03T18:24:19.818" v="20"/>
          <ac:cxnSpMkLst>
            <pc:docMk/>
            <pc:sldMk cId="2709495389" sldId="345"/>
            <ac:cxnSpMk id="15" creationId="{B1A37538-5059-10F2-A76F-27BA525C1B89}"/>
          </ac:cxnSpMkLst>
        </pc:cxnChg>
        <pc:cxnChg chg="mod">
          <ac:chgData name="Talarico, Salvatore" userId="5d77538d-074a-40aa-89bc-3bddcdff28e1" providerId="ADAL" clId="{F07B3DD6-9025-4EA6-9793-5813F9AFDD64}" dt="2024-01-03T18:24:19.818" v="20"/>
          <ac:cxnSpMkLst>
            <pc:docMk/>
            <pc:sldMk cId="2709495389" sldId="345"/>
            <ac:cxnSpMk id="19" creationId="{41133D2E-AE40-CC6D-A1B1-2446BE14D129}"/>
          </ac:cxnSpMkLst>
        </pc:cxnChg>
        <pc:cxnChg chg="mod">
          <ac:chgData name="Talarico, Salvatore" userId="5d77538d-074a-40aa-89bc-3bddcdff28e1" providerId="ADAL" clId="{F07B3DD6-9025-4EA6-9793-5813F9AFDD64}" dt="2024-01-03T18:24:19.818" v="20"/>
          <ac:cxnSpMkLst>
            <pc:docMk/>
            <pc:sldMk cId="2709495389" sldId="345"/>
            <ac:cxnSpMk id="21" creationId="{91B86C19-70F1-C10B-3599-9AA5A854157D}"/>
          </ac:cxnSpMkLst>
        </pc:cxnChg>
        <pc:cxnChg chg="mod">
          <ac:chgData name="Talarico, Salvatore" userId="5d77538d-074a-40aa-89bc-3bddcdff28e1" providerId="ADAL" clId="{F07B3DD6-9025-4EA6-9793-5813F9AFDD64}" dt="2024-01-03T18:24:19.818" v="20"/>
          <ac:cxnSpMkLst>
            <pc:docMk/>
            <pc:sldMk cId="2709495389" sldId="345"/>
            <ac:cxnSpMk id="49" creationId="{DA2DF6F7-E8A4-1673-44D7-5BB5155B0159}"/>
          </ac:cxnSpMkLst>
        </pc:cxnChg>
        <pc:cxnChg chg="mod">
          <ac:chgData name="Talarico, Salvatore" userId="5d77538d-074a-40aa-89bc-3bddcdff28e1" providerId="ADAL" clId="{F07B3DD6-9025-4EA6-9793-5813F9AFDD64}" dt="2024-01-03T18:24:19.818" v="20"/>
          <ac:cxnSpMkLst>
            <pc:docMk/>
            <pc:sldMk cId="2709495389" sldId="345"/>
            <ac:cxnSpMk id="56" creationId="{C6A40F12-911D-6C3A-362A-EDB2D8763EC0}"/>
          </ac:cxnSpMkLst>
        </pc:cxnChg>
      </pc:sldChg>
      <pc:sldChg chg="addSp delSp modSp add mod">
        <pc:chgData name="Talarico, Salvatore" userId="5d77538d-074a-40aa-89bc-3bddcdff28e1" providerId="ADAL" clId="{F07B3DD6-9025-4EA6-9793-5813F9AFDD64}" dt="2024-01-03T18:25:54.819" v="42" actId="1036"/>
        <pc:sldMkLst>
          <pc:docMk/>
          <pc:sldMk cId="3395224565" sldId="346"/>
        </pc:sldMkLst>
        <pc:spChg chg="mod">
          <ac:chgData name="Talarico, Salvatore" userId="5d77538d-074a-40aa-89bc-3bddcdff28e1" providerId="ADAL" clId="{F07B3DD6-9025-4EA6-9793-5813F9AFDD64}" dt="2024-01-03T18:25:54.819" v="42" actId="1036"/>
          <ac:spMkLst>
            <pc:docMk/>
            <pc:sldMk cId="3395224565" sldId="346"/>
            <ac:spMk id="12" creationId="{93D8EB8E-D8A6-DDC4-B34D-44F5DE289A81}"/>
          </ac:spMkLst>
        </pc:spChg>
        <pc:spChg chg="mod">
          <ac:chgData name="Talarico, Salvatore" userId="5d77538d-074a-40aa-89bc-3bddcdff28e1" providerId="ADAL" clId="{F07B3DD6-9025-4EA6-9793-5813F9AFDD64}" dt="2024-01-03T18:25:47.608" v="37" actId="1036"/>
          <ac:spMkLst>
            <pc:docMk/>
            <pc:sldMk cId="3395224565" sldId="346"/>
            <ac:spMk id="16" creationId="{DFF909C8-9223-9D2D-ECCE-8C3859008028}"/>
          </ac:spMkLst>
        </pc:spChg>
        <pc:grpChg chg="del">
          <ac:chgData name="Talarico, Salvatore" userId="5d77538d-074a-40aa-89bc-3bddcdff28e1" providerId="ADAL" clId="{F07B3DD6-9025-4EA6-9793-5813F9AFDD64}" dt="2024-01-03T18:25:15.313" v="25" actId="478"/>
          <ac:grpSpMkLst>
            <pc:docMk/>
            <pc:sldMk cId="3395224565" sldId="346"/>
            <ac:grpSpMk id="19" creationId="{052100C6-A584-C08A-90C3-A130BB13A3D6}"/>
          </ac:grpSpMkLst>
        </pc:grpChg>
        <pc:picChg chg="add mod">
          <ac:chgData name="Talarico, Salvatore" userId="5d77538d-074a-40aa-89bc-3bddcdff28e1" providerId="ADAL" clId="{F07B3DD6-9025-4EA6-9793-5813F9AFDD64}" dt="2024-01-03T18:25:35.009" v="27" actId="1076"/>
          <ac:picMkLst>
            <pc:docMk/>
            <pc:sldMk cId="3395224565" sldId="346"/>
            <ac:picMk id="7" creationId="{85F0D644-C025-97AD-9CDF-79BBBD441436}"/>
          </ac:picMkLst>
        </pc:picChg>
        <pc:picChg chg="mod">
          <ac:chgData name="Talarico, Salvatore" userId="5d77538d-074a-40aa-89bc-3bddcdff28e1" providerId="ADAL" clId="{F07B3DD6-9025-4EA6-9793-5813F9AFDD64}" dt="2024-01-03T18:25:54.819" v="42" actId="1036"/>
          <ac:picMkLst>
            <pc:docMk/>
            <pc:sldMk cId="3395224565" sldId="346"/>
            <ac:picMk id="13" creationId="{6D40A4C4-DA08-22C7-1695-329867C69ACC}"/>
          </ac:picMkLst>
        </pc:picChg>
        <pc:cxnChg chg="mod">
          <ac:chgData name="Talarico, Salvatore" userId="5d77538d-074a-40aa-89bc-3bddcdff28e1" providerId="ADAL" clId="{F07B3DD6-9025-4EA6-9793-5813F9AFDD64}" dt="2024-01-03T18:25:15.313" v="25" actId="478"/>
          <ac:cxnSpMkLst>
            <pc:docMk/>
            <pc:sldMk cId="3395224565" sldId="346"/>
            <ac:cxnSpMk id="36" creationId="{77538E13-4DF3-0E29-4810-362C29DE60AB}"/>
          </ac:cxnSpMkLst>
        </pc:cxnChg>
      </pc:sldChg>
      <pc:sldChg chg="modSp add mod">
        <pc:chgData name="Talarico, Salvatore" userId="5d77538d-074a-40aa-89bc-3bddcdff28e1" providerId="ADAL" clId="{F07B3DD6-9025-4EA6-9793-5813F9AFDD64}" dt="2024-01-03T18:34:15.811" v="142" actId="1076"/>
        <pc:sldMkLst>
          <pc:docMk/>
          <pc:sldMk cId="2026547259" sldId="347"/>
        </pc:sldMkLst>
        <pc:spChg chg="mod">
          <ac:chgData name="Talarico, Salvatore" userId="5d77538d-074a-40aa-89bc-3bddcdff28e1" providerId="ADAL" clId="{F07B3DD6-9025-4EA6-9793-5813F9AFDD64}" dt="2024-01-03T18:34:15.811" v="142" actId="1076"/>
          <ac:spMkLst>
            <pc:docMk/>
            <pc:sldMk cId="2026547259" sldId="347"/>
            <ac:spMk id="7" creationId="{B82092B7-6EA1-71C7-5A9B-20115D0D0500}"/>
          </ac:spMkLst>
        </pc:spChg>
      </pc:sld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pChg chg="add mod">
          <ac:chgData name="Talarico, Salvatore" userId="5d77538d-074a-40aa-89bc-3bddcdff28e1" providerId="ADAL" clId="{A41C32C5-DD57-4F7A-A6E7-7A62B1EBFD29}" dt="2024-03-07T05:04:37.124" v="89"/>
          <ac:spMkLst>
            <pc:docMk/>
            <pc:sldMk cId="0" sldId="256"/>
            <ac:spMk id="2" creationId="{04F6E7E4-DBBC-5C6C-DF0A-3867A4F13451}"/>
          </ac:spMkLst>
        </pc:spChg>
        <pc:spChg chg="mod ord">
          <ac:chgData name="Talarico, Salvatore" userId="5d77538d-074a-40aa-89bc-3bddcdff28e1" providerId="ADAL" clId="{A41C32C5-DD57-4F7A-A6E7-7A62B1EBFD29}" dt="2024-03-07T05:08:57.272" v="172" actId="20577"/>
          <ac:spMkLst>
            <pc:docMk/>
            <pc:sldMk cId="0" sldId="256"/>
            <ac:spMk id="4" creationId="{0F88BBFA-7354-6131-639E-A6B94149F8E5}"/>
          </ac:spMkLst>
        </pc:spChg>
        <pc:spChg chg="mod">
          <ac:chgData name="Talarico, Salvatore" userId="5d77538d-074a-40aa-89bc-3bddcdff28e1" providerId="ADAL" clId="{A41C32C5-DD57-4F7A-A6E7-7A62B1EBFD29}" dt="2024-03-07T05:03:06.632" v="4" actId="20577"/>
          <ac:spMkLst>
            <pc:docMk/>
            <pc:sldMk cId="0" sldId="256"/>
            <ac:spMk id="5" creationId="{A506EC37-AF25-D226-8530-859C03595855}"/>
          </ac:spMkLst>
        </pc:spChg>
        <pc:spChg chg="add del mod">
          <ac:chgData name="Talarico, Salvatore" userId="5d77538d-074a-40aa-89bc-3bddcdff28e1" providerId="ADAL" clId="{A41C32C5-DD57-4F7A-A6E7-7A62B1EBFD29}" dt="2024-03-07T05:05:05.402" v="94" actId="478"/>
          <ac:spMkLst>
            <pc:docMk/>
            <pc:sldMk cId="0" sldId="256"/>
            <ac:spMk id="9" creationId="{755887CE-B246-FEC8-816C-3EB0139F9235}"/>
          </ac:spMkLst>
        </pc:spChg>
        <pc:spChg chg="add mod">
          <ac:chgData name="Talarico, Salvatore" userId="5d77538d-074a-40aa-89bc-3bddcdff28e1" providerId="ADAL" clId="{A41C32C5-DD57-4F7A-A6E7-7A62B1EBFD29}" dt="2024-03-07T05:05:13.881" v="100" actId="20577"/>
          <ac:spMkLst>
            <pc:docMk/>
            <pc:sldMk cId="0" sldId="256"/>
            <ac:spMk id="10" creationId="{72E41343-793A-1823-7A6F-FFEDE9903669}"/>
          </ac:spMkLst>
        </pc:spChg>
        <pc:spChg chg="del">
          <ac:chgData name="Talarico, Salvatore" userId="5d77538d-074a-40aa-89bc-3bddcdff28e1" providerId="ADAL" clId="{A41C32C5-DD57-4F7A-A6E7-7A62B1EBFD29}" dt="2024-03-07T05:05:01.163" v="93" actId="478"/>
          <ac:spMkLst>
            <pc:docMk/>
            <pc:sldMk cId="0" sldId="256"/>
            <ac:spMk id="3074" creationId="{00000000-0000-0000-0000-000000000000}"/>
          </ac:spMkLst>
        </pc:spChg>
        <pc:spChg chg="del">
          <ac:chgData name="Talarico, Salvatore" userId="5d77538d-074a-40aa-89bc-3bddcdff28e1" providerId="ADAL" clId="{A41C32C5-DD57-4F7A-A6E7-7A62B1EBFD29}" dt="2024-03-07T05:04:35.452" v="88" actId="478"/>
          <ac:spMkLst>
            <pc:docMk/>
            <pc:sldMk cId="0" sldId="256"/>
            <ac:spMk id="3076" creationId="{00000000-0000-0000-0000-000000000000}"/>
          </ac:spMkLst>
        </pc:spChg>
        <pc:graphicFrameChg chg="add mod">
          <ac:chgData name="Talarico, Salvatore" userId="5d77538d-074a-40aa-89bc-3bddcdff28e1" providerId="ADAL" clId="{A41C32C5-DD57-4F7A-A6E7-7A62B1EBFD29}" dt="2024-03-07T05:04:37.124" v="89"/>
          <ac:graphicFrameMkLst>
            <pc:docMk/>
            <pc:sldMk cId="0" sldId="256"/>
            <ac:graphicFrameMk id="3" creationId="{3D6AABC8-0FD9-83FD-B92A-3E0675E9C20A}"/>
          </ac:graphicFrameMkLst>
        </pc:graphicFrameChg>
        <pc:graphicFrameChg chg="del">
          <ac:chgData name="Talarico, Salvatore" userId="5d77538d-074a-40aa-89bc-3bddcdff28e1" providerId="ADAL" clId="{A41C32C5-DD57-4F7A-A6E7-7A62B1EBFD29}" dt="2024-03-07T05:04:33.820" v="87" actId="478"/>
          <ac:graphicFrameMkLst>
            <pc:docMk/>
            <pc:sldMk cId="0" sldId="256"/>
            <ac:graphicFrameMk id="3075" creationId="{00000000-0000-0000-0000-000000000000}"/>
          </ac:graphicFrameMkLst>
        </pc:graphicFrameChg>
      </pc:sldChg>
      <pc:sldChg chg="modSp add mod">
        <pc:chgData name="Talarico, Salvatore" userId="5d77538d-074a-40aa-89bc-3bddcdff28e1" providerId="ADAL" clId="{A41C32C5-DD57-4F7A-A6E7-7A62B1EBFD29}" dt="2024-03-07T18:46:48.404" v="6841" actId="6549"/>
        <pc:sldMkLst>
          <pc:docMk/>
          <pc:sldMk cId="1136929399" sldId="265"/>
        </pc:sldMkLst>
        <pc:spChg chg="mod">
          <ac:chgData name="Talarico, Salvatore" userId="5d77538d-074a-40aa-89bc-3bddcdff28e1" providerId="ADAL" clId="{A41C32C5-DD57-4F7A-A6E7-7A62B1EBFD29}" dt="2024-03-07T18:46:48.404" v="6841" actId="6549"/>
          <ac:spMkLst>
            <pc:docMk/>
            <pc:sldMk cId="1136929399" sldId="265"/>
            <ac:spMk id="3" creationId="{8FE6C7F3-6276-47D7-A92C-2F704F8BCCA3}"/>
          </ac:spMkLst>
        </pc:spChg>
        <pc:spChg chg="mod">
          <ac:chgData name="Talarico, Salvatore" userId="5d77538d-074a-40aa-89bc-3bddcdff28e1" providerId="ADAL" clId="{A41C32C5-DD57-4F7A-A6E7-7A62B1EBFD29}" dt="2024-03-07T18:01:37.251" v="4853"/>
          <ac:spMkLst>
            <pc:docMk/>
            <pc:sldMk cId="1136929399" sldId="265"/>
            <ac:spMk id="7" creationId="{440F4522-8BCD-774A-F981-8DC2D60191DA}"/>
          </ac:spMkLst>
        </pc:spChg>
      </pc:sldChg>
      <pc:sldChg chg="modSp add mod">
        <pc:chgData name="Talarico, Salvatore" userId="5d77538d-074a-40aa-89bc-3bddcdff28e1" providerId="ADAL" clId="{A41C32C5-DD57-4F7A-A6E7-7A62B1EBFD29}" dt="2024-03-07T18:48:11.078" v="6856" actId="20577"/>
        <pc:sldMkLst>
          <pc:docMk/>
          <pc:sldMk cId="412803644" sldId="266"/>
        </pc:sldMkLst>
        <pc:spChg chg="mod">
          <ac:chgData name="Talarico, Salvatore" userId="5d77538d-074a-40aa-89bc-3bddcdff28e1" providerId="ADAL" clId="{A41C32C5-DD57-4F7A-A6E7-7A62B1EBFD29}" dt="2024-03-07T18:48:11.078" v="6856" actId="20577"/>
          <ac:spMkLst>
            <pc:docMk/>
            <pc:sldMk cId="412803644" sldId="266"/>
            <ac:spMk id="3" creationId="{464EA356-3A8A-429F-B33E-A316E2E190FB}"/>
          </ac:spMkLst>
        </pc:spChg>
        <pc:spChg chg="mod">
          <ac:chgData name="Talarico, Salvatore" userId="5d77538d-074a-40aa-89bc-3bddcdff28e1" providerId="ADAL" clId="{A41C32C5-DD57-4F7A-A6E7-7A62B1EBFD29}" dt="2024-03-07T18:01:40.888" v="4854"/>
          <ac:spMkLst>
            <pc:docMk/>
            <pc:sldMk cId="412803644" sldId="266"/>
            <ac:spMk id="7" creationId="{8ECCA290-4401-C40F-96AD-A59F98F6024B}"/>
          </ac:spMkLst>
        </pc:spChg>
      </pc:sldChg>
      <pc:sldChg chg="addSp delSp modSp mod">
        <pc:chgData name="Talarico, Salvatore" userId="5d77538d-074a-40aa-89bc-3bddcdff28e1" providerId="ADAL" clId="{A41C32C5-DD57-4F7A-A6E7-7A62B1EBFD29}" dt="2024-03-07T18:41:16.170" v="6783" actId="20577"/>
        <pc:sldMkLst>
          <pc:docMk/>
          <pc:sldMk cId="1605831029" sldId="273"/>
        </pc:sldMkLst>
        <pc:spChg chg="mod">
          <ac:chgData name="Talarico, Salvatore" userId="5d77538d-074a-40aa-89bc-3bddcdff28e1" providerId="ADAL" clId="{A41C32C5-DD57-4F7A-A6E7-7A62B1EBFD29}" dt="2024-03-07T18:41:16.170" v="6783" actId="20577"/>
          <ac:spMkLst>
            <pc:docMk/>
            <pc:sldMk cId="1605831029" sldId="273"/>
            <ac:spMk id="3" creationId="{00000000-0000-0000-0000-000000000000}"/>
          </ac:spMkLst>
        </pc:spChg>
        <pc:spChg chg="mod">
          <ac:chgData name="Talarico, Salvatore" userId="5d77538d-074a-40aa-89bc-3bddcdff28e1" providerId="ADAL" clId="{A41C32C5-DD57-4F7A-A6E7-7A62B1EBFD29}" dt="2024-03-07T18:01:33.858" v="4852"/>
          <ac:spMkLst>
            <pc:docMk/>
            <pc:sldMk cId="1605831029" sldId="273"/>
            <ac:spMk id="6" creationId="{00000000-0000-0000-0000-000000000000}"/>
          </ac:spMkLst>
        </pc:spChg>
        <pc:spChg chg="add del mod">
          <ac:chgData name="Talarico, Salvatore" userId="5d77538d-074a-40aa-89bc-3bddcdff28e1" providerId="ADAL" clId="{A41C32C5-DD57-4F7A-A6E7-7A62B1EBFD29}" dt="2024-03-07T18:40:07.229" v="6630"/>
          <ac:spMkLst>
            <pc:docMk/>
            <pc:sldMk cId="1605831029" sldId="273"/>
            <ac:spMk id="8" creationId="{F7373AF1-F81D-F712-311D-B0BD19D0E3A1}"/>
          </ac:spMkLst>
        </pc:spChg>
        <pc:graphicFrameChg chg="add del mod">
          <ac:chgData name="Talarico, Salvatore" userId="5d77538d-074a-40aa-89bc-3bddcdff28e1" providerId="ADAL" clId="{A41C32C5-DD57-4F7A-A6E7-7A62B1EBFD29}" dt="2024-03-07T18:40:07.229" v="6630"/>
          <ac:graphicFrameMkLst>
            <pc:docMk/>
            <pc:sldMk cId="1605831029" sldId="273"/>
            <ac:graphicFrameMk id="5" creationId="{8BDA0FD2-DA88-FC31-1ED5-C71C42CF3570}"/>
          </ac:graphicFrameMkLst>
        </pc:graphicFrameChg>
      </pc:sldChg>
      <pc:sldChg chg="modSp mod">
        <pc:chgData name="Talarico, Salvatore" userId="5d77538d-074a-40aa-89bc-3bddcdff28e1" providerId="ADAL" clId="{A41C32C5-DD57-4F7A-A6E7-7A62B1EBFD29}" dt="2024-03-07T20:20:30.286" v="8889" actId="20577"/>
        <pc:sldMkLst>
          <pc:docMk/>
          <pc:sldMk cId="551391497" sldId="334"/>
        </pc:sldMkLst>
        <pc:spChg chg="mod">
          <ac:chgData name="Talarico, Salvatore" userId="5d77538d-074a-40aa-89bc-3bddcdff28e1" providerId="ADAL" clId="{A41C32C5-DD57-4F7A-A6E7-7A62B1EBFD29}" dt="2024-03-07T17:15:13.668" v="4267" actId="20577"/>
          <ac:spMkLst>
            <pc:docMk/>
            <pc:sldMk cId="551391497" sldId="334"/>
            <ac:spMk id="2" creationId="{2325D561-9CA3-E984-2BBC-75BDDBF09AB0}"/>
          </ac:spMkLst>
        </pc:spChg>
        <pc:spChg chg="mod">
          <ac:chgData name="Talarico, Salvatore" userId="5d77538d-074a-40aa-89bc-3bddcdff28e1" providerId="ADAL" clId="{A41C32C5-DD57-4F7A-A6E7-7A62B1EBFD29}" dt="2024-03-07T20:20:30.286" v="8889" actId="20577"/>
          <ac:spMkLst>
            <pc:docMk/>
            <pc:sldMk cId="551391497" sldId="334"/>
            <ac:spMk id="3" creationId="{6022ABF0-32CA-B3DC-4DE9-DC9319F214B3}"/>
          </ac:spMkLst>
        </pc:spChg>
        <pc:spChg chg="mod">
          <ac:chgData name="Talarico, Salvatore" userId="5d77538d-074a-40aa-89bc-3bddcdff28e1" providerId="ADAL" clId="{A41C32C5-DD57-4F7A-A6E7-7A62B1EBFD29}" dt="2024-03-07T18:01:10.047" v="4846"/>
          <ac:spMkLst>
            <pc:docMk/>
            <pc:sldMk cId="551391497" sldId="334"/>
            <ac:spMk id="6" creationId="{5487AD25-0BF3-0B3B-5FCA-EFFB700E1CE4}"/>
          </ac:spMkLst>
        </pc:spChg>
      </pc:sldChg>
      <pc:sldChg chg="modSp mod">
        <pc:chgData name="Talarico, Salvatore" userId="5d77538d-074a-40aa-89bc-3bddcdff28e1" providerId="ADAL" clId="{A41C32C5-DD57-4F7A-A6E7-7A62B1EBFD29}" dt="2024-03-07T20:47:52.015" v="10995" actId="1076"/>
        <pc:sldMkLst>
          <pc:docMk/>
          <pc:sldMk cId="1315213288" sldId="343"/>
        </pc:sldMkLst>
        <pc:spChg chg="mod">
          <ac:chgData name="Talarico, Salvatore" userId="5d77538d-074a-40aa-89bc-3bddcdff28e1" providerId="ADAL" clId="{A41C32C5-DD57-4F7A-A6E7-7A62B1EBFD29}" dt="2024-03-07T20:47:52.015" v="10995" actId="1076"/>
          <ac:spMkLst>
            <pc:docMk/>
            <pc:sldMk cId="1315213288" sldId="343"/>
            <ac:spMk id="3" creationId="{68E63551-2142-AFEF-621D-BCD9B8AB6207}"/>
          </ac:spMkLst>
        </pc:spChg>
        <pc:spChg chg="mod">
          <ac:chgData name="Talarico, Salvatore" userId="5d77538d-074a-40aa-89bc-3bddcdff28e1" providerId="ADAL" clId="{A41C32C5-DD57-4F7A-A6E7-7A62B1EBFD29}" dt="2024-03-07T18:01:28.966" v="4851"/>
          <ac:spMkLst>
            <pc:docMk/>
            <pc:sldMk cId="1315213288" sldId="343"/>
            <ac:spMk id="6" creationId="{BDB88ABC-E7B1-0F92-6A1A-7C9A74483E8E}"/>
          </ac:spMkLst>
        </pc:spChg>
      </pc:sldChg>
      <pc:sldChg chg="addSp delSp modSp add del mod">
        <pc:chgData name="Talarico, Salvatore" userId="5d77538d-074a-40aa-89bc-3bddcdff28e1" providerId="ADAL" clId="{A41C32C5-DD57-4F7A-A6E7-7A62B1EBFD29}" dt="2024-03-07T19:52:35.348" v="8150" actId="20577"/>
        <pc:sldMkLst>
          <pc:docMk/>
          <pc:sldMk cId="3186661948" sldId="344"/>
        </pc:sldMkLst>
        <pc:spChg chg="mod">
          <ac:chgData name="Talarico, Salvatore" userId="5d77538d-074a-40aa-89bc-3bddcdff28e1" providerId="ADAL" clId="{A41C32C5-DD57-4F7A-A6E7-7A62B1EBFD29}" dt="2024-03-07T05:37:41.770" v="1159" actId="20577"/>
          <ac:spMkLst>
            <pc:docMk/>
            <pc:sldMk cId="3186661948" sldId="344"/>
            <ac:spMk id="2" creationId="{2325D561-9CA3-E984-2BBC-75BDDBF09AB0}"/>
          </ac:spMkLst>
        </pc:spChg>
        <pc:spChg chg="mod">
          <ac:chgData name="Talarico, Salvatore" userId="5d77538d-074a-40aa-89bc-3bddcdff28e1" providerId="ADAL" clId="{A41C32C5-DD57-4F7A-A6E7-7A62B1EBFD29}" dt="2024-03-07T17:51:59.308" v="4741" actId="1076"/>
          <ac:spMkLst>
            <pc:docMk/>
            <pc:sldMk cId="3186661948" sldId="344"/>
            <ac:spMk id="4" creationId="{3C3BACBF-80FA-6B1E-102D-DA7A911970AF}"/>
          </ac:spMkLst>
        </pc:spChg>
        <pc:spChg chg="mod">
          <ac:chgData name="Talarico, Salvatore" userId="5d77538d-074a-40aa-89bc-3bddcdff28e1" providerId="ADAL" clId="{A41C32C5-DD57-4F7A-A6E7-7A62B1EBFD29}" dt="2024-03-07T18:01:13.666" v="4847"/>
          <ac:spMkLst>
            <pc:docMk/>
            <pc:sldMk cId="3186661948" sldId="344"/>
            <ac:spMk id="6" creationId="{5487AD25-0BF3-0B3B-5FCA-EFFB700E1CE4}"/>
          </ac:spMkLst>
        </pc:spChg>
        <pc:spChg chg="mod">
          <ac:chgData name="Talarico, Salvatore" userId="5d77538d-074a-40aa-89bc-3bddcdff28e1" providerId="ADAL" clId="{A41C32C5-DD57-4F7A-A6E7-7A62B1EBFD29}" dt="2024-03-07T19:52:35.348" v="8150" actId="20577"/>
          <ac:spMkLst>
            <pc:docMk/>
            <pc:sldMk cId="3186661948" sldId="344"/>
            <ac:spMk id="10" creationId="{2B7B673F-D7F7-3987-5974-64E56EA057EC}"/>
          </ac:spMkLst>
        </pc:spChg>
        <pc:spChg chg="add mod">
          <ac:chgData name="Talarico, Salvatore" userId="5d77538d-074a-40aa-89bc-3bddcdff28e1" providerId="ADAL" clId="{A41C32C5-DD57-4F7A-A6E7-7A62B1EBFD29}" dt="2024-03-07T18:37:33.219" v="6505" actId="1076"/>
          <ac:spMkLst>
            <pc:docMk/>
            <pc:sldMk cId="3186661948" sldId="344"/>
            <ac:spMk id="16" creationId="{929C4E1E-3ED3-07D5-1886-DE1E368EC58D}"/>
          </ac:spMkLst>
        </pc:spChg>
        <pc:spChg chg="add del mod">
          <ac:chgData name="Talarico, Salvatore" userId="5d77538d-074a-40aa-89bc-3bddcdff28e1" providerId="ADAL" clId="{A41C32C5-DD57-4F7A-A6E7-7A62B1EBFD29}" dt="2024-03-07T17:35:29.530" v="4318"/>
          <ac:spMkLst>
            <pc:docMk/>
            <pc:sldMk cId="3186661948" sldId="344"/>
            <ac:spMk id="19" creationId="{ADE5FB99-CB72-2BD5-273C-6645B94160D0}"/>
          </ac:spMkLst>
        </pc:spChg>
        <pc:spChg chg="add mod">
          <ac:chgData name="Talarico, Salvatore" userId="5d77538d-074a-40aa-89bc-3bddcdff28e1" providerId="ADAL" clId="{A41C32C5-DD57-4F7A-A6E7-7A62B1EBFD29}" dt="2024-03-07T18:37:33.219" v="6505" actId="1076"/>
          <ac:spMkLst>
            <pc:docMk/>
            <pc:sldMk cId="3186661948" sldId="344"/>
            <ac:spMk id="20" creationId="{E6B3F873-925C-A0A0-51BC-620C98B77D2B}"/>
          </ac:spMkLst>
        </pc:spChg>
        <pc:spChg chg="add del mod">
          <ac:chgData name="Talarico, Salvatore" userId="5d77538d-074a-40aa-89bc-3bddcdff28e1" providerId="ADAL" clId="{A41C32C5-DD57-4F7A-A6E7-7A62B1EBFD29}" dt="2024-03-07T17:47:58.313" v="4325"/>
          <ac:spMkLst>
            <pc:docMk/>
            <pc:sldMk cId="3186661948" sldId="344"/>
            <ac:spMk id="21" creationId="{15B45411-08FA-097A-AAE5-DEFF8F123CA4}"/>
          </ac:spMkLst>
        </pc:spChg>
        <pc:spChg chg="add mod">
          <ac:chgData name="Talarico, Salvatore" userId="5d77538d-074a-40aa-89bc-3bddcdff28e1" providerId="ADAL" clId="{A41C32C5-DD57-4F7A-A6E7-7A62B1EBFD29}" dt="2024-03-07T18:37:33.219" v="6505" actId="1076"/>
          <ac:spMkLst>
            <pc:docMk/>
            <pc:sldMk cId="3186661948" sldId="344"/>
            <ac:spMk id="22" creationId="{10689AE5-D062-CDD1-636F-533DDF349AD8}"/>
          </ac:spMkLst>
        </pc:spChg>
        <pc:spChg chg="add mod">
          <ac:chgData name="Talarico, Salvatore" userId="5d77538d-074a-40aa-89bc-3bddcdff28e1" providerId="ADAL" clId="{A41C32C5-DD57-4F7A-A6E7-7A62B1EBFD29}" dt="2024-03-07T18:37:33.219" v="6505" actId="1076"/>
          <ac:spMkLst>
            <pc:docMk/>
            <pc:sldMk cId="3186661948" sldId="344"/>
            <ac:spMk id="25" creationId="{943409E9-E77E-269C-66B5-B2ED9D8FAC9D}"/>
          </ac:spMkLst>
        </pc:spChg>
        <pc:spChg chg="add mod">
          <ac:chgData name="Talarico, Salvatore" userId="5d77538d-074a-40aa-89bc-3bddcdff28e1" providerId="ADAL" clId="{A41C32C5-DD57-4F7A-A6E7-7A62B1EBFD29}" dt="2024-03-07T18:37:33.219" v="6505" actId="1076"/>
          <ac:spMkLst>
            <pc:docMk/>
            <pc:sldMk cId="3186661948" sldId="344"/>
            <ac:spMk id="26" creationId="{7B436321-E751-BDA0-5C85-689FDBC50D61}"/>
          </ac:spMkLst>
        </pc:spChg>
        <pc:grpChg chg="add del mod">
          <ac:chgData name="Talarico, Salvatore" userId="5d77538d-074a-40aa-89bc-3bddcdff28e1" providerId="ADAL" clId="{A41C32C5-DD57-4F7A-A6E7-7A62B1EBFD29}" dt="2024-03-07T17:31:53.416" v="4276" actId="478"/>
          <ac:grpSpMkLst>
            <pc:docMk/>
            <pc:sldMk cId="3186661948" sldId="344"/>
            <ac:grpSpMk id="13" creationId="{3CAE3327-2E6D-81FB-3FEB-EDF63A4AAF2D}"/>
          </ac:grpSpMkLst>
        </pc:grpChg>
        <pc:picChg chg="add del mod topLvl">
          <ac:chgData name="Talarico, Salvatore" userId="5d77538d-074a-40aa-89bc-3bddcdff28e1" providerId="ADAL" clId="{A41C32C5-DD57-4F7A-A6E7-7A62B1EBFD29}" dt="2024-03-07T17:31:53.416" v="4276" actId="478"/>
          <ac:picMkLst>
            <pc:docMk/>
            <pc:sldMk cId="3186661948" sldId="344"/>
            <ac:picMk id="8" creationId="{0BADB954-E01E-4A71-639D-2B38610A2A75}"/>
          </ac:picMkLst>
        </pc:picChg>
        <pc:picChg chg="add del mod topLvl">
          <ac:chgData name="Talarico, Salvatore" userId="5d77538d-074a-40aa-89bc-3bddcdff28e1" providerId="ADAL" clId="{A41C32C5-DD57-4F7A-A6E7-7A62B1EBFD29}" dt="2024-03-07T17:31:54.333" v="4277" actId="478"/>
          <ac:picMkLst>
            <pc:docMk/>
            <pc:sldMk cId="3186661948" sldId="344"/>
            <ac:picMk id="12" creationId="{B374C91C-24C0-B3FE-E220-52BB2A4C17BD}"/>
          </ac:picMkLst>
        </pc:picChg>
        <pc:picChg chg="add mod">
          <ac:chgData name="Talarico, Salvatore" userId="5d77538d-074a-40aa-89bc-3bddcdff28e1" providerId="ADAL" clId="{A41C32C5-DD57-4F7A-A6E7-7A62B1EBFD29}" dt="2024-03-07T18:37:33.219" v="6505" actId="1076"/>
          <ac:picMkLst>
            <pc:docMk/>
            <pc:sldMk cId="3186661948" sldId="344"/>
            <ac:picMk id="15" creationId="{965FE363-DED0-6E92-9679-270227F8140A}"/>
          </ac:picMkLst>
        </pc:picChg>
        <pc:picChg chg="add del">
          <ac:chgData name="Talarico, Salvatore" userId="5d77538d-074a-40aa-89bc-3bddcdff28e1" providerId="ADAL" clId="{A41C32C5-DD57-4F7A-A6E7-7A62B1EBFD29}" dt="2024-03-07T17:50:04.185" v="4575" actId="22"/>
          <ac:picMkLst>
            <pc:docMk/>
            <pc:sldMk cId="3186661948" sldId="344"/>
            <ac:picMk id="24" creationId="{0E0EA44F-218B-7CE4-D343-DF4C6265B2E7}"/>
          </ac:picMkLst>
        </pc:picChg>
        <pc:cxnChg chg="add mod">
          <ac:chgData name="Talarico, Salvatore" userId="5d77538d-074a-40aa-89bc-3bddcdff28e1" providerId="ADAL" clId="{A41C32C5-DD57-4F7A-A6E7-7A62B1EBFD29}" dt="2024-03-07T18:37:33.219" v="6505" actId="1076"/>
          <ac:cxnSpMkLst>
            <pc:docMk/>
            <pc:sldMk cId="3186661948" sldId="344"/>
            <ac:cxnSpMk id="18" creationId="{25DEB95F-339B-83E0-E528-6CE20B53716C}"/>
          </ac:cxnSpMkLst>
        </pc:cxnChg>
        <pc:cxnChg chg="add mod">
          <ac:chgData name="Talarico, Salvatore" userId="5d77538d-074a-40aa-89bc-3bddcdff28e1" providerId="ADAL" clId="{A41C32C5-DD57-4F7A-A6E7-7A62B1EBFD29}" dt="2024-03-07T18:37:33.219" v="6505" actId="1076"/>
          <ac:cxnSpMkLst>
            <pc:docMk/>
            <pc:sldMk cId="3186661948" sldId="344"/>
            <ac:cxnSpMk id="27" creationId="{0E058828-18ED-D5EF-3498-C0576A0D936B}"/>
          </ac:cxnSpMkLst>
        </pc:cxnChg>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pChg chg="mod">
          <ac:chgData name="Talarico, Salvatore" userId="5d77538d-074a-40aa-89bc-3bddcdff28e1" providerId="ADAL" clId="{A41C32C5-DD57-4F7A-A6E7-7A62B1EBFD29}" dt="2024-03-07T18:37:54.273" v="6509" actId="404"/>
          <ac:spMkLst>
            <pc:docMk/>
            <pc:sldMk cId="2633870961" sldId="2147473534"/>
            <ac:spMk id="3" creationId="{6022ABF0-32CA-B3DC-4DE9-DC9319F214B3}"/>
          </ac:spMkLst>
        </pc:spChg>
        <pc:spChg chg="mod">
          <ac:chgData name="Talarico, Salvatore" userId="5d77538d-074a-40aa-89bc-3bddcdff28e1" providerId="ADAL" clId="{A41C32C5-DD57-4F7A-A6E7-7A62B1EBFD29}" dt="2024-03-07T05:05:59.557" v="108" actId="20577"/>
          <ac:spMkLst>
            <pc:docMk/>
            <pc:sldMk cId="2633870961" sldId="2147473534"/>
            <ac:spMk id="6" creationId="{5487AD25-0BF3-0B3B-5FCA-EFFB700E1CE4}"/>
          </ac:spMkLst>
        </pc:spChg>
        <pc:spChg chg="add del mod">
          <ac:chgData name="Talarico, Salvatore" userId="5d77538d-074a-40aa-89bc-3bddcdff28e1" providerId="ADAL" clId="{A41C32C5-DD57-4F7A-A6E7-7A62B1EBFD29}" dt="2024-03-07T16:34:16.709" v="2570"/>
          <ac:spMkLst>
            <pc:docMk/>
            <pc:sldMk cId="2633870961" sldId="2147473534"/>
            <ac:spMk id="10" creationId="{7F628659-5299-5B5F-DCA4-6FF6AAAD7320}"/>
          </ac:spMkLst>
        </pc:spChg>
        <pc:spChg chg="add del mod">
          <ac:chgData name="Talarico, Salvatore" userId="5d77538d-074a-40aa-89bc-3bddcdff28e1" providerId="ADAL" clId="{A41C32C5-DD57-4F7A-A6E7-7A62B1EBFD29}" dt="2024-03-07T16:34:16.709" v="2570"/>
          <ac:spMkLst>
            <pc:docMk/>
            <pc:sldMk cId="2633870961" sldId="2147473534"/>
            <ac:spMk id="11" creationId="{57780342-7F77-7FF6-3EDE-6AA16ED7847D}"/>
          </ac:spMkLst>
        </pc:spChg>
        <pc:spChg chg="add del mod">
          <ac:chgData name="Talarico, Salvatore" userId="5d77538d-074a-40aa-89bc-3bddcdff28e1" providerId="ADAL" clId="{A41C32C5-DD57-4F7A-A6E7-7A62B1EBFD29}" dt="2024-03-07T16:34:16.709" v="2570"/>
          <ac:spMkLst>
            <pc:docMk/>
            <pc:sldMk cId="2633870961" sldId="2147473534"/>
            <ac:spMk id="13" creationId="{3EA12687-3809-7214-78B1-5122958205E5}"/>
          </ac:spMkLst>
        </pc:spChg>
        <pc:spChg chg="add del mod">
          <ac:chgData name="Talarico, Salvatore" userId="5d77538d-074a-40aa-89bc-3bddcdff28e1" providerId="ADAL" clId="{A41C32C5-DD57-4F7A-A6E7-7A62B1EBFD29}" dt="2024-03-07T16:34:16.709" v="2570"/>
          <ac:spMkLst>
            <pc:docMk/>
            <pc:sldMk cId="2633870961" sldId="2147473534"/>
            <ac:spMk id="14" creationId="{11E26A9A-2FAE-006E-3ED1-464BE230349C}"/>
          </ac:spMkLst>
        </pc:spChg>
        <pc:spChg chg="add del mod">
          <ac:chgData name="Talarico, Salvatore" userId="5d77538d-074a-40aa-89bc-3bddcdff28e1" providerId="ADAL" clId="{A41C32C5-DD57-4F7A-A6E7-7A62B1EBFD29}" dt="2024-03-07T16:34:16.709" v="2570"/>
          <ac:spMkLst>
            <pc:docMk/>
            <pc:sldMk cId="2633870961" sldId="2147473534"/>
            <ac:spMk id="15" creationId="{9CCC3419-8B7F-1178-E609-1F24B2ABE395}"/>
          </ac:spMkLst>
        </pc:spChg>
        <pc:spChg chg="add del mod">
          <ac:chgData name="Talarico, Salvatore" userId="5d77538d-074a-40aa-89bc-3bddcdff28e1" providerId="ADAL" clId="{A41C32C5-DD57-4F7A-A6E7-7A62B1EBFD29}" dt="2024-03-07T16:34:16.709" v="2570"/>
          <ac:spMkLst>
            <pc:docMk/>
            <pc:sldMk cId="2633870961" sldId="2147473534"/>
            <ac:spMk id="16" creationId="{097641E2-0616-1430-9ADB-8DAABA172311}"/>
          </ac:spMkLst>
        </pc:spChg>
        <pc:spChg chg="add del mod">
          <ac:chgData name="Talarico, Salvatore" userId="5d77538d-074a-40aa-89bc-3bddcdff28e1" providerId="ADAL" clId="{A41C32C5-DD57-4F7A-A6E7-7A62B1EBFD29}" dt="2024-03-07T16:34:16.709" v="2570"/>
          <ac:spMkLst>
            <pc:docMk/>
            <pc:sldMk cId="2633870961" sldId="2147473534"/>
            <ac:spMk id="17" creationId="{6025B620-7105-D5F6-B5EB-BB1EF6504D82}"/>
          </ac:spMkLst>
        </pc:spChg>
        <pc:spChg chg="add del mod">
          <ac:chgData name="Talarico, Salvatore" userId="5d77538d-074a-40aa-89bc-3bddcdff28e1" providerId="ADAL" clId="{A41C32C5-DD57-4F7A-A6E7-7A62B1EBFD29}" dt="2024-03-07T16:34:16.709" v="2570"/>
          <ac:spMkLst>
            <pc:docMk/>
            <pc:sldMk cId="2633870961" sldId="2147473534"/>
            <ac:spMk id="18" creationId="{794B74BD-008B-EDE3-CF40-BD091259B9A8}"/>
          </ac:spMkLst>
        </pc:spChg>
        <pc:spChg chg="add del mod">
          <ac:chgData name="Talarico, Salvatore" userId="5d77538d-074a-40aa-89bc-3bddcdff28e1" providerId="ADAL" clId="{A41C32C5-DD57-4F7A-A6E7-7A62B1EBFD29}" dt="2024-03-07T16:34:16.709" v="2570"/>
          <ac:spMkLst>
            <pc:docMk/>
            <pc:sldMk cId="2633870961" sldId="2147473534"/>
            <ac:spMk id="19" creationId="{DF5A27B6-77FE-2774-88B6-300BCBEF04D0}"/>
          </ac:spMkLst>
        </pc:spChg>
        <pc:spChg chg="add del mod">
          <ac:chgData name="Talarico, Salvatore" userId="5d77538d-074a-40aa-89bc-3bddcdff28e1" providerId="ADAL" clId="{A41C32C5-DD57-4F7A-A6E7-7A62B1EBFD29}" dt="2024-03-07T16:34:16.709" v="2570"/>
          <ac:spMkLst>
            <pc:docMk/>
            <pc:sldMk cId="2633870961" sldId="2147473534"/>
            <ac:spMk id="20" creationId="{040D8315-6ADD-C11B-F306-DD87DBD23E43}"/>
          </ac:spMkLst>
        </pc:spChg>
        <pc:spChg chg="add del mod">
          <ac:chgData name="Talarico, Salvatore" userId="5d77538d-074a-40aa-89bc-3bddcdff28e1" providerId="ADAL" clId="{A41C32C5-DD57-4F7A-A6E7-7A62B1EBFD29}" dt="2024-03-07T16:34:16.709" v="2570"/>
          <ac:spMkLst>
            <pc:docMk/>
            <pc:sldMk cId="2633870961" sldId="2147473534"/>
            <ac:spMk id="21" creationId="{72477B25-3293-F2C6-62EE-C2932F983350}"/>
          </ac:spMkLst>
        </pc:spChg>
        <pc:spChg chg="add del mod">
          <ac:chgData name="Talarico, Salvatore" userId="5d77538d-074a-40aa-89bc-3bddcdff28e1" providerId="ADAL" clId="{A41C32C5-DD57-4F7A-A6E7-7A62B1EBFD29}" dt="2024-03-07T16:34:16.709" v="2570"/>
          <ac:spMkLst>
            <pc:docMk/>
            <pc:sldMk cId="2633870961" sldId="2147473534"/>
            <ac:spMk id="22" creationId="{637ABD46-C3E7-3277-4555-8AD5E4B802F8}"/>
          </ac:spMkLst>
        </pc:spChg>
        <pc:spChg chg="add del mod">
          <ac:chgData name="Talarico, Salvatore" userId="5d77538d-074a-40aa-89bc-3bddcdff28e1" providerId="ADAL" clId="{A41C32C5-DD57-4F7A-A6E7-7A62B1EBFD29}" dt="2024-03-07T16:34:16.709" v="2570"/>
          <ac:spMkLst>
            <pc:docMk/>
            <pc:sldMk cId="2633870961" sldId="2147473534"/>
            <ac:spMk id="46" creationId="{01C5E18F-E0AE-FDF5-9322-040BB81A58B7}"/>
          </ac:spMkLst>
        </pc:spChg>
        <pc:spChg chg="add del mod">
          <ac:chgData name="Talarico, Salvatore" userId="5d77538d-074a-40aa-89bc-3bddcdff28e1" providerId="ADAL" clId="{A41C32C5-DD57-4F7A-A6E7-7A62B1EBFD29}" dt="2024-03-07T16:34:16.709" v="2570"/>
          <ac:spMkLst>
            <pc:docMk/>
            <pc:sldMk cId="2633870961" sldId="2147473534"/>
            <ac:spMk id="47" creationId="{F0DC10F9-6D5C-7EE2-3F67-ADBE1E6453E8}"/>
          </ac:spMkLst>
        </pc:spChg>
        <pc:spChg chg="add del mod">
          <ac:chgData name="Talarico, Salvatore" userId="5d77538d-074a-40aa-89bc-3bddcdff28e1" providerId="ADAL" clId="{A41C32C5-DD57-4F7A-A6E7-7A62B1EBFD29}" dt="2024-03-07T16:34:16.709" v="2570"/>
          <ac:spMkLst>
            <pc:docMk/>
            <pc:sldMk cId="2633870961" sldId="2147473534"/>
            <ac:spMk id="48" creationId="{0F815186-91A1-A902-7DC7-537378666A94}"/>
          </ac:spMkLst>
        </pc:spChg>
        <pc:spChg chg="add del mod">
          <ac:chgData name="Talarico, Salvatore" userId="5d77538d-074a-40aa-89bc-3bddcdff28e1" providerId="ADAL" clId="{A41C32C5-DD57-4F7A-A6E7-7A62B1EBFD29}" dt="2024-03-07T16:34:16.709" v="2570"/>
          <ac:spMkLst>
            <pc:docMk/>
            <pc:sldMk cId="2633870961" sldId="2147473534"/>
            <ac:spMk id="57" creationId="{B2E62389-2367-6FF1-74E3-CAD190992F0C}"/>
          </ac:spMkLst>
        </pc:spChg>
        <pc:spChg chg="add del mod">
          <ac:chgData name="Talarico, Salvatore" userId="5d77538d-074a-40aa-89bc-3bddcdff28e1" providerId="ADAL" clId="{A41C32C5-DD57-4F7A-A6E7-7A62B1EBFD29}" dt="2024-03-07T16:34:16.709" v="2570"/>
          <ac:spMkLst>
            <pc:docMk/>
            <pc:sldMk cId="2633870961" sldId="2147473534"/>
            <ac:spMk id="58" creationId="{2BAF2857-A29B-A2A1-F0A3-0F64DE136DAF}"/>
          </ac:spMkLst>
        </pc:spChg>
        <pc:spChg chg="add del mod">
          <ac:chgData name="Talarico, Salvatore" userId="5d77538d-074a-40aa-89bc-3bddcdff28e1" providerId="ADAL" clId="{A41C32C5-DD57-4F7A-A6E7-7A62B1EBFD29}" dt="2024-03-07T16:34:16.709" v="2570"/>
          <ac:spMkLst>
            <pc:docMk/>
            <pc:sldMk cId="2633870961" sldId="2147473534"/>
            <ac:spMk id="59" creationId="{352766B8-7491-7ED0-338F-93212ACAA2A3}"/>
          </ac:spMkLst>
        </pc:spChg>
        <pc:spChg chg="add del mod">
          <ac:chgData name="Talarico, Salvatore" userId="5d77538d-074a-40aa-89bc-3bddcdff28e1" providerId="ADAL" clId="{A41C32C5-DD57-4F7A-A6E7-7A62B1EBFD29}" dt="2024-03-07T16:34:16.709" v="2570"/>
          <ac:spMkLst>
            <pc:docMk/>
            <pc:sldMk cId="2633870961" sldId="2147473534"/>
            <ac:spMk id="60" creationId="{1E252B70-DAC8-8A91-68A5-029D7A7E3992}"/>
          </ac:spMkLst>
        </pc:spChg>
        <pc:spChg chg="add del mod">
          <ac:chgData name="Talarico, Salvatore" userId="5d77538d-074a-40aa-89bc-3bddcdff28e1" providerId="ADAL" clId="{A41C32C5-DD57-4F7A-A6E7-7A62B1EBFD29}" dt="2024-03-07T16:34:16.709" v="2570"/>
          <ac:spMkLst>
            <pc:docMk/>
            <pc:sldMk cId="2633870961" sldId="2147473534"/>
            <ac:spMk id="61" creationId="{2BBFA88D-0100-9DCC-8C34-197A08872591}"/>
          </ac:spMkLst>
        </pc:spChg>
        <pc:spChg chg="add del mod">
          <ac:chgData name="Talarico, Salvatore" userId="5d77538d-074a-40aa-89bc-3bddcdff28e1" providerId="ADAL" clId="{A41C32C5-DD57-4F7A-A6E7-7A62B1EBFD29}" dt="2024-03-07T16:34:16.709" v="2570"/>
          <ac:spMkLst>
            <pc:docMk/>
            <pc:sldMk cId="2633870961" sldId="2147473534"/>
            <ac:spMk id="62" creationId="{336F75A4-D892-2486-612C-0067914F9F7C}"/>
          </ac:spMkLst>
        </pc:spChg>
        <pc:spChg chg="add del mod">
          <ac:chgData name="Talarico, Salvatore" userId="5d77538d-074a-40aa-89bc-3bddcdff28e1" providerId="ADAL" clId="{A41C32C5-DD57-4F7A-A6E7-7A62B1EBFD29}" dt="2024-03-07T16:34:16.709" v="2570"/>
          <ac:spMkLst>
            <pc:docMk/>
            <pc:sldMk cId="2633870961" sldId="2147473534"/>
            <ac:spMk id="64" creationId="{456418A3-86F7-DB2F-A0F1-7E8A2E470A37}"/>
          </ac:spMkLst>
        </pc:spChg>
        <pc:spChg chg="add del mod">
          <ac:chgData name="Talarico, Salvatore" userId="5d77538d-074a-40aa-89bc-3bddcdff28e1" providerId="ADAL" clId="{A41C32C5-DD57-4F7A-A6E7-7A62B1EBFD29}" dt="2024-03-07T16:34:16.709" v="2570"/>
          <ac:spMkLst>
            <pc:docMk/>
            <pc:sldMk cId="2633870961" sldId="2147473534"/>
            <ac:spMk id="66" creationId="{E5F5ADF2-63C1-3258-5D3A-B59A54D024B9}"/>
          </ac:spMkLst>
        </pc:spChg>
        <pc:picChg chg="add del mod">
          <ac:chgData name="Talarico, Salvatore" userId="5d77538d-074a-40aa-89bc-3bddcdff28e1" providerId="ADAL" clId="{A41C32C5-DD57-4F7A-A6E7-7A62B1EBFD29}" dt="2024-03-07T05:24:21.213" v="608" actId="478"/>
          <ac:picMkLst>
            <pc:docMk/>
            <pc:sldMk cId="2633870961" sldId="2147473534"/>
            <ac:picMk id="5" creationId="{E1469E6B-2CD4-369E-2E58-1F8B4DF6B52E}"/>
          </ac:picMkLst>
        </pc:picChg>
        <pc:picChg chg="add del mod">
          <ac:chgData name="Talarico, Salvatore" userId="5d77538d-074a-40aa-89bc-3bddcdff28e1" providerId="ADAL" clId="{A41C32C5-DD57-4F7A-A6E7-7A62B1EBFD29}" dt="2024-03-07T16:34:12.018" v="2568" actId="478"/>
          <ac:picMkLst>
            <pc:docMk/>
            <pc:sldMk cId="2633870961" sldId="2147473534"/>
            <ac:picMk id="7" creationId="{1F5BFCB4-CF5A-321C-0349-E798670F0070}"/>
          </ac:picMkLst>
        </pc:picChg>
        <pc:picChg chg="add del mod">
          <ac:chgData name="Talarico, Salvatore" userId="5d77538d-074a-40aa-89bc-3bddcdff28e1" providerId="ADAL" clId="{A41C32C5-DD57-4F7A-A6E7-7A62B1EBFD29}" dt="2024-03-07T16:34:16.709" v="2570"/>
          <ac:picMkLst>
            <pc:docMk/>
            <pc:sldMk cId="2633870961" sldId="2147473534"/>
            <ac:picMk id="23" creationId="{AD3AF73F-15F9-BAE6-85C2-67F5A0D21EB3}"/>
          </ac:picMkLst>
        </pc:picChg>
        <pc:picChg chg="add del mod">
          <ac:chgData name="Talarico, Salvatore" userId="5d77538d-074a-40aa-89bc-3bddcdff28e1" providerId="ADAL" clId="{A41C32C5-DD57-4F7A-A6E7-7A62B1EBFD29}" dt="2024-03-07T16:34:16.709" v="2570"/>
          <ac:picMkLst>
            <pc:docMk/>
            <pc:sldMk cId="2633870961" sldId="2147473534"/>
            <ac:picMk id="24" creationId="{A365D958-A923-9869-628D-E961FB7EAADA}"/>
          </ac:picMkLst>
        </pc:picChg>
        <pc:picChg chg="add del mod">
          <ac:chgData name="Talarico, Salvatore" userId="5d77538d-074a-40aa-89bc-3bddcdff28e1" providerId="ADAL" clId="{A41C32C5-DD57-4F7A-A6E7-7A62B1EBFD29}" dt="2024-03-07T16:34:16.709" v="2570"/>
          <ac:picMkLst>
            <pc:docMk/>
            <pc:sldMk cId="2633870961" sldId="2147473534"/>
            <ac:picMk id="25" creationId="{CE6E68A4-62D7-C647-82D4-C3D4712700D5}"/>
          </ac:picMkLst>
        </pc:picChg>
        <pc:picChg chg="add del mod">
          <ac:chgData name="Talarico, Salvatore" userId="5d77538d-074a-40aa-89bc-3bddcdff28e1" providerId="ADAL" clId="{A41C32C5-DD57-4F7A-A6E7-7A62B1EBFD29}" dt="2024-03-07T16:34:16.709" v="2570"/>
          <ac:picMkLst>
            <pc:docMk/>
            <pc:sldMk cId="2633870961" sldId="2147473534"/>
            <ac:picMk id="26" creationId="{C8621556-3D1D-6748-C3C7-6FC742B5CC95}"/>
          </ac:picMkLst>
        </pc:picChg>
        <pc:picChg chg="add del mod">
          <ac:chgData name="Talarico, Salvatore" userId="5d77538d-074a-40aa-89bc-3bddcdff28e1" providerId="ADAL" clId="{A41C32C5-DD57-4F7A-A6E7-7A62B1EBFD29}" dt="2024-03-07T16:34:16.709" v="2570"/>
          <ac:picMkLst>
            <pc:docMk/>
            <pc:sldMk cId="2633870961" sldId="2147473534"/>
            <ac:picMk id="27" creationId="{E3AA9512-4215-3710-D196-82673D287A96}"/>
          </ac:picMkLst>
        </pc:picChg>
        <pc:picChg chg="add del mod">
          <ac:chgData name="Talarico, Salvatore" userId="5d77538d-074a-40aa-89bc-3bddcdff28e1" providerId="ADAL" clId="{A41C32C5-DD57-4F7A-A6E7-7A62B1EBFD29}" dt="2024-03-07T16:34:16.709" v="2570"/>
          <ac:picMkLst>
            <pc:docMk/>
            <pc:sldMk cId="2633870961" sldId="2147473534"/>
            <ac:picMk id="28" creationId="{A9D7F419-701B-B28C-F05F-021B950769F6}"/>
          </ac:picMkLst>
        </pc:picChg>
        <pc:picChg chg="add del mod">
          <ac:chgData name="Talarico, Salvatore" userId="5d77538d-074a-40aa-89bc-3bddcdff28e1" providerId="ADAL" clId="{A41C32C5-DD57-4F7A-A6E7-7A62B1EBFD29}" dt="2024-03-07T16:34:16.709" v="2570"/>
          <ac:picMkLst>
            <pc:docMk/>
            <pc:sldMk cId="2633870961" sldId="2147473534"/>
            <ac:picMk id="29" creationId="{7EFDD21E-4E0D-0031-09DA-2AE9DD6B953B}"/>
          </ac:picMkLst>
        </pc:picChg>
        <pc:picChg chg="add del mod">
          <ac:chgData name="Talarico, Salvatore" userId="5d77538d-074a-40aa-89bc-3bddcdff28e1" providerId="ADAL" clId="{A41C32C5-DD57-4F7A-A6E7-7A62B1EBFD29}" dt="2024-03-07T16:34:16.709" v="2570"/>
          <ac:picMkLst>
            <pc:docMk/>
            <pc:sldMk cId="2633870961" sldId="2147473534"/>
            <ac:picMk id="30" creationId="{86C3C109-D390-D8B7-ACF2-AF9CF454AA38}"/>
          </ac:picMkLst>
        </pc:picChg>
        <pc:picChg chg="add del mod">
          <ac:chgData name="Talarico, Salvatore" userId="5d77538d-074a-40aa-89bc-3bddcdff28e1" providerId="ADAL" clId="{A41C32C5-DD57-4F7A-A6E7-7A62B1EBFD29}" dt="2024-03-07T16:34:16.709" v="2570"/>
          <ac:picMkLst>
            <pc:docMk/>
            <pc:sldMk cId="2633870961" sldId="2147473534"/>
            <ac:picMk id="31" creationId="{14DAC868-50A4-782F-9245-6F42F842C695}"/>
          </ac:picMkLst>
        </pc:picChg>
        <pc:picChg chg="add del mod">
          <ac:chgData name="Talarico, Salvatore" userId="5d77538d-074a-40aa-89bc-3bddcdff28e1" providerId="ADAL" clId="{A41C32C5-DD57-4F7A-A6E7-7A62B1EBFD29}" dt="2024-03-07T16:34:16.709" v="2570"/>
          <ac:picMkLst>
            <pc:docMk/>
            <pc:sldMk cId="2633870961" sldId="2147473534"/>
            <ac:picMk id="39" creationId="{EDD46C6C-F5AC-A850-A68E-2CD45F5441BD}"/>
          </ac:picMkLst>
        </pc:picChg>
        <pc:picChg chg="add del mod">
          <ac:chgData name="Talarico, Salvatore" userId="5d77538d-074a-40aa-89bc-3bddcdff28e1" providerId="ADAL" clId="{A41C32C5-DD57-4F7A-A6E7-7A62B1EBFD29}" dt="2024-03-07T16:34:16.709" v="2570"/>
          <ac:picMkLst>
            <pc:docMk/>
            <pc:sldMk cId="2633870961" sldId="2147473534"/>
            <ac:picMk id="40" creationId="{383DDEA8-0E07-A2F9-7034-8E61E2760ADD}"/>
          </ac:picMkLst>
        </pc:picChg>
        <pc:picChg chg="add del mod">
          <ac:chgData name="Talarico, Salvatore" userId="5d77538d-074a-40aa-89bc-3bddcdff28e1" providerId="ADAL" clId="{A41C32C5-DD57-4F7A-A6E7-7A62B1EBFD29}" dt="2024-03-07T16:34:16.709" v="2570"/>
          <ac:picMkLst>
            <pc:docMk/>
            <pc:sldMk cId="2633870961" sldId="2147473534"/>
            <ac:picMk id="41" creationId="{CDBF9BA3-6DB4-5F56-DAE1-52B90C83773A}"/>
          </ac:picMkLst>
        </pc:picChg>
        <pc:picChg chg="add del mod">
          <ac:chgData name="Talarico, Salvatore" userId="5d77538d-074a-40aa-89bc-3bddcdff28e1" providerId="ADAL" clId="{A41C32C5-DD57-4F7A-A6E7-7A62B1EBFD29}" dt="2024-03-07T16:34:16.709" v="2570"/>
          <ac:picMkLst>
            <pc:docMk/>
            <pc:sldMk cId="2633870961" sldId="2147473534"/>
            <ac:picMk id="42" creationId="{C3536ADC-73FA-C206-AC8C-BAF341FDC8FC}"/>
          </ac:picMkLst>
        </pc:picChg>
        <pc:picChg chg="add del mod">
          <ac:chgData name="Talarico, Salvatore" userId="5d77538d-074a-40aa-89bc-3bddcdff28e1" providerId="ADAL" clId="{A41C32C5-DD57-4F7A-A6E7-7A62B1EBFD29}" dt="2024-03-07T16:34:16.709" v="2570"/>
          <ac:picMkLst>
            <pc:docMk/>
            <pc:sldMk cId="2633870961" sldId="2147473534"/>
            <ac:picMk id="43" creationId="{273409C6-98A0-0175-25F8-D362DA92F34B}"/>
          </ac:picMkLst>
        </pc:picChg>
        <pc:picChg chg="add del mod">
          <ac:chgData name="Talarico, Salvatore" userId="5d77538d-074a-40aa-89bc-3bddcdff28e1" providerId="ADAL" clId="{A41C32C5-DD57-4F7A-A6E7-7A62B1EBFD29}" dt="2024-03-07T16:34:16.709" v="2570"/>
          <ac:picMkLst>
            <pc:docMk/>
            <pc:sldMk cId="2633870961" sldId="2147473534"/>
            <ac:picMk id="44" creationId="{399000F6-F6C4-D785-AEEE-C93EEA67EA99}"/>
          </ac:picMkLst>
        </pc:picChg>
        <pc:picChg chg="add del mod">
          <ac:chgData name="Talarico, Salvatore" userId="5d77538d-074a-40aa-89bc-3bddcdff28e1" providerId="ADAL" clId="{A41C32C5-DD57-4F7A-A6E7-7A62B1EBFD29}" dt="2024-03-07T16:34:16.709" v="2570"/>
          <ac:picMkLst>
            <pc:docMk/>
            <pc:sldMk cId="2633870961" sldId="2147473534"/>
            <ac:picMk id="45" creationId="{21C3E0CD-A9CD-115F-B674-AA6DDE58219E}"/>
          </ac:picMkLst>
        </pc:picChg>
        <pc:picChg chg="add del mod">
          <ac:chgData name="Talarico, Salvatore" userId="5d77538d-074a-40aa-89bc-3bddcdff28e1" providerId="ADAL" clId="{A41C32C5-DD57-4F7A-A6E7-7A62B1EBFD29}" dt="2024-03-07T16:34:16.709" v="2570"/>
          <ac:picMkLst>
            <pc:docMk/>
            <pc:sldMk cId="2633870961" sldId="2147473534"/>
            <ac:picMk id="49" creationId="{80DFD9C3-0B0A-72B0-0BD3-C65C3BFC6708}"/>
          </ac:picMkLst>
        </pc:picChg>
        <pc:picChg chg="add del mod">
          <ac:chgData name="Talarico, Salvatore" userId="5d77538d-074a-40aa-89bc-3bddcdff28e1" providerId="ADAL" clId="{A41C32C5-DD57-4F7A-A6E7-7A62B1EBFD29}" dt="2024-03-07T16:34:16.709" v="2570"/>
          <ac:picMkLst>
            <pc:docMk/>
            <pc:sldMk cId="2633870961" sldId="2147473534"/>
            <ac:picMk id="50" creationId="{7EE91E92-0631-69E1-3E01-BE6A0F4D0B4C}"/>
          </ac:picMkLst>
        </pc:picChg>
        <pc:picChg chg="add del mod">
          <ac:chgData name="Talarico, Salvatore" userId="5d77538d-074a-40aa-89bc-3bddcdff28e1" providerId="ADAL" clId="{A41C32C5-DD57-4F7A-A6E7-7A62B1EBFD29}" dt="2024-03-07T16:34:16.709" v="2570"/>
          <ac:picMkLst>
            <pc:docMk/>
            <pc:sldMk cId="2633870961" sldId="2147473534"/>
            <ac:picMk id="51" creationId="{6522370E-7173-4C28-15B3-33E0E6E7BD4F}"/>
          </ac:picMkLst>
        </pc:picChg>
        <pc:picChg chg="add del mod">
          <ac:chgData name="Talarico, Salvatore" userId="5d77538d-074a-40aa-89bc-3bddcdff28e1" providerId="ADAL" clId="{A41C32C5-DD57-4F7A-A6E7-7A62B1EBFD29}" dt="2024-03-07T16:34:16.709" v="2570"/>
          <ac:picMkLst>
            <pc:docMk/>
            <pc:sldMk cId="2633870961" sldId="2147473534"/>
            <ac:picMk id="52" creationId="{434B767E-26E7-836F-8073-99ED731DEEE2}"/>
          </ac:picMkLst>
        </pc:picChg>
        <pc:picChg chg="add del mod">
          <ac:chgData name="Talarico, Salvatore" userId="5d77538d-074a-40aa-89bc-3bddcdff28e1" providerId="ADAL" clId="{A41C32C5-DD57-4F7A-A6E7-7A62B1EBFD29}" dt="2024-03-07T16:34:16.709" v="2570"/>
          <ac:picMkLst>
            <pc:docMk/>
            <pc:sldMk cId="2633870961" sldId="2147473534"/>
            <ac:picMk id="53" creationId="{27561B98-BFB1-E460-9C2E-A5DF1F3E58AA}"/>
          </ac:picMkLst>
        </pc:picChg>
        <pc:picChg chg="add del mod">
          <ac:chgData name="Talarico, Salvatore" userId="5d77538d-074a-40aa-89bc-3bddcdff28e1" providerId="ADAL" clId="{A41C32C5-DD57-4F7A-A6E7-7A62B1EBFD29}" dt="2024-03-07T16:34:16.709" v="2570"/>
          <ac:picMkLst>
            <pc:docMk/>
            <pc:sldMk cId="2633870961" sldId="2147473534"/>
            <ac:picMk id="54" creationId="{B3E18EAD-615D-50A1-1A20-19947E2014C5}"/>
          </ac:picMkLst>
        </pc:picChg>
        <pc:picChg chg="add del mod">
          <ac:chgData name="Talarico, Salvatore" userId="5d77538d-074a-40aa-89bc-3bddcdff28e1" providerId="ADAL" clId="{A41C32C5-DD57-4F7A-A6E7-7A62B1EBFD29}" dt="2024-03-07T16:34:16.709" v="2570"/>
          <ac:picMkLst>
            <pc:docMk/>
            <pc:sldMk cId="2633870961" sldId="2147473534"/>
            <ac:picMk id="55" creationId="{F7723CD9-5ADF-B716-FA0B-82445317EB90}"/>
          </ac:picMkLst>
        </pc:picChg>
        <pc:picChg chg="add del mod">
          <ac:chgData name="Talarico, Salvatore" userId="5d77538d-074a-40aa-89bc-3bddcdff28e1" providerId="ADAL" clId="{A41C32C5-DD57-4F7A-A6E7-7A62B1EBFD29}" dt="2024-03-07T16:34:16.709" v="2570"/>
          <ac:picMkLst>
            <pc:docMk/>
            <pc:sldMk cId="2633870961" sldId="2147473534"/>
            <ac:picMk id="56" creationId="{53366188-4309-830C-7083-7F60B0EE3B1F}"/>
          </ac:picMkLst>
        </pc:picChg>
        <pc:picChg chg="add mod">
          <ac:chgData name="Talarico, Salvatore" userId="5d77538d-074a-40aa-89bc-3bddcdff28e1" providerId="ADAL" clId="{A41C32C5-DD57-4F7A-A6E7-7A62B1EBFD29}" dt="2024-03-07T18:38:06.170" v="6510" actId="1076"/>
          <ac:picMkLst>
            <pc:docMk/>
            <pc:sldMk cId="2633870961" sldId="2147473534"/>
            <ac:picMk id="68" creationId="{FF98DFEB-2B8B-EDD8-04C3-EA36F7EBB232}"/>
          </ac:picMkLst>
        </pc:picChg>
        <pc:picChg chg="add del mod">
          <ac:chgData name="Talarico, Salvatore" userId="5d77538d-074a-40aa-89bc-3bddcdff28e1" providerId="ADAL" clId="{A41C32C5-DD57-4F7A-A6E7-7A62B1EBFD29}" dt="2024-03-07T16:36:01.894" v="2583" actId="478"/>
          <ac:picMkLst>
            <pc:docMk/>
            <pc:sldMk cId="2633870961" sldId="2147473534"/>
            <ac:picMk id="69" creationId="{78A9CDDE-9596-7AA9-EF3B-9AE3649D07EF}"/>
          </ac:picMkLst>
        </pc:picChg>
        <pc:picChg chg="add del mod">
          <ac:chgData name="Talarico, Salvatore" userId="5d77538d-074a-40aa-89bc-3bddcdff28e1" providerId="ADAL" clId="{A41C32C5-DD57-4F7A-A6E7-7A62B1EBFD29}" dt="2024-03-07T16:36:41.719" v="2592" actId="478"/>
          <ac:picMkLst>
            <pc:docMk/>
            <pc:sldMk cId="2633870961" sldId="2147473534"/>
            <ac:picMk id="70" creationId="{3E7FC190-ACD9-1D78-74B1-EE3974E9154C}"/>
          </ac:picMkLst>
        </pc:picChg>
        <pc:picChg chg="add mod">
          <ac:chgData name="Talarico, Salvatore" userId="5d77538d-074a-40aa-89bc-3bddcdff28e1" providerId="ADAL" clId="{A41C32C5-DD57-4F7A-A6E7-7A62B1EBFD29}" dt="2024-03-07T18:38:06.170" v="6510" actId="1076"/>
          <ac:picMkLst>
            <pc:docMk/>
            <pc:sldMk cId="2633870961" sldId="2147473534"/>
            <ac:picMk id="71" creationId="{7487D1C0-A4F4-897B-6BCC-656056C49BA8}"/>
          </ac:picMkLst>
        </pc:picChg>
        <pc:cxnChg chg="add del mod">
          <ac:chgData name="Talarico, Salvatore" userId="5d77538d-074a-40aa-89bc-3bddcdff28e1" providerId="ADAL" clId="{A41C32C5-DD57-4F7A-A6E7-7A62B1EBFD29}" dt="2024-03-07T16:34:16.709" v="2570"/>
          <ac:cxnSpMkLst>
            <pc:docMk/>
            <pc:sldMk cId="2633870961" sldId="2147473534"/>
            <ac:cxnSpMk id="8" creationId="{BC9A319E-98DA-CB8B-90E8-60D7445B22C9}"/>
          </ac:cxnSpMkLst>
        </pc:cxnChg>
        <pc:cxnChg chg="add del mod">
          <ac:chgData name="Talarico, Salvatore" userId="5d77538d-074a-40aa-89bc-3bddcdff28e1" providerId="ADAL" clId="{A41C32C5-DD57-4F7A-A6E7-7A62B1EBFD29}" dt="2024-03-07T16:34:16.709" v="2570"/>
          <ac:cxnSpMkLst>
            <pc:docMk/>
            <pc:sldMk cId="2633870961" sldId="2147473534"/>
            <ac:cxnSpMk id="9" creationId="{22716E03-B908-E431-BF05-44D6C4EF18A8}"/>
          </ac:cxnSpMkLst>
        </pc:cxnChg>
        <pc:cxnChg chg="add del mod">
          <ac:chgData name="Talarico, Salvatore" userId="5d77538d-074a-40aa-89bc-3bddcdff28e1" providerId="ADAL" clId="{A41C32C5-DD57-4F7A-A6E7-7A62B1EBFD29}" dt="2024-03-07T16:34:16.709" v="2570"/>
          <ac:cxnSpMkLst>
            <pc:docMk/>
            <pc:sldMk cId="2633870961" sldId="2147473534"/>
            <ac:cxnSpMk id="32" creationId="{690AB7F4-8B37-D507-B009-3AA606574B21}"/>
          </ac:cxnSpMkLst>
        </pc:cxnChg>
        <pc:cxnChg chg="add del mod">
          <ac:chgData name="Talarico, Salvatore" userId="5d77538d-074a-40aa-89bc-3bddcdff28e1" providerId="ADAL" clId="{A41C32C5-DD57-4F7A-A6E7-7A62B1EBFD29}" dt="2024-03-07T16:34:16.709" v="2570"/>
          <ac:cxnSpMkLst>
            <pc:docMk/>
            <pc:sldMk cId="2633870961" sldId="2147473534"/>
            <ac:cxnSpMk id="33" creationId="{084BC168-4528-2BEA-CFB2-9EAF473283E4}"/>
          </ac:cxnSpMkLst>
        </pc:cxnChg>
        <pc:cxnChg chg="add del mod">
          <ac:chgData name="Talarico, Salvatore" userId="5d77538d-074a-40aa-89bc-3bddcdff28e1" providerId="ADAL" clId="{A41C32C5-DD57-4F7A-A6E7-7A62B1EBFD29}" dt="2024-03-07T16:34:16.709" v="2570"/>
          <ac:cxnSpMkLst>
            <pc:docMk/>
            <pc:sldMk cId="2633870961" sldId="2147473534"/>
            <ac:cxnSpMk id="34" creationId="{477A2E11-5AF9-46E6-CB32-759BFA156ABF}"/>
          </ac:cxnSpMkLst>
        </pc:cxnChg>
        <pc:cxnChg chg="add del mod">
          <ac:chgData name="Talarico, Salvatore" userId="5d77538d-074a-40aa-89bc-3bddcdff28e1" providerId="ADAL" clId="{A41C32C5-DD57-4F7A-A6E7-7A62B1EBFD29}" dt="2024-03-07T16:34:16.709" v="2570"/>
          <ac:cxnSpMkLst>
            <pc:docMk/>
            <pc:sldMk cId="2633870961" sldId="2147473534"/>
            <ac:cxnSpMk id="35" creationId="{FF311D76-24A1-B4DA-577D-A3F4267BFA81}"/>
          </ac:cxnSpMkLst>
        </pc:cxnChg>
        <pc:cxnChg chg="add del mod">
          <ac:chgData name="Talarico, Salvatore" userId="5d77538d-074a-40aa-89bc-3bddcdff28e1" providerId="ADAL" clId="{A41C32C5-DD57-4F7A-A6E7-7A62B1EBFD29}" dt="2024-03-07T16:34:16.709" v="2570"/>
          <ac:cxnSpMkLst>
            <pc:docMk/>
            <pc:sldMk cId="2633870961" sldId="2147473534"/>
            <ac:cxnSpMk id="36" creationId="{06BE8880-0184-7960-D4BC-C3907DBF2DFA}"/>
          </ac:cxnSpMkLst>
        </pc:cxnChg>
        <pc:cxnChg chg="add del mod">
          <ac:chgData name="Talarico, Salvatore" userId="5d77538d-074a-40aa-89bc-3bddcdff28e1" providerId="ADAL" clId="{A41C32C5-DD57-4F7A-A6E7-7A62B1EBFD29}" dt="2024-03-07T16:34:16.709" v="2570"/>
          <ac:cxnSpMkLst>
            <pc:docMk/>
            <pc:sldMk cId="2633870961" sldId="2147473534"/>
            <ac:cxnSpMk id="37" creationId="{841319B9-5380-4C59-1046-B09C9DC00966}"/>
          </ac:cxnSpMkLst>
        </pc:cxnChg>
        <pc:cxnChg chg="add del mod">
          <ac:chgData name="Talarico, Salvatore" userId="5d77538d-074a-40aa-89bc-3bddcdff28e1" providerId="ADAL" clId="{A41C32C5-DD57-4F7A-A6E7-7A62B1EBFD29}" dt="2024-03-07T16:34:16.709" v="2570"/>
          <ac:cxnSpMkLst>
            <pc:docMk/>
            <pc:sldMk cId="2633870961" sldId="2147473534"/>
            <ac:cxnSpMk id="38" creationId="{92390045-CC59-6620-0D85-520C80E14118}"/>
          </ac:cxnSpMkLst>
        </pc:cxnChg>
        <pc:cxnChg chg="add del mod">
          <ac:chgData name="Talarico, Salvatore" userId="5d77538d-074a-40aa-89bc-3bddcdff28e1" providerId="ADAL" clId="{A41C32C5-DD57-4F7A-A6E7-7A62B1EBFD29}" dt="2024-03-07T16:34:16.709" v="2570"/>
          <ac:cxnSpMkLst>
            <pc:docMk/>
            <pc:sldMk cId="2633870961" sldId="2147473534"/>
            <ac:cxnSpMk id="63" creationId="{FFEBC059-A04F-3AC3-704B-AC4C08781914}"/>
          </ac:cxnSpMkLst>
        </pc:cxnChg>
        <pc:cxnChg chg="add del mod">
          <ac:chgData name="Talarico, Salvatore" userId="5d77538d-074a-40aa-89bc-3bddcdff28e1" providerId="ADAL" clId="{A41C32C5-DD57-4F7A-A6E7-7A62B1EBFD29}" dt="2024-03-07T16:34:16.709" v="2570"/>
          <ac:cxnSpMkLst>
            <pc:docMk/>
            <pc:sldMk cId="2633870961" sldId="2147473534"/>
            <ac:cxnSpMk id="65" creationId="{81AEF248-2351-A036-DE5A-0E1B84456478}"/>
          </ac:cxnSpMkLst>
        </pc:cxnChg>
        <pc:cxnChg chg="add del mod">
          <ac:chgData name="Talarico, Salvatore" userId="5d77538d-074a-40aa-89bc-3bddcdff28e1" providerId="ADAL" clId="{A41C32C5-DD57-4F7A-A6E7-7A62B1EBFD29}" dt="2024-03-07T16:34:16.709" v="2570"/>
          <ac:cxnSpMkLst>
            <pc:docMk/>
            <pc:sldMk cId="2633870961" sldId="2147473534"/>
            <ac:cxnSpMk id="67" creationId="{93BE0346-698E-22C0-98C6-BA3F82AB41E7}"/>
          </ac:cxnSpMkLst>
        </pc:cxnChg>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pChg chg="mod">
          <ac:chgData name="Talarico, Salvatore" userId="5d77538d-074a-40aa-89bc-3bddcdff28e1" providerId="ADAL" clId="{A41C32C5-DD57-4F7A-A6E7-7A62B1EBFD29}" dt="2024-03-07T18:00:57.202" v="4845" actId="6549"/>
          <ac:spMkLst>
            <pc:docMk/>
            <pc:sldMk cId="3527664242" sldId="2147473535"/>
            <ac:spMk id="2" creationId="{2325D561-9CA3-E984-2BBC-75BDDBF09AB0}"/>
          </ac:spMkLst>
        </pc:spChg>
        <pc:spChg chg="add mod">
          <ac:chgData name="Talarico, Salvatore" userId="5d77538d-074a-40aa-89bc-3bddcdff28e1" providerId="ADAL" clId="{A41C32C5-DD57-4F7A-A6E7-7A62B1EBFD29}" dt="2024-03-07T19:19:43.438" v="8141" actId="20577"/>
          <ac:spMkLst>
            <pc:docMk/>
            <pc:sldMk cId="3527664242" sldId="2147473535"/>
            <ac:spMk id="5" creationId="{F76DEA30-07B0-1E1D-B32D-896F747D688A}"/>
          </ac:spMkLst>
        </pc:spChg>
        <pc:spChg chg="mod">
          <ac:chgData name="Talarico, Salvatore" userId="5d77538d-074a-40aa-89bc-3bddcdff28e1" providerId="ADAL" clId="{A41C32C5-DD57-4F7A-A6E7-7A62B1EBFD29}" dt="2024-03-07T18:01:18.459" v="4848"/>
          <ac:spMkLst>
            <pc:docMk/>
            <pc:sldMk cId="3527664242" sldId="2147473535"/>
            <ac:spMk id="6" creationId="{5487AD25-0BF3-0B3B-5FCA-EFFB700E1CE4}"/>
          </ac:spMkLst>
        </pc:spChg>
        <pc:grpChg chg="del mod">
          <ac:chgData name="Talarico, Salvatore" userId="5d77538d-074a-40aa-89bc-3bddcdff28e1" providerId="ADAL" clId="{A41C32C5-DD57-4F7A-A6E7-7A62B1EBFD29}" dt="2024-03-07T18:01:51.212" v="4855" actId="478"/>
          <ac:grpSpMkLst>
            <pc:docMk/>
            <pc:sldMk cId="3527664242" sldId="2147473535"/>
            <ac:grpSpMk id="13" creationId="{3CAE3327-2E6D-81FB-3FEB-EDF63A4AAF2D}"/>
          </ac:grpSpMkLst>
        </pc:grpChg>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pChg chg="mod">
          <ac:chgData name="Talarico, Salvatore" userId="5d77538d-074a-40aa-89bc-3bddcdff28e1" providerId="ADAL" clId="{A41C32C5-DD57-4F7A-A6E7-7A62B1EBFD29}" dt="2024-03-07T05:47:13.562" v="1794" actId="313"/>
          <ac:spMkLst>
            <pc:docMk/>
            <pc:sldMk cId="2244215629" sldId="2147473536"/>
            <ac:spMk id="2" creationId="{2325D561-9CA3-E984-2BBC-75BDDBF09AB0}"/>
          </ac:spMkLst>
        </pc:spChg>
        <pc:spChg chg="add mod">
          <ac:chgData name="Talarico, Salvatore" userId="5d77538d-074a-40aa-89bc-3bddcdff28e1" providerId="ADAL" clId="{A41C32C5-DD57-4F7A-A6E7-7A62B1EBFD29}" dt="2024-03-07T20:39:04.716" v="10111" actId="20577"/>
          <ac:spMkLst>
            <pc:docMk/>
            <pc:sldMk cId="2244215629" sldId="2147473536"/>
            <ac:spMk id="5" creationId="{C4E8767A-5C6C-DEF9-5FD0-D87EC0754955}"/>
          </ac:spMkLst>
        </pc:spChg>
        <pc:spChg chg="mod">
          <ac:chgData name="Talarico, Salvatore" userId="5d77538d-074a-40aa-89bc-3bddcdff28e1" providerId="ADAL" clId="{A41C32C5-DD57-4F7A-A6E7-7A62B1EBFD29}" dt="2024-03-07T18:01:25.433" v="4850"/>
          <ac:spMkLst>
            <pc:docMk/>
            <pc:sldMk cId="2244215629" sldId="2147473536"/>
            <ac:spMk id="6" creationId="{5487AD25-0BF3-0B3B-5FCA-EFFB700E1CE4}"/>
          </ac:spMkLst>
        </pc:spChg>
        <pc:grpChg chg="del">
          <ac:chgData name="Talarico, Salvatore" userId="5d77538d-074a-40aa-89bc-3bddcdff28e1" providerId="ADAL" clId="{A41C32C5-DD57-4F7A-A6E7-7A62B1EBFD29}" dt="2024-03-07T05:40:41.877" v="1237" actId="478"/>
          <ac:grpSpMkLst>
            <pc:docMk/>
            <pc:sldMk cId="2244215629" sldId="2147473536"/>
            <ac:grpSpMk id="13" creationId="{3CAE3327-2E6D-81FB-3FEB-EDF63A4AAF2D}"/>
          </ac:grpSpMkLst>
        </pc:grpChg>
      </pc:sldChg>
      <pc:sldChg chg="addSp modSp add mod ord">
        <pc:chgData name="Talarico, Salvatore" userId="5d77538d-074a-40aa-89bc-3bddcdff28e1" providerId="ADAL" clId="{A41C32C5-DD57-4F7A-A6E7-7A62B1EBFD29}" dt="2024-03-07T20:15:39.069" v="8715" actId="20577"/>
        <pc:sldMkLst>
          <pc:docMk/>
          <pc:sldMk cId="2623106658" sldId="2147473537"/>
        </pc:sldMkLst>
        <pc:spChg chg="mod">
          <ac:chgData name="Talarico, Salvatore" userId="5d77538d-074a-40aa-89bc-3bddcdff28e1" providerId="ADAL" clId="{A41C32C5-DD57-4F7A-A6E7-7A62B1EBFD29}" dt="2024-03-07T18:43:48.044" v="6836" actId="20577"/>
          <ac:spMkLst>
            <pc:docMk/>
            <pc:sldMk cId="2623106658" sldId="2147473537"/>
            <ac:spMk id="2" creationId="{2325D561-9CA3-E984-2BBC-75BDDBF09AB0}"/>
          </ac:spMkLst>
        </pc:spChg>
        <pc:spChg chg="add mod">
          <ac:chgData name="Talarico, Salvatore" userId="5d77538d-074a-40aa-89bc-3bddcdff28e1" providerId="ADAL" clId="{A41C32C5-DD57-4F7A-A6E7-7A62B1EBFD29}" dt="2024-03-07T20:15:39.069" v="8715" actId="20577"/>
          <ac:spMkLst>
            <pc:docMk/>
            <pc:sldMk cId="2623106658" sldId="2147473537"/>
            <ac:spMk id="5" creationId="{467C9E8E-76A8-8AE4-F66A-52A0737980A5}"/>
          </ac:spMkLst>
        </pc:spChg>
        <pc:spChg chg="mod">
          <ac:chgData name="Talarico, Salvatore" userId="5d77538d-074a-40aa-89bc-3bddcdff28e1" providerId="ADAL" clId="{A41C32C5-DD57-4F7A-A6E7-7A62B1EBFD29}" dt="2024-03-07T18:01:21.897" v="4849"/>
          <ac:spMkLst>
            <pc:docMk/>
            <pc:sldMk cId="2623106658" sldId="2147473537"/>
            <ac:spMk id="6" creationId="{5487AD25-0BF3-0B3B-5FCA-EFFB700E1CE4}"/>
          </ac:spMkLst>
        </pc:spChg>
      </pc:sldChg>
      <pc:sldChg chg="modSp add del mod">
        <pc:chgData name="Talarico, Salvatore" userId="5d77538d-074a-40aa-89bc-3bddcdff28e1" providerId="ADAL" clId="{A41C32C5-DD57-4F7A-A6E7-7A62B1EBFD29}" dt="2024-03-07T20:11:43.561" v="8598" actId="47"/>
        <pc:sldMkLst>
          <pc:docMk/>
          <pc:sldMk cId="1711288450" sldId="2147473538"/>
        </pc:sldMkLst>
        <pc:spChg chg="mod">
          <ac:chgData name="Talarico, Salvatore" userId="5d77538d-074a-40aa-89bc-3bddcdff28e1" providerId="ADAL" clId="{A41C32C5-DD57-4F7A-A6E7-7A62B1EBFD29}" dt="2024-03-07T18:48:50.940" v="6858" actId="20577"/>
          <ac:spMkLst>
            <pc:docMk/>
            <pc:sldMk cId="1711288450" sldId="2147473538"/>
            <ac:spMk id="2" creationId="{0A1EB6C5-E269-4EF2-8F99-97AEF8BDA86A}"/>
          </ac:spMkLst>
        </pc:spChg>
        <pc:spChg chg="mod">
          <ac:chgData name="Talarico, Salvatore" userId="5d77538d-074a-40aa-89bc-3bddcdff28e1" providerId="ADAL" clId="{A41C32C5-DD57-4F7A-A6E7-7A62B1EBFD29}" dt="2024-03-07T18:49:16.859" v="6865" actId="108"/>
          <ac:spMkLst>
            <pc:docMk/>
            <pc:sldMk cId="1711288450" sldId="2147473538"/>
            <ac:spMk id="3" creationId="{464EA356-3A8A-429F-B33E-A316E2E190FB}"/>
          </ac:spMkLst>
        </pc:spChg>
      </pc:sldChg>
    </pc:docChg>
  </pc:docChgLst>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pChg chg="mod">
          <ac:chgData name="Talarico, Salvatore" userId="5d77538d-074a-40aa-89bc-3bddcdff28e1" providerId="ADAL" clId="{2FBF9393-3529-472C-B154-66254BB135D7}" dt="2024-01-08T23:32:01.663" v="36" actId="20577"/>
          <ac:spMkLst>
            <pc:docMk/>
            <pc:sldMk cId="551391497" sldId="334"/>
            <ac:spMk id="3" creationId="{6022ABF0-32CA-B3DC-4DE9-DC9319F214B3}"/>
          </ac:spMkLst>
        </pc:spChg>
      </pc:sldChg>
      <pc:sldChg chg="modSp mod">
        <pc:chgData name="Talarico, Salvatore" userId="5d77538d-074a-40aa-89bc-3bddcdff28e1" providerId="ADAL" clId="{2FBF9393-3529-472C-B154-66254BB135D7}" dt="2024-01-09T02:02:02.979" v="205" actId="108"/>
        <pc:sldMkLst>
          <pc:docMk/>
          <pc:sldMk cId="1315213288" sldId="343"/>
        </pc:sldMkLst>
        <pc:spChg chg="mod">
          <ac:chgData name="Talarico, Salvatore" userId="5d77538d-074a-40aa-89bc-3bddcdff28e1" providerId="ADAL" clId="{2FBF9393-3529-472C-B154-66254BB135D7}" dt="2024-01-09T02:02:02.979" v="205" actId="108"/>
          <ac:spMkLst>
            <pc:docMk/>
            <pc:sldMk cId="1315213288" sldId="343"/>
            <ac:spMk id="3" creationId="{68E63551-2142-AFEF-621D-BCD9B8AB6207}"/>
          </ac:spMkLst>
        </pc:spChg>
      </pc:sldChg>
      <pc:sldChg chg="modSp mod">
        <pc:chgData name="Talarico, Salvatore" userId="5d77538d-074a-40aa-89bc-3bddcdff28e1" providerId="ADAL" clId="{2FBF9393-3529-472C-B154-66254BB135D7}" dt="2024-01-09T01:13:30.995" v="171"/>
        <pc:sldMkLst>
          <pc:docMk/>
          <pc:sldMk cId="1497764153" sldId="2147473526"/>
        </pc:sldMkLst>
        <pc:spChg chg="mod">
          <ac:chgData name="Talarico, Salvatore" userId="5d77538d-074a-40aa-89bc-3bddcdff28e1" providerId="ADAL" clId="{2FBF9393-3529-472C-B154-66254BB135D7}" dt="2024-01-09T01:13:30.995" v="171"/>
          <ac:spMkLst>
            <pc:docMk/>
            <pc:sldMk cId="1497764153" sldId="2147473526"/>
            <ac:spMk id="9" creationId="{7D5D5A8C-35BB-1EB7-60B8-20EA83A9B1C8}"/>
          </ac:spMkLst>
        </pc:spChg>
      </pc:sldChg>
      <pc:sldChg chg="modSp mod">
        <pc:chgData name="Talarico, Salvatore" userId="5d77538d-074a-40aa-89bc-3bddcdff28e1" providerId="ADAL" clId="{2FBF9393-3529-472C-B154-66254BB135D7}" dt="2024-01-09T01:24:28.443" v="183" actId="1076"/>
        <pc:sldMkLst>
          <pc:docMk/>
          <pc:sldMk cId="870006154" sldId="2147473527"/>
        </pc:sldMkLst>
        <pc:spChg chg="mod">
          <ac:chgData name="Talarico, Salvatore" userId="5d77538d-074a-40aa-89bc-3bddcdff28e1" providerId="ADAL" clId="{2FBF9393-3529-472C-B154-66254BB135D7}" dt="2024-01-09T01:24:25.020" v="182" actId="1076"/>
          <ac:spMkLst>
            <pc:docMk/>
            <pc:sldMk cId="870006154" sldId="2147473527"/>
            <ac:spMk id="105" creationId="{D7642D23-EA8B-970F-22B4-BA033639F3DF}"/>
          </ac:spMkLst>
        </pc:spChg>
        <pc:spChg chg="mod">
          <ac:chgData name="Talarico, Salvatore" userId="5d77538d-074a-40aa-89bc-3bddcdff28e1" providerId="ADAL" clId="{2FBF9393-3529-472C-B154-66254BB135D7}" dt="2024-01-09T01:22:12.511" v="181"/>
          <ac:spMkLst>
            <pc:docMk/>
            <pc:sldMk cId="870006154" sldId="2147473527"/>
            <ac:spMk id="120" creationId="{9212D210-99D4-4865-CCE3-C68FCE616D6C}"/>
          </ac:spMkLst>
        </pc:spChg>
        <pc:spChg chg="mod">
          <ac:chgData name="Talarico, Salvatore" userId="5d77538d-074a-40aa-89bc-3bddcdff28e1" providerId="ADAL" clId="{2FBF9393-3529-472C-B154-66254BB135D7}" dt="2024-01-09T01:24:28.443" v="183" actId="1076"/>
          <ac:spMkLst>
            <pc:docMk/>
            <pc:sldMk cId="870006154" sldId="2147473527"/>
            <ac:spMk id="135" creationId="{534CE158-830C-85B2-AF4C-3D683472EA9B}"/>
          </ac:spMkLst>
        </pc:spChg>
      </pc:sldChg>
      <pc:sldChg chg="modSp mod">
        <pc:chgData name="Talarico, Salvatore" userId="5d77538d-074a-40aa-89bc-3bddcdff28e1" providerId="ADAL" clId="{2FBF9393-3529-472C-B154-66254BB135D7}" dt="2024-01-09T00:53:08.170" v="157" actId="20577"/>
        <pc:sldMkLst>
          <pc:docMk/>
          <pc:sldMk cId="423885218" sldId="2147473529"/>
        </pc:sldMkLst>
        <pc:spChg chg="mod">
          <ac:chgData name="Talarico, Salvatore" userId="5d77538d-074a-40aa-89bc-3bddcdff28e1" providerId="ADAL" clId="{2FBF9393-3529-472C-B154-66254BB135D7}" dt="2024-01-09T00:53:08.170" v="157" actId="20577"/>
          <ac:spMkLst>
            <pc:docMk/>
            <pc:sldMk cId="423885218" sldId="2147473529"/>
            <ac:spMk id="19" creationId="{A60DD87A-FD24-79D6-B9E1-FCCFD1C10B33}"/>
          </ac:spMkLst>
        </pc:spChg>
      </pc:sldChg>
      <pc:sldChg chg="addSp delSp modSp mod">
        <pc:chgData name="Talarico, Salvatore" userId="5d77538d-074a-40aa-89bc-3bddcdff28e1" providerId="ADAL" clId="{2FBF9393-3529-472C-B154-66254BB135D7}" dt="2024-01-09T01:42:30.008" v="203" actId="1076"/>
        <pc:sldMkLst>
          <pc:docMk/>
          <pc:sldMk cId="524413096" sldId="2147473530"/>
        </pc:sldMkLst>
        <pc:spChg chg="add mod">
          <ac:chgData name="Talarico, Salvatore" userId="5d77538d-074a-40aa-89bc-3bddcdff28e1" providerId="ADAL" clId="{2FBF9393-3529-472C-B154-66254BB135D7}" dt="2024-01-09T01:37:34.381" v="199" actId="1076"/>
          <ac:spMkLst>
            <pc:docMk/>
            <pc:sldMk cId="524413096" sldId="2147473530"/>
            <ac:spMk id="5" creationId="{D2D6AA93-34BE-D089-367A-0BF2C8A06286}"/>
          </ac:spMkLst>
        </pc:spChg>
        <pc:spChg chg="mod">
          <ac:chgData name="Talarico, Salvatore" userId="5d77538d-074a-40aa-89bc-3bddcdff28e1" providerId="ADAL" clId="{2FBF9393-3529-472C-B154-66254BB135D7}" dt="2024-01-09T01:30:20.691" v="196" actId="20577"/>
          <ac:spMkLst>
            <pc:docMk/>
            <pc:sldMk cId="524413096" sldId="2147473530"/>
            <ac:spMk id="14" creationId="{026C88D8-8767-58E4-FB5F-52039AABAF0B}"/>
          </ac:spMkLst>
        </pc:spChg>
        <pc:spChg chg="mod">
          <ac:chgData name="Talarico, Salvatore" userId="5d77538d-074a-40aa-89bc-3bddcdff28e1" providerId="ADAL" clId="{2FBF9393-3529-472C-B154-66254BB135D7}" dt="2024-01-09T01:26:57.084" v="189" actId="1076"/>
          <ac:spMkLst>
            <pc:docMk/>
            <pc:sldMk cId="524413096" sldId="2147473530"/>
            <ac:spMk id="15" creationId="{7EE15D20-BDAF-DC20-77A8-080B6D73BB2B}"/>
          </ac:spMkLst>
        </pc:spChg>
        <pc:spChg chg="del">
          <ac:chgData name="Talarico, Salvatore" userId="5d77538d-074a-40aa-89bc-3bddcdff28e1" providerId="ADAL" clId="{2FBF9393-3529-472C-B154-66254BB135D7}" dt="2024-01-09T01:26:39.281" v="184" actId="478"/>
          <ac:spMkLst>
            <pc:docMk/>
            <pc:sldMk cId="524413096" sldId="2147473530"/>
            <ac:spMk id="16" creationId="{4A738E74-4E10-1381-E0B0-5B41D0A2B927}"/>
          </ac:spMkLst>
        </pc:spChg>
        <pc:spChg chg="mod">
          <ac:chgData name="Talarico, Salvatore" userId="5d77538d-074a-40aa-89bc-3bddcdff28e1" providerId="ADAL" clId="{2FBF9393-3529-472C-B154-66254BB135D7}" dt="2024-01-09T01:37:57.327" v="202" actId="1076"/>
          <ac:spMkLst>
            <pc:docMk/>
            <pc:sldMk cId="524413096" sldId="2147473530"/>
            <ac:spMk id="17" creationId="{83A8411B-DC92-43DD-2C76-09300D5AEEA4}"/>
          </ac:spMkLst>
        </pc:spChg>
        <pc:spChg chg="mod">
          <ac:chgData name="Talarico, Salvatore" userId="5d77538d-074a-40aa-89bc-3bddcdff28e1" providerId="ADAL" clId="{2FBF9393-3529-472C-B154-66254BB135D7}" dt="2024-01-09T01:42:30.008" v="203" actId="1076"/>
          <ac:spMkLst>
            <pc:docMk/>
            <pc:sldMk cId="524413096" sldId="2147473530"/>
            <ac:spMk id="24" creationId="{268EB430-E48E-D3A9-DCD9-4478EE72A1CF}"/>
          </ac:spMkLst>
        </pc:spChg>
        <pc:grpChg chg="mod">
          <ac:chgData name="Talarico, Salvatore" userId="5d77538d-074a-40aa-89bc-3bddcdff28e1" providerId="ADAL" clId="{2FBF9393-3529-472C-B154-66254BB135D7}" dt="2024-01-09T01:26:51.400" v="188" actId="1035"/>
          <ac:grpSpMkLst>
            <pc:docMk/>
            <pc:sldMk cId="524413096" sldId="2147473530"/>
            <ac:grpSpMk id="25" creationId="{8D001738-2BDE-2166-8520-70CD72A27966}"/>
          </ac:grpSpMkLst>
        </pc:grpChg>
        <pc:grpChg chg="mod">
          <ac:chgData name="Talarico, Salvatore" userId="5d77538d-074a-40aa-89bc-3bddcdff28e1" providerId="ADAL" clId="{2FBF9393-3529-472C-B154-66254BB135D7}" dt="2024-01-09T01:26:51.400" v="188" actId="1035"/>
          <ac:grpSpMkLst>
            <pc:docMk/>
            <pc:sldMk cId="524413096" sldId="2147473530"/>
            <ac:grpSpMk id="26" creationId="{C88D3E44-6CB0-4907-C192-BF280522CD69}"/>
          </ac:grpSpMkLst>
        </pc:grpChg>
      </pc:sldChg>
      <pc:sldChg chg="addSp modSp mod">
        <pc:chgData name="Talarico, Salvatore" userId="5d77538d-074a-40aa-89bc-3bddcdff28e1" providerId="ADAL" clId="{2FBF9393-3529-472C-B154-66254BB135D7}" dt="2024-01-08T23:36:09.561" v="80" actId="14100"/>
        <pc:sldMkLst>
          <pc:docMk/>
          <pc:sldMk cId="580700625" sldId="2147473531"/>
        </pc:sldMkLst>
        <pc:spChg chg="add mod">
          <ac:chgData name="Talarico, Salvatore" userId="5d77538d-074a-40aa-89bc-3bddcdff28e1" providerId="ADAL" clId="{2FBF9393-3529-472C-B154-66254BB135D7}" dt="2024-01-08T23:36:09.561" v="80" actId="14100"/>
          <ac:spMkLst>
            <pc:docMk/>
            <pc:sldMk cId="580700625" sldId="2147473531"/>
            <ac:spMk id="3" creationId="{61C08959-0A8A-435D-D2D0-58380582639A}"/>
          </ac:spMkLst>
        </pc:spChg>
        <pc:spChg chg="add mod">
          <ac:chgData name="Talarico, Salvatore" userId="5d77538d-074a-40aa-89bc-3bddcdff28e1" providerId="ADAL" clId="{2FBF9393-3529-472C-B154-66254BB135D7}" dt="2024-01-08T23:36:03.946" v="79" actId="692"/>
          <ac:spMkLst>
            <pc:docMk/>
            <pc:sldMk cId="580700625" sldId="2147473531"/>
            <ac:spMk id="5" creationId="{D8DA2308-9733-5F80-17CF-51700E6C10FE}"/>
          </ac:spMkLst>
        </pc:spChg>
        <pc:spChg chg="add mod">
          <ac:chgData name="Talarico, Salvatore" userId="5d77538d-074a-40aa-89bc-3bddcdff28e1" providerId="ADAL" clId="{2FBF9393-3529-472C-B154-66254BB135D7}" dt="2024-01-08T23:36:03.946" v="79" actId="692"/>
          <ac:spMkLst>
            <pc:docMk/>
            <pc:sldMk cId="580700625" sldId="2147473531"/>
            <ac:spMk id="7" creationId="{6C3E5A86-FE8C-539A-AE94-D735487254CD}"/>
          </ac:spMkLst>
        </pc:spChg>
        <pc:spChg chg="add mod">
          <ac:chgData name="Talarico, Salvatore" userId="5d77538d-074a-40aa-89bc-3bddcdff28e1" providerId="ADAL" clId="{2FBF9393-3529-472C-B154-66254BB135D7}" dt="2024-01-08T23:36:03.946" v="79" actId="692"/>
          <ac:spMkLst>
            <pc:docMk/>
            <pc:sldMk cId="580700625" sldId="2147473531"/>
            <ac:spMk id="9" creationId="{ACF83CE5-03E6-000B-0A07-66EE149A0E50}"/>
          </ac:spMkLst>
        </pc:spChg>
        <pc:spChg chg="add mod">
          <ac:chgData name="Talarico, Salvatore" userId="5d77538d-074a-40aa-89bc-3bddcdff28e1" providerId="ADAL" clId="{2FBF9393-3529-472C-B154-66254BB135D7}" dt="2024-01-08T23:36:03.946" v="79" actId="692"/>
          <ac:spMkLst>
            <pc:docMk/>
            <pc:sldMk cId="580700625" sldId="2147473531"/>
            <ac:spMk id="10" creationId="{7959A3ED-CE19-09B5-B6A0-78E0A4A13974}"/>
          </ac:spMkLst>
        </pc:spChg>
        <pc:spChg chg="add mod">
          <ac:chgData name="Talarico, Salvatore" userId="5d77538d-074a-40aa-89bc-3bddcdff28e1" providerId="ADAL" clId="{2FBF9393-3529-472C-B154-66254BB135D7}" dt="2024-01-08T23:36:03.946" v="79" actId="692"/>
          <ac:spMkLst>
            <pc:docMk/>
            <pc:sldMk cId="580700625" sldId="2147473531"/>
            <ac:spMk id="11" creationId="{53E0DDCC-BCEB-CEF4-B37A-A7A61EB93531}"/>
          </ac:spMkLst>
        </pc:spChg>
        <pc:spChg chg="add mod">
          <ac:chgData name="Talarico, Salvatore" userId="5d77538d-074a-40aa-89bc-3bddcdff28e1" providerId="ADAL" clId="{2FBF9393-3529-472C-B154-66254BB135D7}" dt="2024-01-08T23:36:03.946" v="79" actId="692"/>
          <ac:spMkLst>
            <pc:docMk/>
            <pc:sldMk cId="580700625" sldId="2147473531"/>
            <ac:spMk id="12" creationId="{FBC22364-FABF-2B50-6AD4-D0E1C5741660}"/>
          </ac:spMkLst>
        </pc:spChg>
        <pc:spChg chg="add mod">
          <ac:chgData name="Talarico, Salvatore" userId="5d77538d-074a-40aa-89bc-3bddcdff28e1" providerId="ADAL" clId="{2FBF9393-3529-472C-B154-66254BB135D7}" dt="2024-01-08T23:35:49.025" v="76" actId="571"/>
          <ac:spMkLst>
            <pc:docMk/>
            <pc:sldMk cId="580700625" sldId="2147473531"/>
            <ac:spMk id="14" creationId="{814C97A6-683D-9F21-7F1A-F20763956C04}"/>
          </ac:spMkLst>
        </pc:spChg>
        <pc:spChg chg="add mod">
          <ac:chgData name="Talarico, Salvatore" userId="5d77538d-074a-40aa-89bc-3bddcdff28e1" providerId="ADAL" clId="{2FBF9393-3529-472C-B154-66254BB135D7}" dt="2024-01-08T23:35:49.025" v="76" actId="571"/>
          <ac:spMkLst>
            <pc:docMk/>
            <pc:sldMk cId="580700625" sldId="2147473531"/>
            <ac:spMk id="15" creationId="{3421D742-1B68-B781-D95E-E1E5B5EA7BDE}"/>
          </ac:spMkLst>
        </pc:spChg>
        <pc:spChg chg="add mod">
          <ac:chgData name="Talarico, Salvatore" userId="5d77538d-074a-40aa-89bc-3bddcdff28e1" providerId="ADAL" clId="{2FBF9393-3529-472C-B154-66254BB135D7}" dt="2024-01-08T23:35:49.025" v="76" actId="571"/>
          <ac:spMkLst>
            <pc:docMk/>
            <pc:sldMk cId="580700625" sldId="2147473531"/>
            <ac:spMk id="16" creationId="{2B5B3806-C028-BE70-9EFB-AA3620783152}"/>
          </ac:spMkLst>
        </pc:spChg>
        <pc:spChg chg="add mod">
          <ac:chgData name="Talarico, Salvatore" userId="5d77538d-074a-40aa-89bc-3bddcdff28e1" providerId="ADAL" clId="{2FBF9393-3529-472C-B154-66254BB135D7}" dt="2024-01-08T23:35:49.025" v="76" actId="571"/>
          <ac:spMkLst>
            <pc:docMk/>
            <pc:sldMk cId="580700625" sldId="2147473531"/>
            <ac:spMk id="17" creationId="{936F668D-6928-1536-F278-FD48AF5BDAE3}"/>
          </ac:spMkLst>
        </pc:spChg>
        <pc:spChg chg="add mod">
          <ac:chgData name="Talarico, Salvatore" userId="5d77538d-074a-40aa-89bc-3bddcdff28e1" providerId="ADAL" clId="{2FBF9393-3529-472C-B154-66254BB135D7}" dt="2024-01-08T23:35:49.025" v="76" actId="571"/>
          <ac:spMkLst>
            <pc:docMk/>
            <pc:sldMk cId="580700625" sldId="2147473531"/>
            <ac:spMk id="18" creationId="{A29E349E-9B48-6C70-799F-D9EDAAD578EC}"/>
          </ac:spMkLst>
        </pc:spChg>
        <pc:spChg chg="add mod">
          <ac:chgData name="Talarico, Salvatore" userId="5d77538d-074a-40aa-89bc-3bddcdff28e1" providerId="ADAL" clId="{2FBF9393-3529-472C-B154-66254BB135D7}" dt="2024-01-08T23:35:49.025" v="76" actId="571"/>
          <ac:spMkLst>
            <pc:docMk/>
            <pc:sldMk cId="580700625" sldId="2147473531"/>
            <ac:spMk id="19" creationId="{B4B01B50-255D-D83A-6619-39EF9E1027F6}"/>
          </ac:spMkLst>
        </pc:spChg>
        <pc:spChg chg="add mod">
          <ac:chgData name="Talarico, Salvatore" userId="5d77538d-074a-40aa-89bc-3bddcdff28e1" providerId="ADAL" clId="{2FBF9393-3529-472C-B154-66254BB135D7}" dt="2024-01-08T23:35:49.025" v="76" actId="571"/>
          <ac:spMkLst>
            <pc:docMk/>
            <pc:sldMk cId="580700625" sldId="2147473531"/>
            <ac:spMk id="20" creationId="{92248E39-0C1F-2474-B814-7098F2EC7EA0}"/>
          </ac:spMkLst>
        </pc:spChg>
        <pc:spChg chg="mod">
          <ac:chgData name="Talarico, Salvatore" userId="5d77538d-074a-40aa-89bc-3bddcdff28e1" providerId="ADAL" clId="{2FBF9393-3529-472C-B154-66254BB135D7}" dt="2024-01-08T23:34:12.777" v="60" actId="1076"/>
          <ac:spMkLst>
            <pc:docMk/>
            <pc:sldMk cId="580700625" sldId="2147473531"/>
            <ac:spMk id="34" creationId="{EC600FF2-0DED-C8FC-7E32-34680973818F}"/>
          </ac:spMkLst>
        </pc:spChg>
        <pc:spChg chg="mod">
          <ac:chgData name="Talarico, Salvatore" userId="5d77538d-074a-40aa-89bc-3bddcdff28e1" providerId="ADAL" clId="{2FBF9393-3529-472C-B154-66254BB135D7}" dt="2024-01-08T23:32:56.650" v="38" actId="14100"/>
          <ac:spMkLst>
            <pc:docMk/>
            <pc:sldMk cId="580700625" sldId="2147473531"/>
            <ac:spMk id="45" creationId="{0E45C30A-CA19-BA3F-0AA6-41094B13FE3E}"/>
          </ac:spMkLst>
        </pc:spChg>
        <pc:spChg chg="mod">
          <ac:chgData name="Talarico, Salvatore" userId="5d77538d-074a-40aa-89bc-3bddcdff28e1" providerId="ADAL" clId="{2FBF9393-3529-472C-B154-66254BB135D7}" dt="2024-01-08T23:33:03.356" v="41" actId="1076"/>
          <ac:spMkLst>
            <pc:docMk/>
            <pc:sldMk cId="580700625" sldId="2147473531"/>
            <ac:spMk id="48" creationId="{72DBB122-D37F-8351-0CE8-26E217439C8E}"/>
          </ac:spMkLst>
        </pc:spChg>
        <pc:spChg chg="mod">
          <ac:chgData name="Talarico, Salvatore" userId="5d77538d-074a-40aa-89bc-3bddcdff28e1" providerId="ADAL" clId="{2FBF9393-3529-472C-B154-66254BB135D7}" dt="2024-01-08T23:34:09.343" v="58" actId="1036"/>
          <ac:spMkLst>
            <pc:docMk/>
            <pc:sldMk cId="580700625" sldId="2147473531"/>
            <ac:spMk id="50" creationId="{C903FBF2-DF4D-981F-699A-9EF1847FD497}"/>
          </ac:spMkLst>
        </pc:spChg>
        <pc:spChg chg="mod">
          <ac:chgData name="Talarico, Salvatore" userId="5d77538d-074a-40aa-89bc-3bddcdff28e1" providerId="ADAL" clId="{2FBF9393-3529-472C-B154-66254BB135D7}" dt="2024-01-08T23:34:15.941" v="61" actId="1036"/>
          <ac:spMkLst>
            <pc:docMk/>
            <pc:sldMk cId="580700625" sldId="2147473531"/>
            <ac:spMk id="52" creationId="{A96F8F09-3A75-442B-77D5-FB53FA10A344}"/>
          </ac:spMkLst>
        </pc:spChg>
        <pc:spChg chg="mod">
          <ac:chgData name="Talarico, Salvatore" userId="5d77538d-074a-40aa-89bc-3bddcdff28e1" providerId="ADAL" clId="{2FBF9393-3529-472C-B154-66254BB135D7}" dt="2024-01-08T23:34:16.859" v="62" actId="1036"/>
          <ac:spMkLst>
            <pc:docMk/>
            <pc:sldMk cId="580700625" sldId="2147473531"/>
            <ac:spMk id="53" creationId="{785F5628-564C-DDCD-5A4A-A1FB5EB8D358}"/>
          </ac:spMkLst>
        </pc:spChg>
        <pc:spChg chg="mod">
          <ac:chgData name="Talarico, Salvatore" userId="5d77538d-074a-40aa-89bc-3bddcdff28e1" providerId="ADAL" clId="{2FBF9393-3529-472C-B154-66254BB135D7}" dt="2024-01-08T23:34:17.921" v="63" actId="1036"/>
          <ac:spMkLst>
            <pc:docMk/>
            <pc:sldMk cId="580700625" sldId="2147473531"/>
            <ac:spMk id="54" creationId="{F01D23A5-7A2E-B8E7-D7B7-357A1C96DAAA}"/>
          </ac:spMkLst>
        </pc:spChg>
        <pc:spChg chg="mod">
          <ac:chgData name="Talarico, Salvatore" userId="5d77538d-074a-40aa-89bc-3bddcdff28e1" providerId="ADAL" clId="{2FBF9393-3529-472C-B154-66254BB135D7}" dt="2024-01-08T23:35:22.896" v="74" actId="692"/>
          <ac:spMkLst>
            <pc:docMk/>
            <pc:sldMk cId="580700625" sldId="2147473531"/>
            <ac:spMk id="57" creationId="{BE335AFB-3467-47E0-0676-DE56850359E4}"/>
          </ac:spMkLst>
        </pc:spChg>
      </pc:sldChg>
      <pc:sldChg chg="modSp mod">
        <pc:chgData name="Talarico, Salvatore" userId="5d77538d-074a-40aa-89bc-3bddcdff28e1" providerId="ADAL" clId="{2FBF9393-3529-472C-B154-66254BB135D7}" dt="2024-01-09T01:08:31.672" v="170" actId="20577"/>
        <pc:sldMkLst>
          <pc:docMk/>
          <pc:sldMk cId="3706884" sldId="2147473532"/>
        </pc:sldMkLst>
        <pc:spChg chg="mod">
          <ac:chgData name="Talarico, Salvatore" userId="5d77538d-074a-40aa-89bc-3bddcdff28e1" providerId="ADAL" clId="{2FBF9393-3529-472C-B154-66254BB135D7}" dt="2024-01-09T01:08:31.672" v="170" actId="20577"/>
          <ac:spMkLst>
            <pc:docMk/>
            <pc:sldMk cId="3706884" sldId="2147473532"/>
            <ac:spMk id="2" creationId="{311705BF-24EF-1383-3853-2B7E275CFB97}"/>
          </ac:spMkLst>
        </pc:spChg>
      </pc:sldChg>
      <pc:sldChg chg="modSp mod">
        <pc:chgData name="Talarico, Salvatore" userId="5d77538d-074a-40aa-89bc-3bddcdff28e1" providerId="ADAL" clId="{2FBF9393-3529-472C-B154-66254BB135D7}" dt="2024-01-09T01:18:52.598" v="180" actId="20577"/>
        <pc:sldMkLst>
          <pc:docMk/>
          <pc:sldMk cId="688177616" sldId="2147473533"/>
        </pc:sldMkLst>
        <pc:spChg chg="mod">
          <ac:chgData name="Talarico, Salvatore" userId="5d77538d-074a-40aa-89bc-3bddcdff28e1" providerId="ADAL" clId="{2FBF9393-3529-472C-B154-66254BB135D7}" dt="2024-01-09T01:18:52.598" v="180" actId="20577"/>
          <ac:spMkLst>
            <pc:docMk/>
            <pc:sldMk cId="688177616" sldId="2147473533"/>
            <ac:spMk id="7" creationId="{54D2B4B6-9047-7BFB-E73B-3BA0FD6B84C2}"/>
          </ac:spMkLst>
        </pc:spChg>
      </pc:sld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pChg chg="mod">
          <ac:chgData name="Talarico, Salvatore" userId="5d77538d-074a-40aa-89bc-3bddcdff28e1" providerId="ADAL" clId="{4F5D9DB7-27B6-4A5F-9951-C0736D32B3E0}" dt="2024-01-09T19:04:16.110" v="24" actId="20577"/>
          <ac:spMkLst>
            <pc:docMk/>
            <pc:sldMk cId="1315213288" sldId="343"/>
            <ac:spMk id="3" creationId="{68E63551-2142-AFEF-621D-BCD9B8AB6207}"/>
          </ac:spMkLst>
        </pc:spChg>
      </pc:sldChg>
      <pc:sldChg chg="modSp mod">
        <pc:chgData name="Talarico, Salvatore" userId="5d77538d-074a-40aa-89bc-3bddcdff28e1" providerId="ADAL" clId="{4F5D9DB7-27B6-4A5F-9951-C0736D32B3E0}" dt="2024-01-09T22:18:57.505" v="25" actId="20577"/>
        <pc:sldMkLst>
          <pc:docMk/>
          <pc:sldMk cId="1497764153" sldId="2147473526"/>
        </pc:sldMkLst>
        <pc:spChg chg="mod">
          <ac:chgData name="Talarico, Salvatore" userId="5d77538d-074a-40aa-89bc-3bddcdff28e1" providerId="ADAL" clId="{4F5D9DB7-27B6-4A5F-9951-C0736D32B3E0}" dt="2024-01-09T22:18:57.505" v="25" actId="20577"/>
          <ac:spMkLst>
            <pc:docMk/>
            <pc:sldMk cId="1497764153" sldId="2147473526"/>
            <ac:spMk id="9" creationId="{7D5D5A8C-35BB-1EB7-60B8-20EA83A9B1C8}"/>
          </ac:spMkLst>
        </pc:spChg>
      </pc:sldChg>
      <pc:sldChg chg="modSp mod">
        <pc:chgData name="Talarico, Salvatore" userId="5d77538d-074a-40aa-89bc-3bddcdff28e1" providerId="ADAL" clId="{4F5D9DB7-27B6-4A5F-9951-C0736D32B3E0}" dt="2024-01-09T19:04:05.141" v="8" actId="20577"/>
        <pc:sldMkLst>
          <pc:docMk/>
          <pc:sldMk cId="524413096" sldId="2147473530"/>
        </pc:sldMkLst>
        <pc:spChg chg="mod">
          <ac:chgData name="Talarico, Salvatore" userId="5d77538d-074a-40aa-89bc-3bddcdff28e1" providerId="ADAL" clId="{4F5D9DB7-27B6-4A5F-9951-C0736D32B3E0}" dt="2024-01-09T19:04:05.141" v="8" actId="20577"/>
          <ac:spMkLst>
            <pc:docMk/>
            <pc:sldMk cId="524413096" sldId="2147473530"/>
            <ac:spMk id="5" creationId="{D2D6AA93-34BE-D089-367A-0BF2C8A06286}"/>
          </ac:spMkLst>
        </pc:spChg>
        <pc:spChg chg="mod">
          <ac:chgData name="Talarico, Salvatore" userId="5d77538d-074a-40aa-89bc-3bddcdff28e1" providerId="ADAL" clId="{4F5D9DB7-27B6-4A5F-9951-C0736D32B3E0}" dt="2024-01-09T19:04:03.945" v="7" actId="20577"/>
          <ac:spMkLst>
            <pc:docMk/>
            <pc:sldMk cId="524413096" sldId="2147473530"/>
            <ac:spMk id="17" creationId="{83A8411B-DC92-43DD-2C76-09300D5AEEA4}"/>
          </ac:spMkLst>
        </pc:spChg>
      </pc:sld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pChg chg="mod">
          <ac:chgData name="Talarico, Salvatore" userId="5d77538d-074a-40aa-89bc-3bddcdff28e1" providerId="ADAL" clId="{A0243B89-686D-453A-A747-2294020AD6FA}" dt="2024-01-06T05:22:36.227" v="7731" actId="20577"/>
          <ac:spMkLst>
            <pc:docMk/>
            <pc:sldMk cId="0" sldId="256"/>
            <ac:spMk id="4" creationId="{0F88BBFA-7354-6131-639E-A6B94149F8E5}"/>
          </ac:spMkLst>
        </pc:spChg>
        <pc:spChg chg="mod">
          <ac:chgData name="Talarico, Salvatore" userId="5d77538d-074a-40aa-89bc-3bddcdff28e1" providerId="ADAL" clId="{A0243B89-686D-453A-A747-2294020AD6FA}" dt="2024-01-05T00:22:00.966" v="916" actId="20577"/>
          <ac:spMkLst>
            <pc:docMk/>
            <pc:sldMk cId="0" sldId="256"/>
            <ac:spMk id="7" creationId="{00000000-0000-0000-0000-000000000000}"/>
          </ac:spMkLst>
        </pc:spChg>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pChg chg="mod">
          <ac:chgData name="Talarico, Salvatore" userId="5d77538d-074a-40aa-89bc-3bddcdff28e1" providerId="ADAL" clId="{A0243B89-686D-453A-A747-2294020AD6FA}" dt="2024-01-06T02:27:38.453" v="5099" actId="1076"/>
          <ac:spMkLst>
            <pc:docMk/>
            <pc:sldMk cId="1605831029" sldId="273"/>
            <ac:spMk id="3" creationId="{00000000-0000-0000-0000-000000000000}"/>
          </ac:spMkLst>
        </pc:spChg>
        <pc:spChg chg="del">
          <ac:chgData name="Talarico, Salvatore" userId="5d77538d-074a-40aa-89bc-3bddcdff28e1" providerId="ADAL" clId="{A0243B89-686D-453A-A747-2294020AD6FA}" dt="2024-01-05T16:50:43.876" v="2817" actId="478"/>
          <ac:spMkLst>
            <pc:docMk/>
            <pc:sldMk cId="1605831029" sldId="273"/>
            <ac:spMk id="5" creationId="{00000000-0000-0000-0000-000000000000}"/>
          </ac:spMkLst>
        </pc:spChg>
        <pc:spChg chg="add mod">
          <ac:chgData name="Talarico, Salvatore" userId="5d77538d-074a-40aa-89bc-3bddcdff28e1" providerId="ADAL" clId="{A0243B89-686D-453A-A747-2294020AD6FA}" dt="2024-01-05T16:50:45.190" v="2818"/>
          <ac:spMkLst>
            <pc:docMk/>
            <pc:sldMk cId="1605831029" sldId="273"/>
            <ac:spMk id="7" creationId="{3E8F6F9F-92E6-3A85-6D02-182836A0A1BC}"/>
          </ac:spMkLst>
        </pc:spChg>
      </pc:sldChg>
      <pc:sldChg chg="addSp delSp modSp mod ord">
        <pc:chgData name="Talarico, Salvatore" userId="5d77538d-074a-40aa-89bc-3bddcdff28e1" providerId="ADAL" clId="{A0243B89-686D-453A-A747-2294020AD6FA}" dt="2024-01-06T04:00:16.511" v="6227" actId="20577"/>
        <pc:sldMkLst>
          <pc:docMk/>
          <pc:sldMk cId="551391497" sldId="334"/>
        </pc:sldMkLst>
        <pc:spChg chg="mod">
          <ac:chgData name="Talarico, Salvatore" userId="5d77538d-074a-40aa-89bc-3bddcdff28e1" providerId="ADAL" clId="{A0243B89-686D-453A-A747-2294020AD6FA}" dt="2024-01-06T04:00:16.511" v="6227" actId="20577"/>
          <ac:spMkLst>
            <pc:docMk/>
            <pc:sldMk cId="551391497" sldId="334"/>
            <ac:spMk id="3" creationId="{6022ABF0-32CA-B3DC-4DE9-DC9319F214B3}"/>
          </ac:spMkLst>
        </pc:spChg>
        <pc:spChg chg="del">
          <ac:chgData name="Talarico, Salvatore" userId="5d77538d-074a-40aa-89bc-3bddcdff28e1" providerId="ADAL" clId="{A0243B89-686D-453A-A747-2294020AD6FA}" dt="2024-01-05T00:24:24.382" v="917" actId="478"/>
          <ac:spMkLst>
            <pc:docMk/>
            <pc:sldMk cId="551391497" sldId="334"/>
            <ac:spMk id="5" creationId="{9A18F9C6-07DB-49AB-3A34-9527892F0F9C}"/>
          </ac:spMkLst>
        </pc:spChg>
        <pc:spChg chg="add del mod">
          <ac:chgData name="Talarico, Salvatore" userId="5d77538d-074a-40aa-89bc-3bddcdff28e1" providerId="ADAL" clId="{A0243B89-686D-453A-A747-2294020AD6FA}" dt="2024-01-05T00:10:17.451" v="288" actId="478"/>
          <ac:spMkLst>
            <pc:docMk/>
            <pc:sldMk cId="551391497" sldId="334"/>
            <ac:spMk id="9" creationId="{56A496A8-AB97-FCD3-1658-FA7FE57930BE}"/>
          </ac:spMkLst>
        </pc:spChg>
        <pc:spChg chg="add del mod">
          <ac:chgData name="Talarico, Salvatore" userId="5d77538d-074a-40aa-89bc-3bddcdff28e1" providerId="ADAL" clId="{A0243B89-686D-453A-A747-2294020AD6FA}" dt="2024-01-05T00:10:18.214" v="289" actId="478"/>
          <ac:spMkLst>
            <pc:docMk/>
            <pc:sldMk cId="551391497" sldId="334"/>
            <ac:spMk id="10" creationId="{B6A0F885-0C23-0EE0-D5BB-3F42048F8496}"/>
          </ac:spMkLst>
        </pc:spChg>
        <pc:spChg chg="add del mod">
          <ac:chgData name="Talarico, Salvatore" userId="5d77538d-074a-40aa-89bc-3bddcdff28e1" providerId="ADAL" clId="{A0243B89-686D-453A-A747-2294020AD6FA}" dt="2024-01-05T00:13:43.104" v="612" actId="478"/>
          <ac:spMkLst>
            <pc:docMk/>
            <pc:sldMk cId="551391497" sldId="334"/>
            <ac:spMk id="11" creationId="{65E7ECE1-73B1-FD4C-1256-27577D658FB0}"/>
          </ac:spMkLst>
        </pc:spChg>
        <pc:spChg chg="add mod">
          <ac:chgData name="Talarico, Salvatore" userId="5d77538d-074a-40aa-89bc-3bddcdff28e1" providerId="ADAL" clId="{A0243B89-686D-453A-A747-2294020AD6FA}" dt="2024-01-05T00:24:25.372" v="918"/>
          <ac:spMkLst>
            <pc:docMk/>
            <pc:sldMk cId="551391497" sldId="334"/>
            <ac:spMk id="12" creationId="{DF19B4AF-2F8F-A8CB-70C9-943BAE80A52E}"/>
          </ac:spMkLst>
        </pc:spChg>
        <pc:picChg chg="add del mod">
          <ac:chgData name="Talarico, Salvatore" userId="5d77538d-074a-40aa-89bc-3bddcdff28e1" providerId="ADAL" clId="{A0243B89-686D-453A-A747-2294020AD6FA}" dt="2024-01-05T00:13:42.137" v="611" actId="478"/>
          <ac:picMkLst>
            <pc:docMk/>
            <pc:sldMk cId="551391497" sldId="334"/>
            <ac:picMk id="7" creationId="{1590357E-4A73-67B5-1C6E-8E5686DAC3A2}"/>
          </ac:picMkLst>
        </pc:picChg>
        <pc:picChg chg="add del mod">
          <ac:chgData name="Talarico, Salvatore" userId="5d77538d-074a-40aa-89bc-3bddcdff28e1" providerId="ADAL" clId="{A0243B89-686D-453A-A747-2294020AD6FA}" dt="2024-01-05T00:13:40.976" v="610" actId="478"/>
          <ac:picMkLst>
            <pc:docMk/>
            <pc:sldMk cId="551391497" sldId="334"/>
            <ac:picMk id="8" creationId="{4F4978D1-916B-7BF4-8E1A-EC418A010B12}"/>
          </ac:picMkLst>
        </pc:picChg>
      </pc:sldChg>
      <pc:sldChg chg="addSp delSp modSp mod">
        <pc:chgData name="Talarico, Salvatore" userId="5d77538d-074a-40aa-89bc-3bddcdff28e1" providerId="ADAL" clId="{A0243B89-686D-453A-A747-2294020AD6FA}" dt="2024-01-08T02:22:17.717" v="11396" actId="20577"/>
        <pc:sldMkLst>
          <pc:docMk/>
          <pc:sldMk cId="1315213288" sldId="343"/>
        </pc:sldMkLst>
        <pc:spChg chg="mod">
          <ac:chgData name="Talarico, Salvatore" userId="5d77538d-074a-40aa-89bc-3bddcdff28e1" providerId="ADAL" clId="{A0243B89-686D-453A-A747-2294020AD6FA}" dt="2024-01-08T02:22:17.717" v="11396" actId="20577"/>
          <ac:spMkLst>
            <pc:docMk/>
            <pc:sldMk cId="1315213288" sldId="343"/>
            <ac:spMk id="3" creationId="{68E63551-2142-AFEF-621D-BCD9B8AB6207}"/>
          </ac:spMkLst>
        </pc:spChg>
        <pc:spChg chg="del">
          <ac:chgData name="Talarico, Salvatore" userId="5d77538d-074a-40aa-89bc-3bddcdff28e1" providerId="ADAL" clId="{A0243B89-686D-453A-A747-2294020AD6FA}" dt="2024-01-05T16:50:38.590" v="2815" actId="478"/>
          <ac:spMkLst>
            <pc:docMk/>
            <pc:sldMk cId="1315213288" sldId="343"/>
            <ac:spMk id="5" creationId="{080ABCAB-66ED-BD93-8C00-0A6144E17A32}"/>
          </ac:spMkLst>
        </pc:spChg>
        <pc:spChg chg="add mod">
          <ac:chgData name="Talarico, Salvatore" userId="5d77538d-074a-40aa-89bc-3bddcdff28e1" providerId="ADAL" clId="{A0243B89-686D-453A-A747-2294020AD6FA}" dt="2024-01-05T16:50:39.631" v="2816"/>
          <ac:spMkLst>
            <pc:docMk/>
            <pc:sldMk cId="1315213288" sldId="343"/>
            <ac:spMk id="7" creationId="{300D0B82-2A56-2EB5-F23A-993F89DD5E29}"/>
          </ac:spMkLst>
        </pc:spChg>
      </pc:sldChg>
      <pc:sldChg chg="addSp delSp modSp mod">
        <pc:chgData name="Talarico, Salvatore" userId="5d77538d-074a-40aa-89bc-3bddcdff28e1" providerId="ADAL" clId="{A0243B89-686D-453A-A747-2294020AD6FA}" dt="2024-01-05T17:41:03.120" v="2887" actId="6549"/>
        <pc:sldMkLst>
          <pc:docMk/>
          <pc:sldMk cId="3186661948" sldId="344"/>
        </pc:sldMkLst>
        <pc:spChg chg="mod">
          <ac:chgData name="Talarico, Salvatore" userId="5d77538d-074a-40aa-89bc-3bddcdff28e1" providerId="ADAL" clId="{A0243B89-686D-453A-A747-2294020AD6FA}" dt="2024-01-05T00:56:32.362" v="1521" actId="20577"/>
          <ac:spMkLst>
            <pc:docMk/>
            <pc:sldMk cId="3186661948" sldId="344"/>
            <ac:spMk id="2" creationId="{2325D561-9CA3-E984-2BBC-75BDDBF09AB0}"/>
          </ac:spMkLst>
        </pc:spChg>
        <pc:spChg chg="del">
          <ac:chgData name="Talarico, Salvatore" userId="5d77538d-074a-40aa-89bc-3bddcdff28e1" providerId="ADAL" clId="{A0243B89-686D-453A-A747-2294020AD6FA}" dt="2024-01-05T16:49:41.336" v="2730" actId="478"/>
          <ac:spMkLst>
            <pc:docMk/>
            <pc:sldMk cId="3186661948" sldId="344"/>
            <ac:spMk id="5" creationId="{9A18F9C6-07DB-49AB-3A34-9527892F0F9C}"/>
          </ac:spMkLst>
        </pc:spChg>
        <pc:spChg chg="add mod">
          <ac:chgData name="Talarico, Salvatore" userId="5d77538d-074a-40aa-89bc-3bddcdff28e1" providerId="ADAL" clId="{A0243B89-686D-453A-A747-2294020AD6FA}" dt="2024-01-05T16:14:45.708" v="1560" actId="6549"/>
          <ac:spMkLst>
            <pc:docMk/>
            <pc:sldMk cId="3186661948" sldId="344"/>
            <ac:spMk id="7" creationId="{54D2B4B6-9047-7BFB-E73B-3BA0FD6B84C2}"/>
          </ac:spMkLst>
        </pc:spChg>
        <pc:spChg chg="del">
          <ac:chgData name="Talarico, Salvatore" userId="5d77538d-074a-40aa-89bc-3bddcdff28e1" providerId="ADAL" clId="{A0243B89-686D-453A-A747-2294020AD6FA}" dt="2024-01-05T00:56:16.546" v="1505" actId="478"/>
          <ac:spMkLst>
            <pc:docMk/>
            <pc:sldMk cId="3186661948" sldId="344"/>
            <ac:spMk id="9" creationId="{4F285EC5-B019-F6FA-004B-FD1F87FE8FD1}"/>
          </ac:spMkLst>
        </pc:spChg>
        <pc:spChg chg="add mod">
          <ac:chgData name="Talarico, Salvatore" userId="5d77538d-074a-40aa-89bc-3bddcdff28e1" providerId="ADAL" clId="{A0243B89-686D-453A-A747-2294020AD6FA}" dt="2024-01-05T17:41:03.120" v="2887" actId="6549"/>
          <ac:spMkLst>
            <pc:docMk/>
            <pc:sldMk cId="3186661948" sldId="344"/>
            <ac:spMk id="10" creationId="{2B7B673F-D7F7-3987-5974-64E56EA057EC}"/>
          </ac:spMkLst>
        </pc:spChg>
        <pc:spChg chg="add mod">
          <ac:chgData name="Talarico, Salvatore" userId="5d77538d-074a-40aa-89bc-3bddcdff28e1" providerId="ADAL" clId="{A0243B89-686D-453A-A747-2294020AD6FA}" dt="2024-01-05T16:49:42.480" v="2731"/>
          <ac:spMkLst>
            <pc:docMk/>
            <pc:sldMk cId="3186661948" sldId="344"/>
            <ac:spMk id="11" creationId="{4D8DDC11-4F21-349A-0992-52488A230765}"/>
          </ac:spMkLst>
        </pc:spChg>
        <pc:spChg chg="add del mod">
          <ac:chgData name="Talarico, Salvatore" userId="5d77538d-074a-40aa-89bc-3bddcdff28e1" providerId="ADAL" clId="{A0243B89-686D-453A-A747-2294020AD6FA}" dt="2024-01-05T17:37:11.763" v="2867"/>
          <ac:spMkLst>
            <pc:docMk/>
            <pc:sldMk cId="3186661948" sldId="344"/>
            <ac:spMk id="12" creationId="{C365BF83-0D43-FE27-D770-DE8DA501F3DD}"/>
          </ac:spMkLst>
        </pc:spChg>
        <pc:picChg chg="del">
          <ac:chgData name="Talarico, Salvatore" userId="5d77538d-074a-40aa-89bc-3bddcdff28e1" providerId="ADAL" clId="{A0243B89-686D-453A-A747-2294020AD6FA}" dt="2024-01-05T00:52:52.735" v="1480" actId="478"/>
          <ac:picMkLst>
            <pc:docMk/>
            <pc:sldMk cId="3186661948" sldId="344"/>
            <ac:picMk id="8" creationId="{CECDC7FD-A5FA-C890-879F-2DEA2CAA2A82}"/>
          </ac:picMkLst>
        </pc:picChg>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pChg chg="del">
          <ac:chgData name="Talarico, Salvatore" userId="5d77538d-074a-40aa-89bc-3bddcdff28e1" providerId="ADAL" clId="{A0243B89-686D-453A-A747-2294020AD6FA}" dt="2024-01-05T16:50:33.917" v="2813" actId="478"/>
          <ac:spMkLst>
            <pc:docMk/>
            <pc:sldMk cId="2026547259" sldId="347"/>
            <ac:spMk id="5" creationId="{9A18F9C6-07DB-49AB-3A34-9527892F0F9C}"/>
          </ac:spMkLst>
        </pc:spChg>
        <pc:spChg chg="add mod">
          <ac:chgData name="Talarico, Salvatore" userId="5d77538d-074a-40aa-89bc-3bddcdff28e1" providerId="ADAL" clId="{A0243B89-686D-453A-A747-2294020AD6FA}" dt="2024-01-05T16:50:35.040" v="2814"/>
          <ac:spMkLst>
            <pc:docMk/>
            <pc:sldMk cId="2026547259" sldId="347"/>
            <ac:spMk id="8" creationId="{F37E981A-EA8F-DCF0-05B6-CFDD2C72A34D}"/>
          </ac:spMkLst>
        </pc:spChg>
      </pc:sldChg>
      <pc:sldChg chg="modSp add del mod">
        <pc:chgData name="Talarico, Salvatore" userId="5d77538d-074a-40aa-89bc-3bddcdff28e1" providerId="ADAL" clId="{A0243B89-686D-453A-A747-2294020AD6FA}" dt="2024-01-05T17:01:26.357" v="2845" actId="47"/>
        <pc:sldMkLst>
          <pc:docMk/>
          <pc:sldMk cId="2655969761" sldId="2147473516"/>
        </pc:sldMkLst>
        <pc:spChg chg="mod">
          <ac:chgData name="Talarico, Salvatore" userId="5d77538d-074a-40aa-89bc-3bddcdff28e1" providerId="ADAL" clId="{A0243B89-686D-453A-A747-2294020AD6FA}" dt="2024-01-04T23:46:43.627" v="127" actId="207"/>
          <ac:spMkLst>
            <pc:docMk/>
            <pc:sldMk cId="2655969761" sldId="2147473516"/>
            <ac:spMk id="5" creationId="{19A0256A-2D32-E5A9-3D17-47C32F01D52E}"/>
          </ac:spMkLst>
        </pc:spChg>
        <pc:spChg chg="mod">
          <ac:chgData name="Talarico, Salvatore" userId="5d77538d-074a-40aa-89bc-3bddcdff28e1" providerId="ADAL" clId="{A0243B89-686D-453A-A747-2294020AD6FA}" dt="2024-01-04T23:46:38.752" v="126" actId="207"/>
          <ac:spMkLst>
            <pc:docMk/>
            <pc:sldMk cId="2655969761" sldId="2147473516"/>
            <ac:spMk id="10" creationId="{CD43F922-0325-42D2-A155-185CE9771AA7}"/>
          </ac:spMkLst>
        </pc:spChg>
      </pc:sldChg>
      <pc:sldChg chg="modSp add del mod ord">
        <pc:chgData name="Talarico, Salvatore" userId="5d77538d-074a-40aa-89bc-3bddcdff28e1" providerId="ADAL" clId="{A0243B89-686D-453A-A747-2294020AD6FA}" dt="2024-01-05T00:36:37.004" v="1479" actId="47"/>
        <pc:sldMkLst>
          <pc:docMk/>
          <pc:sldMk cId="2424994406" sldId="2147473518"/>
        </pc:sldMkLst>
        <pc:spChg chg="mod">
          <ac:chgData name="Talarico, Salvatore" userId="5d77538d-074a-40aa-89bc-3bddcdff28e1" providerId="ADAL" clId="{A0243B89-686D-453A-A747-2294020AD6FA}" dt="2024-01-04T23:46:50.557" v="128" actId="207"/>
          <ac:spMkLst>
            <pc:docMk/>
            <pc:sldMk cId="2424994406" sldId="2147473518"/>
            <ac:spMk id="10" creationId="{CD43F922-0325-42D2-A155-185CE9771AA7}"/>
          </ac:spMkLst>
        </pc:spChg>
      </pc:sldChg>
      <pc:sldChg chg="modSp add del mod">
        <pc:chgData name="Talarico, Salvatore" userId="5d77538d-074a-40aa-89bc-3bddcdff28e1" providerId="ADAL" clId="{A0243B89-686D-453A-A747-2294020AD6FA}" dt="2024-01-05T17:00:43.916" v="2838" actId="47"/>
        <pc:sldMkLst>
          <pc:docMk/>
          <pc:sldMk cId="3024043038" sldId="2147473522"/>
        </pc:sldMkLst>
        <pc:spChg chg="mod">
          <ac:chgData name="Talarico, Salvatore" userId="5d77538d-074a-40aa-89bc-3bddcdff28e1" providerId="ADAL" clId="{A0243B89-686D-453A-A747-2294020AD6FA}" dt="2024-01-04T23:47:00.329" v="129" actId="207"/>
          <ac:spMkLst>
            <pc:docMk/>
            <pc:sldMk cId="3024043038" sldId="2147473522"/>
            <ac:spMk id="10" creationId="{CD43F922-0325-42D2-A155-185CE9771AA7}"/>
          </ac:spMkLst>
        </pc:spChg>
      </pc:sldChg>
      <pc:sldChg chg="modSp add del mod">
        <pc:chgData name="Talarico, Salvatore" userId="5d77538d-074a-40aa-89bc-3bddcdff28e1" providerId="ADAL" clId="{A0243B89-686D-453A-A747-2294020AD6FA}" dt="2024-01-05T17:01:38.189" v="2847" actId="47"/>
        <pc:sldMkLst>
          <pc:docMk/>
          <pc:sldMk cId="3231827615" sldId="2147473524"/>
        </pc:sldMkLst>
        <pc:spChg chg="mod">
          <ac:chgData name="Talarico, Salvatore" userId="5d77538d-074a-40aa-89bc-3bddcdff28e1" providerId="ADAL" clId="{A0243B89-686D-453A-A747-2294020AD6FA}" dt="2024-01-04T23:46:28.911" v="125" actId="207"/>
          <ac:spMkLst>
            <pc:docMk/>
            <pc:sldMk cId="3231827615" sldId="2147473524"/>
            <ac:spMk id="10" creationId="{CD43F922-0325-42D2-A155-185CE9771AA7}"/>
          </ac:spMkLst>
        </pc:spChg>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pChg chg="mod">
          <ac:chgData name="Talarico, Salvatore" userId="5d77538d-074a-40aa-89bc-3bddcdff28e1" providerId="ADAL" clId="{A0243B89-686D-453A-A747-2294020AD6FA}" dt="2024-01-06T01:50:22.201" v="3904" actId="20577"/>
          <ac:spMkLst>
            <pc:docMk/>
            <pc:sldMk cId="2390536385" sldId="2147473525"/>
            <ac:spMk id="2" creationId="{2325D561-9CA3-E984-2BBC-75BDDBF09AB0}"/>
          </ac:spMkLst>
        </pc:spChg>
        <pc:spChg chg="del">
          <ac:chgData name="Talarico, Salvatore" userId="5d77538d-074a-40aa-89bc-3bddcdff28e1" providerId="ADAL" clId="{A0243B89-686D-453A-A747-2294020AD6FA}" dt="2024-01-05T16:49:54.750" v="2757" actId="478"/>
          <ac:spMkLst>
            <pc:docMk/>
            <pc:sldMk cId="2390536385" sldId="2147473525"/>
            <ac:spMk id="5" creationId="{9A18F9C6-07DB-49AB-3A34-9527892F0F9C}"/>
          </ac:spMkLst>
        </pc:spChg>
        <pc:spChg chg="del mod">
          <ac:chgData name="Talarico, Salvatore" userId="5d77538d-074a-40aa-89bc-3bddcdff28e1" providerId="ADAL" clId="{A0243B89-686D-453A-A747-2294020AD6FA}" dt="2024-01-05T18:12:58.530" v="2976" actId="478"/>
          <ac:spMkLst>
            <pc:docMk/>
            <pc:sldMk cId="2390536385" sldId="2147473525"/>
            <ac:spMk id="7" creationId="{54D2B4B6-9047-7BFB-E73B-3BA0FD6B84C2}"/>
          </ac:spMkLst>
        </pc:spChg>
        <pc:spChg chg="add mod">
          <ac:chgData name="Talarico, Salvatore" userId="5d77538d-074a-40aa-89bc-3bddcdff28e1" providerId="ADAL" clId="{A0243B89-686D-453A-A747-2294020AD6FA}" dt="2024-01-05T16:49:56" v="2758"/>
          <ac:spMkLst>
            <pc:docMk/>
            <pc:sldMk cId="2390536385" sldId="2147473525"/>
            <ac:spMk id="8" creationId="{C51ED49B-55F2-D5F3-CBAF-B6B6D42EB4FD}"/>
          </ac:spMkLst>
        </pc:spChg>
        <pc:spChg chg="add mod topLvl">
          <ac:chgData name="Talarico, Salvatore" userId="5d77538d-074a-40aa-89bc-3bddcdff28e1" providerId="ADAL" clId="{A0243B89-686D-453A-A747-2294020AD6FA}" dt="2024-01-05T18:31:32.851" v="3254" actId="164"/>
          <ac:spMkLst>
            <pc:docMk/>
            <pc:sldMk cId="2390536385" sldId="2147473525"/>
            <ac:spMk id="16" creationId="{CC6B638D-4BE6-81AD-B09C-C5BAC55D47F7}"/>
          </ac:spMkLst>
        </pc:spChg>
        <pc:spChg chg="add mod topLvl">
          <ac:chgData name="Talarico, Salvatore" userId="5d77538d-074a-40aa-89bc-3bddcdff28e1" providerId="ADAL" clId="{A0243B89-686D-453A-A747-2294020AD6FA}" dt="2024-01-05T18:31:32.851" v="3254" actId="164"/>
          <ac:spMkLst>
            <pc:docMk/>
            <pc:sldMk cId="2390536385" sldId="2147473525"/>
            <ac:spMk id="17" creationId="{5FE495ED-A0E9-6E18-18AB-06457367832C}"/>
          </ac:spMkLst>
        </pc:spChg>
        <pc:spChg chg="add mod topLvl">
          <ac:chgData name="Talarico, Salvatore" userId="5d77538d-074a-40aa-89bc-3bddcdff28e1" providerId="ADAL" clId="{A0243B89-686D-453A-A747-2294020AD6FA}" dt="2024-01-05T18:31:32.851" v="3254" actId="164"/>
          <ac:spMkLst>
            <pc:docMk/>
            <pc:sldMk cId="2390536385" sldId="2147473525"/>
            <ac:spMk id="18" creationId="{AEE0763C-FC10-8550-A183-3C8CC3FA7928}"/>
          </ac:spMkLst>
        </pc:spChg>
        <pc:spChg chg="add mod topLvl">
          <ac:chgData name="Talarico, Salvatore" userId="5d77538d-074a-40aa-89bc-3bddcdff28e1" providerId="ADAL" clId="{A0243B89-686D-453A-A747-2294020AD6FA}" dt="2024-01-05T18:31:32.851" v="3254" actId="164"/>
          <ac:spMkLst>
            <pc:docMk/>
            <pc:sldMk cId="2390536385" sldId="2147473525"/>
            <ac:spMk id="19" creationId="{F4C40F07-1E16-CAA4-0C86-31A9A030A864}"/>
          </ac:spMkLst>
        </pc:spChg>
        <pc:spChg chg="add mod topLvl">
          <ac:chgData name="Talarico, Salvatore" userId="5d77538d-074a-40aa-89bc-3bddcdff28e1" providerId="ADAL" clId="{A0243B89-686D-453A-A747-2294020AD6FA}" dt="2024-01-05T18:31:32.851" v="3254" actId="164"/>
          <ac:spMkLst>
            <pc:docMk/>
            <pc:sldMk cId="2390536385" sldId="2147473525"/>
            <ac:spMk id="20" creationId="{351B9B3B-C875-C27F-B86C-CDDD6605EFA9}"/>
          </ac:spMkLst>
        </pc:spChg>
        <pc:spChg chg="add mod topLvl">
          <ac:chgData name="Talarico, Salvatore" userId="5d77538d-074a-40aa-89bc-3bddcdff28e1" providerId="ADAL" clId="{A0243B89-686D-453A-A747-2294020AD6FA}" dt="2024-01-05T18:31:32.851" v="3254" actId="164"/>
          <ac:spMkLst>
            <pc:docMk/>
            <pc:sldMk cId="2390536385" sldId="2147473525"/>
            <ac:spMk id="21" creationId="{5E99653B-3B52-13A1-5BF6-7C5A99664694}"/>
          </ac:spMkLst>
        </pc:spChg>
        <pc:spChg chg="add mod topLvl">
          <ac:chgData name="Talarico, Salvatore" userId="5d77538d-074a-40aa-89bc-3bddcdff28e1" providerId="ADAL" clId="{A0243B89-686D-453A-A747-2294020AD6FA}" dt="2024-01-05T18:31:32.851" v="3254" actId="164"/>
          <ac:spMkLst>
            <pc:docMk/>
            <pc:sldMk cId="2390536385" sldId="2147473525"/>
            <ac:spMk id="30" creationId="{F3ACEC19-C77A-13F2-F400-95600E70E94D}"/>
          </ac:spMkLst>
        </pc:spChg>
        <pc:spChg chg="add mod topLvl">
          <ac:chgData name="Talarico, Salvatore" userId="5d77538d-074a-40aa-89bc-3bddcdff28e1" providerId="ADAL" clId="{A0243B89-686D-453A-A747-2294020AD6FA}" dt="2024-01-05T18:31:32.851" v="3254" actId="164"/>
          <ac:spMkLst>
            <pc:docMk/>
            <pc:sldMk cId="2390536385" sldId="2147473525"/>
            <ac:spMk id="31" creationId="{96EDD539-E60B-A3AF-5031-8047571E522C}"/>
          </ac:spMkLst>
        </pc:spChg>
        <pc:spChg chg="add mod topLvl">
          <ac:chgData name="Talarico, Salvatore" userId="5d77538d-074a-40aa-89bc-3bddcdff28e1" providerId="ADAL" clId="{A0243B89-686D-453A-A747-2294020AD6FA}" dt="2024-01-05T18:31:32.851" v="3254" actId="164"/>
          <ac:spMkLst>
            <pc:docMk/>
            <pc:sldMk cId="2390536385" sldId="2147473525"/>
            <ac:spMk id="32" creationId="{FD8D13B7-728B-9C92-243A-C4AAAD392228}"/>
          </ac:spMkLst>
        </pc:spChg>
        <pc:spChg chg="add del mod">
          <ac:chgData name="Talarico, Salvatore" userId="5d77538d-074a-40aa-89bc-3bddcdff28e1" providerId="ADAL" clId="{A0243B89-686D-453A-A747-2294020AD6FA}" dt="2024-01-05T18:15:21.045" v="3016" actId="478"/>
          <ac:spMkLst>
            <pc:docMk/>
            <pc:sldMk cId="2390536385" sldId="2147473525"/>
            <ac:spMk id="33" creationId="{B2B785ED-8DF2-202B-2578-559213D97611}"/>
          </ac:spMkLst>
        </pc:spChg>
        <pc:spChg chg="add del mod">
          <ac:chgData name="Talarico, Salvatore" userId="5d77538d-074a-40aa-89bc-3bddcdff28e1" providerId="ADAL" clId="{A0243B89-686D-453A-A747-2294020AD6FA}" dt="2024-01-05T18:21:50.575" v="3115" actId="478"/>
          <ac:spMkLst>
            <pc:docMk/>
            <pc:sldMk cId="2390536385" sldId="2147473525"/>
            <ac:spMk id="37" creationId="{D81B7121-E285-CEA2-AD5F-32DC600000D1}"/>
          </ac:spMkLst>
        </pc:spChg>
        <pc:spChg chg="add del mod">
          <ac:chgData name="Talarico, Salvatore" userId="5d77538d-074a-40aa-89bc-3bddcdff28e1" providerId="ADAL" clId="{A0243B89-686D-453A-A747-2294020AD6FA}" dt="2024-01-05T18:21:49.846" v="3114" actId="478"/>
          <ac:spMkLst>
            <pc:docMk/>
            <pc:sldMk cId="2390536385" sldId="2147473525"/>
            <ac:spMk id="38" creationId="{95A21903-E091-2473-6B61-C69E82A50996}"/>
          </ac:spMkLst>
        </pc:spChg>
        <pc:spChg chg="add del mod">
          <ac:chgData name="Talarico, Salvatore" userId="5d77538d-074a-40aa-89bc-3bddcdff28e1" providerId="ADAL" clId="{A0243B89-686D-453A-A747-2294020AD6FA}" dt="2024-01-05T18:23:08" v="3125" actId="478"/>
          <ac:spMkLst>
            <pc:docMk/>
            <pc:sldMk cId="2390536385" sldId="2147473525"/>
            <ac:spMk id="39" creationId="{56D4E999-BC6E-294F-9F2E-99C1E1923F1C}"/>
          </ac:spMkLst>
        </pc:spChg>
        <pc:spChg chg="add del mod">
          <ac:chgData name="Talarico, Salvatore" userId="5d77538d-074a-40aa-89bc-3bddcdff28e1" providerId="ADAL" clId="{A0243B89-686D-453A-A747-2294020AD6FA}" dt="2024-01-05T18:23:08.701" v="3126" actId="478"/>
          <ac:spMkLst>
            <pc:docMk/>
            <pc:sldMk cId="2390536385" sldId="2147473525"/>
            <ac:spMk id="40" creationId="{4B14E31F-3181-4393-E07B-F8F39C1D0AC0}"/>
          </ac:spMkLst>
        </pc:spChg>
        <pc:spChg chg="add del mod">
          <ac:chgData name="Talarico, Salvatore" userId="5d77538d-074a-40aa-89bc-3bddcdff28e1" providerId="ADAL" clId="{A0243B89-686D-453A-A747-2294020AD6FA}" dt="2024-01-05T18:23:09.714" v="3127" actId="478"/>
          <ac:spMkLst>
            <pc:docMk/>
            <pc:sldMk cId="2390536385" sldId="2147473525"/>
            <ac:spMk id="41" creationId="{3EBE2329-C3BE-64B7-CDB2-FC301FD8E206}"/>
          </ac:spMkLst>
        </pc:spChg>
        <pc:spChg chg="add del mod">
          <ac:chgData name="Talarico, Salvatore" userId="5d77538d-074a-40aa-89bc-3bddcdff28e1" providerId="ADAL" clId="{A0243B89-686D-453A-A747-2294020AD6FA}" dt="2024-01-05T18:23:10.592" v="3128" actId="478"/>
          <ac:spMkLst>
            <pc:docMk/>
            <pc:sldMk cId="2390536385" sldId="2147473525"/>
            <ac:spMk id="42" creationId="{58130357-2698-5B0D-786C-E11156B7D597}"/>
          </ac:spMkLst>
        </pc:spChg>
        <pc:spChg chg="add del mod">
          <ac:chgData name="Talarico, Salvatore" userId="5d77538d-074a-40aa-89bc-3bddcdff28e1" providerId="ADAL" clId="{A0243B89-686D-453A-A747-2294020AD6FA}" dt="2024-01-05T18:24:10.268" v="3149" actId="478"/>
          <ac:spMkLst>
            <pc:docMk/>
            <pc:sldMk cId="2390536385" sldId="2147473525"/>
            <ac:spMk id="46" creationId="{7DA8D362-D96E-810B-DDCA-922B8C8976A2}"/>
          </ac:spMkLst>
        </pc:spChg>
        <pc:spChg chg="add del mod">
          <ac:chgData name="Talarico, Salvatore" userId="5d77538d-074a-40aa-89bc-3bddcdff28e1" providerId="ADAL" clId="{A0243B89-686D-453A-A747-2294020AD6FA}" dt="2024-01-05T18:24:10.268" v="3149" actId="478"/>
          <ac:spMkLst>
            <pc:docMk/>
            <pc:sldMk cId="2390536385" sldId="2147473525"/>
            <ac:spMk id="47" creationId="{9ACFF948-DF16-393F-086F-2C240453C36E}"/>
          </ac:spMkLst>
        </pc:spChg>
        <pc:spChg chg="add del mod">
          <ac:chgData name="Talarico, Salvatore" userId="5d77538d-074a-40aa-89bc-3bddcdff28e1" providerId="ADAL" clId="{A0243B89-686D-453A-A747-2294020AD6FA}" dt="2024-01-05T18:24:10.268" v="3149" actId="478"/>
          <ac:spMkLst>
            <pc:docMk/>
            <pc:sldMk cId="2390536385" sldId="2147473525"/>
            <ac:spMk id="48" creationId="{0BC34ACB-3A4C-987B-4D80-ED422F9D945E}"/>
          </ac:spMkLst>
        </pc:spChg>
        <pc:spChg chg="add del mod topLvl">
          <ac:chgData name="Talarico, Salvatore" userId="5d77538d-074a-40aa-89bc-3bddcdff28e1" providerId="ADAL" clId="{A0243B89-686D-453A-A747-2294020AD6FA}" dt="2024-01-05T20:04:23.595" v="3885" actId="478"/>
          <ac:spMkLst>
            <pc:docMk/>
            <pc:sldMk cId="2390536385" sldId="2147473525"/>
            <ac:spMk id="69" creationId="{4F86D711-A3CB-2AA4-0B30-A4F98F9AF245}"/>
          </ac:spMkLst>
        </pc:spChg>
        <pc:spChg chg="add mod topLvl">
          <ac:chgData name="Talarico, Salvatore" userId="5d77538d-074a-40aa-89bc-3bddcdff28e1" providerId="ADAL" clId="{A0243B89-686D-453A-A747-2294020AD6FA}" dt="2024-01-05T20:03:11.865" v="3869" actId="1076"/>
          <ac:spMkLst>
            <pc:docMk/>
            <pc:sldMk cId="2390536385" sldId="2147473525"/>
            <ac:spMk id="70" creationId="{C3BB6BC5-E551-6113-A5E1-6191B8465DCD}"/>
          </ac:spMkLst>
        </pc:spChg>
        <pc:spChg chg="add mod topLvl">
          <ac:chgData name="Talarico, Salvatore" userId="5d77538d-074a-40aa-89bc-3bddcdff28e1" providerId="ADAL" clId="{A0243B89-686D-453A-A747-2294020AD6FA}" dt="2024-01-05T18:43:10.556" v="3551" actId="165"/>
          <ac:spMkLst>
            <pc:docMk/>
            <pc:sldMk cId="2390536385" sldId="2147473525"/>
            <ac:spMk id="86" creationId="{2F28FDBE-6EB1-BDB3-F988-B1B2480758CB}"/>
          </ac:spMkLst>
        </pc:spChg>
        <pc:spChg chg="add mod topLvl">
          <ac:chgData name="Talarico, Salvatore" userId="5d77538d-074a-40aa-89bc-3bddcdff28e1" providerId="ADAL" clId="{A0243B89-686D-453A-A747-2294020AD6FA}" dt="2024-01-05T18:43:10.556" v="3551" actId="165"/>
          <ac:spMkLst>
            <pc:docMk/>
            <pc:sldMk cId="2390536385" sldId="2147473525"/>
            <ac:spMk id="87" creationId="{7477CDC3-64F5-17EE-633E-B27BCBAC5981}"/>
          </ac:spMkLst>
        </pc:spChg>
        <pc:spChg chg="add mod topLvl">
          <ac:chgData name="Talarico, Salvatore" userId="5d77538d-074a-40aa-89bc-3bddcdff28e1" providerId="ADAL" clId="{A0243B89-686D-453A-A747-2294020AD6FA}" dt="2024-01-05T18:43:10.556" v="3551" actId="165"/>
          <ac:spMkLst>
            <pc:docMk/>
            <pc:sldMk cId="2390536385" sldId="2147473525"/>
            <ac:spMk id="88" creationId="{C1F53830-568B-69F6-506D-DA11BB1224DD}"/>
          </ac:spMkLst>
        </pc:spChg>
        <pc:spChg chg="add del mod topLvl">
          <ac:chgData name="Talarico, Salvatore" userId="5d77538d-074a-40aa-89bc-3bddcdff28e1" providerId="ADAL" clId="{A0243B89-686D-453A-A747-2294020AD6FA}" dt="2024-01-05T20:03:51.047" v="3874" actId="478"/>
          <ac:spMkLst>
            <pc:docMk/>
            <pc:sldMk cId="2390536385" sldId="2147473525"/>
            <ac:spMk id="101" creationId="{2F03B094-1782-19D3-1997-E073FA9316BC}"/>
          </ac:spMkLst>
        </pc:spChg>
        <pc:spChg chg="add del mod topLvl">
          <ac:chgData name="Talarico, Salvatore" userId="5d77538d-074a-40aa-89bc-3bddcdff28e1" providerId="ADAL" clId="{A0243B89-686D-453A-A747-2294020AD6FA}" dt="2024-01-05T20:05:41.930" v="3903" actId="478"/>
          <ac:spMkLst>
            <pc:docMk/>
            <pc:sldMk cId="2390536385" sldId="2147473525"/>
            <ac:spMk id="102" creationId="{570635DF-F287-8327-FF86-BF843BF766C0}"/>
          </ac:spMkLst>
        </pc:spChg>
        <pc:spChg chg="add del mod topLvl">
          <ac:chgData name="Talarico, Salvatore" userId="5d77538d-074a-40aa-89bc-3bddcdff28e1" providerId="ADAL" clId="{A0243B89-686D-453A-A747-2294020AD6FA}" dt="2024-01-05T20:03:49.011" v="3873" actId="478"/>
          <ac:spMkLst>
            <pc:docMk/>
            <pc:sldMk cId="2390536385" sldId="2147473525"/>
            <ac:spMk id="103" creationId="{12A7F035-46AA-ED63-BD8B-B4AC168960D1}"/>
          </ac:spMkLst>
        </pc:spChg>
        <pc:spChg chg="add mod topLvl">
          <ac:chgData name="Talarico, Salvatore" userId="5d77538d-074a-40aa-89bc-3bddcdff28e1" providerId="ADAL" clId="{A0243B89-686D-453A-A747-2294020AD6FA}" dt="2024-01-05T20:04:08.762" v="3879" actId="14100"/>
          <ac:spMkLst>
            <pc:docMk/>
            <pc:sldMk cId="2390536385" sldId="2147473525"/>
            <ac:spMk id="104" creationId="{BA4C3B25-4A83-36C6-B9E1-7441D7DB5442}"/>
          </ac:spMkLst>
        </pc:spChg>
        <pc:spChg chg="add mod topLvl">
          <ac:chgData name="Talarico, Salvatore" userId="5d77538d-074a-40aa-89bc-3bddcdff28e1" providerId="ADAL" clId="{A0243B89-686D-453A-A747-2294020AD6FA}" dt="2024-01-05T20:05:09.576" v="3893" actId="1076"/>
          <ac:spMkLst>
            <pc:docMk/>
            <pc:sldMk cId="2390536385" sldId="2147473525"/>
            <ac:spMk id="105" creationId="{DCE90E3E-3A42-D888-8F44-343E2BD75416}"/>
          </ac:spMkLst>
        </pc:spChg>
        <pc:spChg chg="add mod topLvl">
          <ac:chgData name="Talarico, Salvatore" userId="5d77538d-074a-40aa-89bc-3bddcdff28e1" providerId="ADAL" clId="{A0243B89-686D-453A-A747-2294020AD6FA}" dt="2024-01-05T20:05:09.576" v="3893" actId="1076"/>
          <ac:spMkLst>
            <pc:docMk/>
            <pc:sldMk cId="2390536385" sldId="2147473525"/>
            <ac:spMk id="106" creationId="{7F74C01B-3C7D-5DC0-24F3-7641894FAA74}"/>
          </ac:spMkLst>
        </pc:spChg>
        <pc:spChg chg="add mod topLvl">
          <ac:chgData name="Talarico, Salvatore" userId="5d77538d-074a-40aa-89bc-3bddcdff28e1" providerId="ADAL" clId="{A0243B89-686D-453A-A747-2294020AD6FA}" dt="2024-01-05T18:43:16.082" v="3553" actId="1037"/>
          <ac:spMkLst>
            <pc:docMk/>
            <pc:sldMk cId="2390536385" sldId="2147473525"/>
            <ac:spMk id="107" creationId="{6E567F95-7300-0EC9-720C-77B60E8BF091}"/>
          </ac:spMkLst>
        </pc:spChg>
        <pc:spChg chg="add mod topLvl">
          <ac:chgData name="Talarico, Salvatore" userId="5d77538d-074a-40aa-89bc-3bddcdff28e1" providerId="ADAL" clId="{A0243B89-686D-453A-A747-2294020AD6FA}" dt="2024-01-05T18:43:16.082" v="3553" actId="1037"/>
          <ac:spMkLst>
            <pc:docMk/>
            <pc:sldMk cId="2390536385" sldId="2147473525"/>
            <ac:spMk id="108" creationId="{D8ABFC0E-615B-0CA9-9546-E24C6A4BAC75}"/>
          </ac:spMkLst>
        </pc:spChg>
        <pc:spChg chg="add del mod topLvl">
          <ac:chgData name="Talarico, Salvatore" userId="5d77538d-074a-40aa-89bc-3bddcdff28e1" providerId="ADAL" clId="{A0243B89-686D-453A-A747-2294020AD6FA}" dt="2024-01-05T20:05:30.537" v="3897" actId="478"/>
          <ac:spMkLst>
            <pc:docMk/>
            <pc:sldMk cId="2390536385" sldId="2147473525"/>
            <ac:spMk id="115" creationId="{C6676AB8-DC6E-0C29-D24E-1F74146E90AB}"/>
          </ac:spMkLst>
        </pc:spChg>
        <pc:spChg chg="add del mod topLvl">
          <ac:chgData name="Talarico, Salvatore" userId="5d77538d-074a-40aa-89bc-3bddcdff28e1" providerId="ADAL" clId="{A0243B89-686D-453A-A747-2294020AD6FA}" dt="2024-01-05T20:05:39.064" v="3902" actId="478"/>
          <ac:spMkLst>
            <pc:docMk/>
            <pc:sldMk cId="2390536385" sldId="2147473525"/>
            <ac:spMk id="124" creationId="{5F98D570-20B0-5D4B-EDDE-DFF0624E5D74}"/>
          </ac:spMkLst>
        </pc:spChg>
        <pc:spChg chg="add del mod topLvl">
          <ac:chgData name="Talarico, Salvatore" userId="5d77538d-074a-40aa-89bc-3bddcdff28e1" providerId="ADAL" clId="{A0243B89-686D-453A-A747-2294020AD6FA}" dt="2024-01-05T20:04:14.529" v="3883" actId="478"/>
          <ac:spMkLst>
            <pc:docMk/>
            <pc:sldMk cId="2390536385" sldId="2147473525"/>
            <ac:spMk id="128" creationId="{B1E134D3-CF87-A8A9-9AD5-233CBFD50AE0}"/>
          </ac:spMkLst>
        </pc:spChg>
        <pc:spChg chg="add mod">
          <ac:chgData name="Talarico, Salvatore" userId="5d77538d-074a-40aa-89bc-3bddcdff28e1" providerId="ADAL" clId="{A0243B89-686D-453A-A747-2294020AD6FA}" dt="2024-01-05T19:03:41.599" v="3830" actId="1076"/>
          <ac:spMkLst>
            <pc:docMk/>
            <pc:sldMk cId="2390536385" sldId="2147473525"/>
            <ac:spMk id="132" creationId="{D3AD9C0C-23D8-D9B8-4CA5-066142A0488C}"/>
          </ac:spMkLst>
        </pc:spChg>
        <pc:spChg chg="add mod">
          <ac:chgData name="Talarico, Salvatore" userId="5d77538d-074a-40aa-89bc-3bddcdff28e1" providerId="ADAL" clId="{A0243B89-686D-453A-A747-2294020AD6FA}" dt="2024-01-05T19:59:25.413" v="3845" actId="6549"/>
          <ac:spMkLst>
            <pc:docMk/>
            <pc:sldMk cId="2390536385" sldId="2147473525"/>
            <ac:spMk id="133" creationId="{32CCC63B-FC96-3B28-04B1-6098E82B93B6}"/>
          </ac:spMkLst>
        </pc:spChg>
        <pc:spChg chg="add mod">
          <ac:chgData name="Talarico, Salvatore" userId="5d77538d-074a-40aa-89bc-3bddcdff28e1" providerId="ADAL" clId="{A0243B89-686D-453A-A747-2294020AD6FA}" dt="2024-01-05T20:02:36.566" v="3863" actId="1076"/>
          <ac:spMkLst>
            <pc:docMk/>
            <pc:sldMk cId="2390536385" sldId="2147473525"/>
            <ac:spMk id="138" creationId="{F0C3B005-8BF7-52E7-99C9-CDC052D7443E}"/>
          </ac:spMkLst>
        </pc:spChg>
        <pc:spChg chg="add mod">
          <ac:chgData name="Talarico, Salvatore" userId="5d77538d-074a-40aa-89bc-3bddcdff28e1" providerId="ADAL" clId="{A0243B89-686D-453A-A747-2294020AD6FA}" dt="2024-01-05T20:04:48.571" v="3891" actId="1076"/>
          <ac:spMkLst>
            <pc:docMk/>
            <pc:sldMk cId="2390536385" sldId="2147473525"/>
            <ac:spMk id="140" creationId="{C2C7E6D7-5F8A-2B76-1428-E0D7D18D72C0}"/>
          </ac:spMkLst>
        </pc:spChg>
        <pc:spChg chg="add mod">
          <ac:chgData name="Talarico, Salvatore" userId="5d77538d-074a-40aa-89bc-3bddcdff28e1" providerId="ADAL" clId="{A0243B89-686D-453A-A747-2294020AD6FA}" dt="2024-01-05T20:05:20.443" v="3894" actId="14100"/>
          <ac:spMkLst>
            <pc:docMk/>
            <pc:sldMk cId="2390536385" sldId="2147473525"/>
            <ac:spMk id="141" creationId="{AC7E8DA8-BABE-A7BE-D040-16018D135244}"/>
          </ac:spMkLst>
        </pc:spChg>
        <pc:grpChg chg="add del mod">
          <ac:chgData name="Talarico, Salvatore" userId="5d77538d-074a-40aa-89bc-3bddcdff28e1" providerId="ADAL" clId="{A0243B89-686D-453A-A747-2294020AD6FA}" dt="2024-01-05T18:14:30.158" v="3005" actId="165"/>
          <ac:grpSpMkLst>
            <pc:docMk/>
            <pc:sldMk cId="2390536385" sldId="2147473525"/>
            <ac:grpSpMk id="29" creationId="{4900B420-E467-7DF7-93BC-5DF72B0984E4}"/>
          </ac:grpSpMkLst>
        </pc:grpChg>
        <pc:grpChg chg="add del mod topLvl">
          <ac:chgData name="Talarico, Salvatore" userId="5d77538d-074a-40aa-89bc-3bddcdff28e1" providerId="ADAL" clId="{A0243B89-686D-453A-A747-2294020AD6FA}" dt="2024-01-05T18:21:10.645" v="3095" actId="165"/>
          <ac:grpSpMkLst>
            <pc:docMk/>
            <pc:sldMk cId="2390536385" sldId="2147473525"/>
            <ac:grpSpMk id="49" creationId="{E8792EC0-29EB-A465-4E8D-6E4985F6246A}"/>
          </ac:grpSpMkLst>
        </pc:grpChg>
        <pc:grpChg chg="add del mod">
          <ac:chgData name="Talarico, Salvatore" userId="5d77538d-074a-40aa-89bc-3bddcdff28e1" providerId="ADAL" clId="{A0243B89-686D-453A-A747-2294020AD6FA}" dt="2024-01-05T18:21:00.092" v="3092" actId="165"/>
          <ac:grpSpMkLst>
            <pc:docMk/>
            <pc:sldMk cId="2390536385" sldId="2147473525"/>
            <ac:grpSpMk id="76" creationId="{D5E8BDB7-D431-A239-2A1D-F1DC99D743AB}"/>
          </ac:grpSpMkLst>
        </pc:grpChg>
        <pc:grpChg chg="add del mod">
          <ac:chgData name="Talarico, Salvatore" userId="5d77538d-074a-40aa-89bc-3bddcdff28e1" providerId="ADAL" clId="{A0243B89-686D-453A-A747-2294020AD6FA}" dt="2024-01-05T18:21:07.807" v="3094" actId="165"/>
          <ac:grpSpMkLst>
            <pc:docMk/>
            <pc:sldMk cId="2390536385" sldId="2147473525"/>
            <ac:grpSpMk id="77" creationId="{1D2389A5-6088-DB32-6C23-A4087622C1B1}"/>
          </ac:grpSpMkLst>
        </pc:grpChg>
        <pc:grpChg chg="add del mod">
          <ac:chgData name="Talarico, Salvatore" userId="5d77538d-074a-40aa-89bc-3bddcdff28e1" providerId="ADAL" clId="{A0243B89-686D-453A-A747-2294020AD6FA}" dt="2024-01-05T18:23:45.360" v="3132" actId="165"/>
          <ac:grpSpMkLst>
            <pc:docMk/>
            <pc:sldMk cId="2390536385" sldId="2147473525"/>
            <ac:grpSpMk id="80" creationId="{CC28D8EE-8C5E-729B-296B-3D1B261248A4}"/>
          </ac:grpSpMkLst>
        </pc:grpChg>
        <pc:grpChg chg="add del mod">
          <ac:chgData name="Talarico, Salvatore" userId="5d77538d-074a-40aa-89bc-3bddcdff28e1" providerId="ADAL" clId="{A0243B89-686D-453A-A747-2294020AD6FA}" dt="2024-01-05T18:22:31.069" v="3120" actId="165"/>
          <ac:grpSpMkLst>
            <pc:docMk/>
            <pc:sldMk cId="2390536385" sldId="2147473525"/>
            <ac:grpSpMk id="81" creationId="{FD86B78B-2374-4831-B3FD-072BFE7E09FF}"/>
          </ac:grpSpMkLst>
        </pc:grpChg>
        <pc:grpChg chg="add del mod">
          <ac:chgData name="Talarico, Salvatore" userId="5d77538d-074a-40aa-89bc-3bddcdff28e1" providerId="ADAL" clId="{A0243B89-686D-453A-A747-2294020AD6FA}" dt="2024-01-05T18:27:21.364" v="3184" actId="165"/>
          <ac:grpSpMkLst>
            <pc:docMk/>
            <pc:sldMk cId="2390536385" sldId="2147473525"/>
            <ac:grpSpMk id="100" creationId="{11726386-FBB0-D338-5E4E-3068819AD2DE}"/>
          </ac:grpSpMkLst>
        </pc:grpChg>
        <pc:grpChg chg="add del mod">
          <ac:chgData name="Talarico, Salvatore" userId="5d77538d-074a-40aa-89bc-3bddcdff28e1" providerId="ADAL" clId="{A0243B89-686D-453A-A747-2294020AD6FA}" dt="2024-01-05T20:04:25.999" v="3887" actId="478"/>
          <ac:grpSpMkLst>
            <pc:docMk/>
            <pc:sldMk cId="2390536385" sldId="2147473525"/>
            <ac:grpSpMk id="130" creationId="{73BABE89-95B1-F708-95CA-DB7135E77710}"/>
          </ac:grpSpMkLst>
        </pc:grpChg>
        <pc:grpChg chg="add del mod">
          <ac:chgData name="Talarico, Salvatore" userId="5d77538d-074a-40aa-89bc-3bddcdff28e1" providerId="ADAL" clId="{A0243B89-686D-453A-A747-2294020AD6FA}" dt="2024-01-05T18:43:10.556" v="3551" actId="165"/>
          <ac:grpSpMkLst>
            <pc:docMk/>
            <pc:sldMk cId="2390536385" sldId="2147473525"/>
            <ac:grpSpMk id="131" creationId="{8AB7FD2E-6886-6F9A-B564-DA93098BE1B9}"/>
          </ac:grpSpMkLst>
        </pc:grpChg>
        <pc:picChg chg="add del mod">
          <ac:chgData name="Talarico, Salvatore" userId="5d77538d-074a-40aa-89bc-3bddcdff28e1" providerId="ADAL" clId="{A0243B89-686D-453A-A747-2294020AD6FA}" dt="2024-01-05T18:11:37.460" v="2949" actId="478"/>
          <ac:picMkLst>
            <pc:docMk/>
            <pc:sldMk cId="2390536385" sldId="2147473525"/>
            <ac:picMk id="9" creationId="{913AE416-E23C-9CA6-B3AF-DF4BA26A2F95}"/>
          </ac:picMkLst>
        </pc:picChg>
        <pc:picChg chg="add del mod">
          <ac:chgData name="Talarico, Salvatore" userId="5d77538d-074a-40aa-89bc-3bddcdff28e1" providerId="ADAL" clId="{A0243B89-686D-453A-A747-2294020AD6FA}" dt="2024-01-05T18:31:17.885" v="3253" actId="478"/>
          <ac:picMkLst>
            <pc:docMk/>
            <pc:sldMk cId="2390536385" sldId="2147473525"/>
            <ac:picMk id="10" creationId="{29DC7E74-741B-47D2-416D-121C1B30D3AB}"/>
          </ac:picMkLst>
        </pc:picChg>
        <pc:picChg chg="add del mod">
          <ac:chgData name="Talarico, Salvatore" userId="5d77538d-074a-40aa-89bc-3bddcdff28e1" providerId="ADAL" clId="{A0243B89-686D-453A-A747-2294020AD6FA}" dt="2024-01-05T18:11:59.712" v="2953" actId="478"/>
          <ac:picMkLst>
            <pc:docMk/>
            <pc:sldMk cId="2390536385" sldId="2147473525"/>
            <ac:picMk id="23" creationId="{329B7A75-9606-8CD4-A83D-23ED46408AD4}"/>
          </ac:picMkLst>
        </pc:picChg>
        <pc:picChg chg="add mod topLvl">
          <ac:chgData name="Talarico, Salvatore" userId="5d77538d-074a-40aa-89bc-3bddcdff28e1" providerId="ADAL" clId="{A0243B89-686D-453A-A747-2294020AD6FA}" dt="2024-01-05T18:31:32.851" v="3254" actId="164"/>
          <ac:picMkLst>
            <pc:docMk/>
            <pc:sldMk cId="2390536385" sldId="2147473525"/>
            <ac:picMk id="25" creationId="{05225891-EBF6-02E3-1327-A2284504BAC8}"/>
          </ac:picMkLst>
        </pc:picChg>
        <pc:picChg chg="add mod topLvl">
          <ac:chgData name="Talarico, Salvatore" userId="5d77538d-074a-40aa-89bc-3bddcdff28e1" providerId="ADAL" clId="{A0243B89-686D-453A-A747-2294020AD6FA}" dt="2024-01-05T18:31:32.851" v="3254" actId="164"/>
          <ac:picMkLst>
            <pc:docMk/>
            <pc:sldMk cId="2390536385" sldId="2147473525"/>
            <ac:picMk id="27" creationId="{99F16B15-43D1-0DCB-884B-0513F3193019}"/>
          </ac:picMkLst>
        </pc:picChg>
        <pc:picChg chg="add mod topLvl">
          <ac:chgData name="Talarico, Salvatore" userId="5d77538d-074a-40aa-89bc-3bddcdff28e1" providerId="ADAL" clId="{A0243B89-686D-453A-A747-2294020AD6FA}" dt="2024-01-05T18:31:32.851" v="3254" actId="164"/>
          <ac:picMkLst>
            <pc:docMk/>
            <pc:sldMk cId="2390536385" sldId="2147473525"/>
            <ac:picMk id="28" creationId="{C9ED3443-5422-128D-6ED1-DB017F0F993E}"/>
          </ac:picMkLst>
        </pc:picChg>
        <pc:picChg chg="add del mod">
          <ac:chgData name="Talarico, Salvatore" userId="5d77538d-074a-40aa-89bc-3bddcdff28e1" providerId="ADAL" clId="{A0243B89-686D-453A-A747-2294020AD6FA}" dt="2024-01-05T18:24:10.268" v="3149" actId="478"/>
          <ac:picMkLst>
            <pc:docMk/>
            <pc:sldMk cId="2390536385" sldId="2147473525"/>
            <ac:picMk id="43" creationId="{1F503FD4-5166-D707-5FED-C9D6E6B298AC}"/>
          </ac:picMkLst>
        </pc:picChg>
        <pc:picChg chg="add del mod">
          <ac:chgData name="Talarico, Salvatore" userId="5d77538d-074a-40aa-89bc-3bddcdff28e1" providerId="ADAL" clId="{A0243B89-686D-453A-A747-2294020AD6FA}" dt="2024-01-05T18:24:10.268" v="3149" actId="478"/>
          <ac:picMkLst>
            <pc:docMk/>
            <pc:sldMk cId="2390536385" sldId="2147473525"/>
            <ac:picMk id="44" creationId="{E8F93DC3-BE0C-F673-53EC-67F533332835}"/>
          </ac:picMkLst>
        </pc:picChg>
        <pc:picChg chg="add del mod">
          <ac:chgData name="Talarico, Salvatore" userId="5d77538d-074a-40aa-89bc-3bddcdff28e1" providerId="ADAL" clId="{A0243B89-686D-453A-A747-2294020AD6FA}" dt="2024-01-05T18:24:10.268" v="3149" actId="478"/>
          <ac:picMkLst>
            <pc:docMk/>
            <pc:sldMk cId="2390536385" sldId="2147473525"/>
            <ac:picMk id="45" creationId="{FE08534D-31F9-E746-F828-10905357C49E}"/>
          </ac:picMkLst>
        </pc:picChg>
        <pc:picChg chg="add mod topLvl">
          <ac:chgData name="Talarico, Salvatore" userId="5d77538d-074a-40aa-89bc-3bddcdff28e1" providerId="ADAL" clId="{A0243B89-686D-453A-A747-2294020AD6FA}" dt="2024-01-05T18:43:10.556" v="3551" actId="165"/>
          <ac:picMkLst>
            <pc:docMk/>
            <pc:sldMk cId="2390536385" sldId="2147473525"/>
            <ac:picMk id="83" creationId="{2702AE0F-4A26-2F37-7994-841401AF3F4A}"/>
          </ac:picMkLst>
        </pc:picChg>
        <pc:picChg chg="add mod topLvl">
          <ac:chgData name="Talarico, Salvatore" userId="5d77538d-074a-40aa-89bc-3bddcdff28e1" providerId="ADAL" clId="{A0243B89-686D-453A-A747-2294020AD6FA}" dt="2024-01-05T18:43:10.556" v="3551" actId="165"/>
          <ac:picMkLst>
            <pc:docMk/>
            <pc:sldMk cId="2390536385" sldId="2147473525"/>
            <ac:picMk id="84" creationId="{983B5FA8-E91E-E422-14C1-44E23E3152DC}"/>
          </ac:picMkLst>
        </pc:picChg>
        <pc:picChg chg="add mod topLvl">
          <ac:chgData name="Talarico, Salvatore" userId="5d77538d-074a-40aa-89bc-3bddcdff28e1" providerId="ADAL" clId="{A0243B89-686D-453A-A747-2294020AD6FA}" dt="2024-01-05T18:43:10.556" v="3551" actId="165"/>
          <ac:picMkLst>
            <pc:docMk/>
            <pc:sldMk cId="2390536385" sldId="2147473525"/>
            <ac:picMk id="85" creationId="{F0C4F6A2-CF0F-C566-2074-DAF19F9F2436}"/>
          </ac:picMkLst>
        </pc:picChg>
        <pc:cxnChg chg="add mod topLvl">
          <ac:chgData name="Talarico, Salvatore" userId="5d77538d-074a-40aa-89bc-3bddcdff28e1" providerId="ADAL" clId="{A0243B89-686D-453A-A747-2294020AD6FA}" dt="2024-01-05T18:31:32.851" v="3254" actId="164"/>
          <ac:cxnSpMkLst>
            <pc:docMk/>
            <pc:sldMk cId="2390536385" sldId="2147473525"/>
            <ac:cxnSpMk id="12" creationId="{0DCA2597-00BC-DBF3-CAFE-209B2524FD44}"/>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4" creationId="{E2A7960F-C95B-8FEA-DA8D-042C4C6E7D50}"/>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5" creationId="{25C7D71B-AA5C-5F2F-F80F-F6AB7A87165F}"/>
          </ac:cxnSpMkLst>
        </pc:cxnChg>
        <pc:cxnChg chg="add del mod">
          <ac:chgData name="Talarico, Salvatore" userId="5d77538d-074a-40aa-89bc-3bddcdff28e1" providerId="ADAL" clId="{A0243B89-686D-453A-A747-2294020AD6FA}" dt="2024-01-05T18:25:10.478" v="3156" actId="478"/>
          <ac:cxnSpMkLst>
            <pc:docMk/>
            <pc:sldMk cId="2390536385" sldId="2147473525"/>
            <ac:cxnSpMk id="34" creationId="{35466008-47A1-6710-6FD0-BAB476C2E7F0}"/>
          </ac:cxnSpMkLst>
        </pc:cxnChg>
        <pc:cxnChg chg="add del mod">
          <ac:chgData name="Talarico, Salvatore" userId="5d77538d-074a-40aa-89bc-3bddcdff28e1" providerId="ADAL" clId="{A0243B89-686D-453A-A747-2294020AD6FA}" dt="2024-01-05T18:25:49.572" v="3164" actId="478"/>
          <ac:cxnSpMkLst>
            <pc:docMk/>
            <pc:sldMk cId="2390536385" sldId="2147473525"/>
            <ac:cxnSpMk id="35" creationId="{220490DF-EE5B-51BC-FC53-0C53942CD1FA}"/>
          </ac:cxnSpMkLst>
        </pc:cxnChg>
        <pc:cxnChg chg="add del mod">
          <ac:chgData name="Talarico, Salvatore" userId="5d77538d-074a-40aa-89bc-3bddcdff28e1" providerId="ADAL" clId="{A0243B89-686D-453A-A747-2294020AD6FA}" dt="2024-01-05T18:25:59.596" v="3168" actId="478"/>
          <ac:cxnSpMkLst>
            <pc:docMk/>
            <pc:sldMk cId="2390536385" sldId="2147473525"/>
            <ac:cxnSpMk id="36" creationId="{2651229D-9475-EE13-1926-8B8004092A9F}"/>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1" creationId="{F3E2809D-874F-14F5-E6B6-71B36C7B508A}"/>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5" creationId="{E77A63DF-DC7C-B728-F9DD-DC769C0898DD}"/>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8" creationId="{A3AE260B-2915-5530-B4E8-BEF79185F2A4}"/>
          </ac:cxnSpMkLst>
        </pc:cxnChg>
        <pc:cxnChg chg="add del mod topLvl">
          <ac:chgData name="Talarico, Salvatore" userId="5d77538d-074a-40aa-89bc-3bddcdff28e1" providerId="ADAL" clId="{A0243B89-686D-453A-A747-2294020AD6FA}" dt="2024-01-05T20:04:30.077" v="3889" actId="478"/>
          <ac:cxnSpMkLst>
            <pc:docMk/>
            <pc:sldMk cId="2390536385" sldId="2147473525"/>
            <ac:cxnSpMk id="61" creationId="{857DB78B-7CCE-AC8D-3E1E-F452A20226BE}"/>
          </ac:cxnSpMkLst>
        </pc:cxnChg>
        <pc:cxnChg chg="add del mod topLvl">
          <ac:chgData name="Talarico, Salvatore" userId="5d77538d-074a-40aa-89bc-3bddcdff28e1" providerId="ADAL" clId="{A0243B89-686D-453A-A747-2294020AD6FA}" dt="2024-01-05T20:04:28.200" v="3888" actId="478"/>
          <ac:cxnSpMkLst>
            <pc:docMk/>
            <pc:sldMk cId="2390536385" sldId="2147473525"/>
            <ac:cxnSpMk id="64" creationId="{656556AE-C1AB-0590-0285-625744FD9F89}"/>
          </ac:cxnSpMkLst>
        </pc:cxnChg>
        <pc:cxnChg chg="add del mod topLvl">
          <ac:chgData name="Talarico, Salvatore" userId="5d77538d-074a-40aa-89bc-3bddcdff28e1" providerId="ADAL" clId="{A0243B89-686D-453A-A747-2294020AD6FA}" dt="2024-01-05T18:24:10.268" v="3149" actId="478"/>
          <ac:cxnSpMkLst>
            <pc:docMk/>
            <pc:sldMk cId="2390536385" sldId="2147473525"/>
            <ac:cxnSpMk id="72" creationId="{514962BA-1FD6-881E-27EB-6D64F99EA791}"/>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3" creationId="{3CB01FDA-6E69-87D0-BFE5-D699D79A6775}"/>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4" creationId="{3419C162-1891-2A0C-29C5-2879098DF339}"/>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5" creationId="{099D1407-97AC-8350-42E9-087CD83DCE7E}"/>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2" creationId="{32CC385F-EC77-59D1-DE98-B2DDDCCEAAE4}"/>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9" creationId="{B9250C82-8BC2-687C-03EE-E8EC794559CA}"/>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0" creationId="{EBF250DE-F3AF-AF43-1C43-746856A4C6DB}"/>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3" creationId="{79744C85-8E2D-4A71-1DFA-6508B6BC2800}"/>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4" creationId="{4210F495-DD4F-C5C1-9216-603CE535CD36}"/>
          </ac:cxnSpMkLst>
        </pc:cxnChg>
        <pc:cxnChg chg="add del mod topLvl">
          <ac:chgData name="Talarico, Salvatore" userId="5d77538d-074a-40aa-89bc-3bddcdff28e1" providerId="ADAL" clId="{A0243B89-686D-453A-A747-2294020AD6FA}" dt="2024-01-05T20:05:31.406" v="3898" actId="478"/>
          <ac:cxnSpMkLst>
            <pc:docMk/>
            <pc:sldMk cId="2390536385" sldId="2147473525"/>
            <ac:cxnSpMk id="109" creationId="{07EEA2DA-E2F6-5539-CE26-6EB030785815}"/>
          </ac:cxnSpMkLst>
        </pc:cxnChg>
        <pc:cxnChg chg="add del mod topLvl">
          <ac:chgData name="Talarico, Salvatore" userId="5d77538d-074a-40aa-89bc-3bddcdff28e1" providerId="ADAL" clId="{A0243B89-686D-453A-A747-2294020AD6FA}" dt="2024-01-05T20:05:28.234" v="3896" actId="478"/>
          <ac:cxnSpMkLst>
            <pc:docMk/>
            <pc:sldMk cId="2390536385" sldId="2147473525"/>
            <ac:cxnSpMk id="111" creationId="{89A32892-A8E5-A7B7-77EF-DA67DFC02F1D}"/>
          </ac:cxnSpMkLst>
        </pc:cxnChg>
        <pc:cxnChg chg="add del mod topLvl">
          <ac:chgData name="Talarico, Salvatore" userId="5d77538d-074a-40aa-89bc-3bddcdff28e1" providerId="ADAL" clId="{A0243B89-686D-453A-A747-2294020AD6FA}" dt="2024-01-05T20:05:32.386" v="3899" actId="478"/>
          <ac:cxnSpMkLst>
            <pc:docMk/>
            <pc:sldMk cId="2390536385" sldId="2147473525"/>
            <ac:cxnSpMk id="113" creationId="{B7AF5FAC-DBF6-F4DC-6D9B-385BC03896BE}"/>
          </ac:cxnSpMkLst>
        </pc:cxnChg>
        <pc:cxnChg chg="add del mod topLvl">
          <ac:chgData name="Talarico, Salvatore" userId="5d77538d-074a-40aa-89bc-3bddcdff28e1" providerId="ADAL" clId="{A0243B89-686D-453A-A747-2294020AD6FA}" dt="2024-01-05T20:05:35.296" v="3900" actId="478"/>
          <ac:cxnSpMkLst>
            <pc:docMk/>
            <pc:sldMk cId="2390536385" sldId="2147473525"/>
            <ac:cxnSpMk id="116" creationId="{903127ED-FF10-DC18-8A7B-3D903D623017}"/>
          </ac:cxnSpMkLst>
        </pc:cxnChg>
        <pc:cxnChg chg="add del mod topLvl">
          <ac:chgData name="Talarico, Salvatore" userId="5d77538d-074a-40aa-89bc-3bddcdff28e1" providerId="ADAL" clId="{A0243B89-686D-453A-A747-2294020AD6FA}" dt="2024-01-05T20:05:37.713" v="3901" actId="478"/>
          <ac:cxnSpMkLst>
            <pc:docMk/>
            <pc:sldMk cId="2390536385" sldId="2147473525"/>
            <ac:cxnSpMk id="118" creationId="{8D16DFE6-5E38-D2CA-8C51-5ADEA1D717DB}"/>
          </ac:cxnSpMkLst>
        </pc:cxnChg>
        <pc:cxnChg chg="add del mod topLvl">
          <ac:chgData name="Talarico, Salvatore" userId="5d77538d-074a-40aa-89bc-3bddcdff28e1" providerId="ADAL" clId="{A0243B89-686D-453A-A747-2294020AD6FA}" dt="2024-01-05T20:05:26.922" v="3895" actId="478"/>
          <ac:cxnSpMkLst>
            <pc:docMk/>
            <pc:sldMk cId="2390536385" sldId="2147473525"/>
            <ac:cxnSpMk id="121" creationId="{251FBFD8-9508-300E-B960-5ACFF579486D}"/>
          </ac:cxnSpMkLst>
        </pc:cxnChg>
        <pc:cxnChg chg="add del mod topLvl">
          <ac:chgData name="Talarico, Salvatore" userId="5d77538d-074a-40aa-89bc-3bddcdff28e1" providerId="ADAL" clId="{A0243B89-686D-453A-A747-2294020AD6FA}" dt="2024-01-05T20:04:15.685" v="3884" actId="478"/>
          <ac:cxnSpMkLst>
            <pc:docMk/>
            <pc:sldMk cId="2390536385" sldId="2147473525"/>
            <ac:cxnSpMk id="127" creationId="{A51ED404-A502-FDC2-9805-901819D42E26}"/>
          </ac:cxnSpMkLst>
        </pc:cxnChg>
        <pc:cxnChg chg="add del mod topLvl">
          <ac:chgData name="Talarico, Salvatore" userId="5d77538d-074a-40aa-89bc-3bddcdff28e1" providerId="ADAL" clId="{A0243B89-686D-453A-A747-2294020AD6FA}" dt="2024-01-05T20:04:10.888" v="3880" actId="478"/>
          <ac:cxnSpMkLst>
            <pc:docMk/>
            <pc:sldMk cId="2390536385" sldId="2147473525"/>
            <ac:cxnSpMk id="129" creationId="{51FE3CF3-83F8-282F-8329-AC7AB2B47F2A}"/>
          </ac:cxnSpMkLst>
        </pc:cxnChg>
        <pc:cxnChg chg="add mod">
          <ac:chgData name="Talarico, Salvatore" userId="5d77538d-074a-40aa-89bc-3bddcdff28e1" providerId="ADAL" clId="{A0243B89-686D-453A-A747-2294020AD6FA}" dt="2024-01-05T20:02:44.514" v="3865" actId="692"/>
          <ac:cxnSpMkLst>
            <pc:docMk/>
            <pc:sldMk cId="2390536385" sldId="2147473525"/>
            <ac:cxnSpMk id="135" creationId="{456BB29C-BAD5-54C9-94D6-D31BAC4332CC}"/>
          </ac:cxnSpMkLst>
        </pc:cxnChg>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pChg chg="mod">
          <ac:chgData name="Talarico, Salvatore" userId="5d77538d-074a-40aa-89bc-3bddcdff28e1" providerId="ADAL" clId="{A0243B89-686D-453A-A747-2294020AD6FA}" dt="2024-01-06T05:22:56.162" v="7733" actId="20577"/>
          <ac:spMkLst>
            <pc:docMk/>
            <pc:sldMk cId="1497764153" sldId="2147473526"/>
            <ac:spMk id="2" creationId="{2325D561-9CA3-E984-2BBC-75BDDBF09AB0}"/>
          </ac:spMkLst>
        </pc:spChg>
        <pc:spChg chg="del">
          <ac:chgData name="Talarico, Salvatore" userId="5d77538d-074a-40aa-89bc-3bddcdff28e1" providerId="ADAL" clId="{A0243B89-686D-453A-A747-2294020AD6FA}" dt="2024-01-05T16:50:09.179" v="2784" actId="478"/>
          <ac:spMkLst>
            <pc:docMk/>
            <pc:sldMk cId="1497764153" sldId="2147473526"/>
            <ac:spMk id="5" creationId="{9A18F9C6-07DB-49AB-3A34-9527892F0F9C}"/>
          </ac:spMkLst>
        </pc:spChg>
        <pc:spChg chg="mod">
          <ac:chgData name="Talarico, Salvatore" userId="5d77538d-074a-40aa-89bc-3bddcdff28e1" providerId="ADAL" clId="{A0243B89-686D-453A-A747-2294020AD6FA}" dt="2024-01-06T05:22:53.133" v="7732" actId="6549"/>
          <ac:spMkLst>
            <pc:docMk/>
            <pc:sldMk cId="1497764153" sldId="2147473526"/>
            <ac:spMk id="7" creationId="{54D2B4B6-9047-7BFB-E73B-3BA0FD6B84C2}"/>
          </ac:spMkLst>
        </pc:spChg>
        <pc:spChg chg="add mod">
          <ac:chgData name="Talarico, Salvatore" userId="5d77538d-074a-40aa-89bc-3bddcdff28e1" providerId="ADAL" clId="{A0243B89-686D-453A-A747-2294020AD6FA}" dt="2024-01-05T16:50:10.295" v="2785"/>
          <ac:spMkLst>
            <pc:docMk/>
            <pc:sldMk cId="1497764153" sldId="2147473526"/>
            <ac:spMk id="8" creationId="{3D7438A3-F280-2ABE-5BD7-D54442086003}"/>
          </ac:spMkLst>
        </pc:spChg>
        <pc:spChg chg="add mod">
          <ac:chgData name="Talarico, Salvatore" userId="5d77538d-074a-40aa-89bc-3bddcdff28e1" providerId="ADAL" clId="{A0243B89-686D-453A-A747-2294020AD6FA}" dt="2024-01-08T18:02:13.497" v="11493" actId="20577"/>
          <ac:spMkLst>
            <pc:docMk/>
            <pc:sldMk cId="1497764153" sldId="2147473526"/>
            <ac:spMk id="9" creationId="{7D5D5A8C-35BB-1EB7-60B8-20EA83A9B1C8}"/>
          </ac:spMkLst>
        </pc:spChg>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pChg chg="del mod">
          <ac:chgData name="Talarico, Salvatore" userId="5d77538d-074a-40aa-89bc-3bddcdff28e1" providerId="ADAL" clId="{A0243B89-686D-453A-A747-2294020AD6FA}" dt="2024-01-08T01:07:54.917" v="9884" actId="478"/>
          <ac:spMkLst>
            <pc:docMk/>
            <pc:sldMk cId="870006154" sldId="2147473527"/>
            <ac:spMk id="2" creationId="{2325D561-9CA3-E984-2BBC-75BDDBF09AB0}"/>
          </ac:spMkLst>
        </pc:spChg>
        <pc:spChg chg="mod">
          <ac:chgData name="Talarico, Salvatore" userId="5d77538d-074a-40aa-89bc-3bddcdff28e1" providerId="ADAL" clId="{A0243B89-686D-453A-A747-2294020AD6FA}" dt="2024-01-08T01:23:41.691" v="10123" actId="1076"/>
          <ac:spMkLst>
            <pc:docMk/>
            <pc:sldMk cId="870006154" sldId="2147473527"/>
            <ac:spMk id="3" creationId="{6022ABF0-32CA-B3DC-4DE9-DC9319F214B3}"/>
          </ac:spMkLst>
        </pc:spChg>
        <pc:spChg chg="del">
          <ac:chgData name="Talarico, Salvatore" userId="5d77538d-074a-40aa-89bc-3bddcdff28e1" providerId="ADAL" clId="{A0243B89-686D-453A-A747-2294020AD6FA}" dt="2024-01-05T16:50:19.577" v="2811" actId="478"/>
          <ac:spMkLst>
            <pc:docMk/>
            <pc:sldMk cId="870006154" sldId="2147473527"/>
            <ac:spMk id="5" creationId="{9A18F9C6-07DB-49AB-3A34-9527892F0F9C}"/>
          </ac:spMkLst>
        </pc:spChg>
        <pc:spChg chg="del mod">
          <ac:chgData name="Talarico, Salvatore" userId="5d77538d-074a-40aa-89bc-3bddcdff28e1" providerId="ADAL" clId="{A0243B89-686D-453A-A747-2294020AD6FA}" dt="2024-01-08T00:52:05.769" v="9853" actId="478"/>
          <ac:spMkLst>
            <pc:docMk/>
            <pc:sldMk cId="870006154" sldId="2147473527"/>
            <ac:spMk id="7" creationId="{54D2B4B6-9047-7BFB-E73B-3BA0FD6B84C2}"/>
          </ac:spMkLst>
        </pc:spChg>
        <pc:spChg chg="add mod">
          <ac:chgData name="Talarico, Salvatore" userId="5d77538d-074a-40aa-89bc-3bddcdff28e1" providerId="ADAL" clId="{A0243B89-686D-453A-A747-2294020AD6FA}" dt="2024-01-05T16:50:20.740" v="2812"/>
          <ac:spMkLst>
            <pc:docMk/>
            <pc:sldMk cId="870006154" sldId="2147473527"/>
            <ac:spMk id="8" creationId="{049AE74F-D2FD-1142-C084-1363396863A7}"/>
          </ac:spMkLst>
        </pc:spChg>
        <pc:spChg chg="add del mod">
          <ac:chgData name="Talarico, Salvatore" userId="5d77538d-074a-40aa-89bc-3bddcdff28e1" providerId="ADAL" clId="{A0243B89-686D-453A-A747-2294020AD6FA}" dt="2024-01-08T00:52:12.067" v="9855" actId="478"/>
          <ac:spMkLst>
            <pc:docMk/>
            <pc:sldMk cId="870006154" sldId="2147473527"/>
            <ac:spMk id="11" creationId="{269EADEE-4EBB-C4AF-8A24-2081FB76177D}"/>
          </ac:spMkLst>
        </pc:spChg>
        <pc:spChg chg="add del mod">
          <ac:chgData name="Talarico, Salvatore" userId="5d77538d-074a-40aa-89bc-3bddcdff28e1" providerId="ADAL" clId="{A0243B89-686D-453A-A747-2294020AD6FA}" dt="2024-01-08T01:07:56.495" v="9885" actId="478"/>
          <ac:spMkLst>
            <pc:docMk/>
            <pc:sldMk cId="870006154" sldId="2147473527"/>
            <ac:spMk id="13" creationId="{EFCA482A-C261-A922-CADF-DBC06AD5B3A1}"/>
          </ac:spMkLst>
        </pc:spChg>
        <pc:spChg chg="add mod">
          <ac:chgData name="Talarico, Salvatore" userId="5d77538d-074a-40aa-89bc-3bddcdff28e1" providerId="ADAL" clId="{A0243B89-686D-453A-A747-2294020AD6FA}" dt="2024-01-08T01:24:59.523" v="10153"/>
          <ac:spMkLst>
            <pc:docMk/>
            <pc:sldMk cId="870006154" sldId="2147473527"/>
            <ac:spMk id="14" creationId="{C5FB7317-5802-A75A-E847-B826E9129BA4}"/>
          </ac:spMkLst>
        </pc:spChg>
        <pc:spChg chg="add mod">
          <ac:chgData name="Talarico, Salvatore" userId="5d77538d-074a-40aa-89bc-3bddcdff28e1" providerId="ADAL" clId="{A0243B89-686D-453A-A747-2294020AD6FA}" dt="2024-01-08T01:11:23.310" v="9911" actId="164"/>
          <ac:spMkLst>
            <pc:docMk/>
            <pc:sldMk cId="870006154" sldId="2147473527"/>
            <ac:spMk id="15" creationId="{6B425C0D-508C-5086-C043-8A2AFB8195F8}"/>
          </ac:spMkLst>
        </pc:spChg>
        <pc:spChg chg="add del mod">
          <ac:chgData name="Talarico, Salvatore" userId="5d77538d-074a-40aa-89bc-3bddcdff28e1" providerId="ADAL" clId="{A0243B89-686D-453A-A747-2294020AD6FA}" dt="2024-01-08T01:10:41.267" v="9902" actId="478"/>
          <ac:spMkLst>
            <pc:docMk/>
            <pc:sldMk cId="870006154" sldId="2147473527"/>
            <ac:spMk id="16" creationId="{1C610EC1-D6A9-A1C0-B59B-DA577D40B7EB}"/>
          </ac:spMkLst>
        </pc:spChg>
        <pc:spChg chg="add mod">
          <ac:chgData name="Talarico, Salvatore" userId="5d77538d-074a-40aa-89bc-3bddcdff28e1" providerId="ADAL" clId="{A0243B89-686D-453A-A747-2294020AD6FA}" dt="2024-01-08T01:11:23.310" v="9911" actId="164"/>
          <ac:spMkLst>
            <pc:docMk/>
            <pc:sldMk cId="870006154" sldId="2147473527"/>
            <ac:spMk id="17" creationId="{AD9B705B-C46A-D503-5707-39016224159C}"/>
          </ac:spMkLst>
        </pc:spChg>
        <pc:spChg chg="add mod">
          <ac:chgData name="Talarico, Salvatore" userId="5d77538d-074a-40aa-89bc-3bddcdff28e1" providerId="ADAL" clId="{A0243B89-686D-453A-A747-2294020AD6FA}" dt="2024-01-08T01:11:23.310" v="9911" actId="164"/>
          <ac:spMkLst>
            <pc:docMk/>
            <pc:sldMk cId="870006154" sldId="2147473527"/>
            <ac:spMk id="18" creationId="{DB853C18-6AB8-2FAF-46FC-6233D7937458}"/>
          </ac:spMkLst>
        </pc:spChg>
        <pc:spChg chg="mod">
          <ac:chgData name="Talarico, Salvatore" userId="5d77538d-074a-40aa-89bc-3bddcdff28e1" providerId="ADAL" clId="{A0243B89-686D-453A-A747-2294020AD6FA}" dt="2024-01-08T01:11:30.085" v="9913"/>
          <ac:spMkLst>
            <pc:docMk/>
            <pc:sldMk cId="870006154" sldId="2147473527"/>
            <ac:spMk id="21" creationId="{86235E3D-94DC-43EF-902E-E8E5423EF2D4}"/>
          </ac:spMkLst>
        </pc:spChg>
        <pc:spChg chg="mod">
          <ac:chgData name="Talarico, Salvatore" userId="5d77538d-074a-40aa-89bc-3bddcdff28e1" providerId="ADAL" clId="{A0243B89-686D-453A-A747-2294020AD6FA}" dt="2024-01-08T01:11:30.085" v="9913"/>
          <ac:spMkLst>
            <pc:docMk/>
            <pc:sldMk cId="870006154" sldId="2147473527"/>
            <ac:spMk id="22" creationId="{30D9A3B2-AC54-6EA1-FEF7-BF200C982A32}"/>
          </ac:spMkLst>
        </pc:spChg>
        <pc:spChg chg="mod">
          <ac:chgData name="Talarico, Salvatore" userId="5d77538d-074a-40aa-89bc-3bddcdff28e1" providerId="ADAL" clId="{A0243B89-686D-453A-A747-2294020AD6FA}" dt="2024-01-08T01:11:30.085" v="9913"/>
          <ac:spMkLst>
            <pc:docMk/>
            <pc:sldMk cId="870006154" sldId="2147473527"/>
            <ac:spMk id="23" creationId="{C070F621-E6F0-B288-1ADD-312C26109752}"/>
          </ac:spMkLst>
        </pc:spChg>
        <pc:spChg chg="add mod">
          <ac:chgData name="Talarico, Salvatore" userId="5d77538d-074a-40aa-89bc-3bddcdff28e1" providerId="ADAL" clId="{A0243B89-686D-453A-A747-2294020AD6FA}" dt="2024-01-08T01:25:50.479" v="10174" actId="1076"/>
          <ac:spMkLst>
            <pc:docMk/>
            <pc:sldMk cId="870006154" sldId="2147473527"/>
            <ac:spMk id="25" creationId="{25322EBA-CE28-ECDF-7F54-F0BC062C6096}"/>
          </ac:spMkLst>
        </pc:spChg>
        <pc:spChg chg="add mod">
          <ac:chgData name="Talarico, Salvatore" userId="5d77538d-074a-40aa-89bc-3bddcdff28e1" providerId="ADAL" clId="{A0243B89-686D-453A-A747-2294020AD6FA}" dt="2024-01-08T01:25:50.479" v="10174" actId="1076"/>
          <ac:spMkLst>
            <pc:docMk/>
            <pc:sldMk cId="870006154" sldId="2147473527"/>
            <ac:spMk id="26" creationId="{0D8EC1D7-0426-522E-C7EA-D1E9229081B3}"/>
          </ac:spMkLst>
        </pc:spChg>
        <pc:spChg chg="add mod">
          <ac:chgData name="Talarico, Salvatore" userId="5d77538d-074a-40aa-89bc-3bddcdff28e1" providerId="ADAL" clId="{A0243B89-686D-453A-A747-2294020AD6FA}" dt="2024-01-08T01:25:50.479" v="10174" actId="1076"/>
          <ac:spMkLst>
            <pc:docMk/>
            <pc:sldMk cId="870006154" sldId="2147473527"/>
            <ac:spMk id="27" creationId="{97091EA5-8BA3-2B75-B4EB-9811C4079FB2}"/>
          </ac:spMkLst>
        </pc:spChg>
        <pc:spChg chg="add mod">
          <ac:chgData name="Talarico, Salvatore" userId="5d77538d-074a-40aa-89bc-3bddcdff28e1" providerId="ADAL" clId="{A0243B89-686D-453A-A747-2294020AD6FA}" dt="2024-01-08T01:25:50.479" v="10174" actId="1076"/>
          <ac:spMkLst>
            <pc:docMk/>
            <pc:sldMk cId="870006154" sldId="2147473527"/>
            <ac:spMk id="28" creationId="{F5F6E143-D028-F84B-7B72-ADE19C4FF64A}"/>
          </ac:spMkLst>
        </pc:spChg>
        <pc:spChg chg="add mod">
          <ac:chgData name="Talarico, Salvatore" userId="5d77538d-074a-40aa-89bc-3bddcdff28e1" providerId="ADAL" clId="{A0243B89-686D-453A-A747-2294020AD6FA}" dt="2024-01-08T01:25:50.479" v="10174" actId="1076"/>
          <ac:spMkLst>
            <pc:docMk/>
            <pc:sldMk cId="870006154" sldId="2147473527"/>
            <ac:spMk id="29" creationId="{B74C8282-D64B-0457-6761-A275440BF97A}"/>
          </ac:spMkLst>
        </pc:spChg>
        <pc:spChg chg="add mod">
          <ac:chgData name="Talarico, Salvatore" userId="5d77538d-074a-40aa-89bc-3bddcdff28e1" providerId="ADAL" clId="{A0243B89-686D-453A-A747-2294020AD6FA}" dt="2024-01-08T01:25:50.479" v="10174" actId="1076"/>
          <ac:spMkLst>
            <pc:docMk/>
            <pc:sldMk cId="870006154" sldId="2147473527"/>
            <ac:spMk id="30" creationId="{1760B86F-34D8-BE9C-4B4C-1F553AEE9276}"/>
          </ac:spMkLst>
        </pc:spChg>
        <pc:spChg chg="mod">
          <ac:chgData name="Talarico, Salvatore" userId="5d77538d-074a-40aa-89bc-3bddcdff28e1" providerId="ADAL" clId="{A0243B89-686D-453A-A747-2294020AD6FA}" dt="2024-01-08T01:13:24.747" v="9957"/>
          <ac:spMkLst>
            <pc:docMk/>
            <pc:sldMk cId="870006154" sldId="2147473527"/>
            <ac:spMk id="34" creationId="{91BF4E0E-1CA2-97BD-3E88-DC966F73F9AE}"/>
          </ac:spMkLst>
        </pc:spChg>
        <pc:spChg chg="mod">
          <ac:chgData name="Talarico, Salvatore" userId="5d77538d-074a-40aa-89bc-3bddcdff28e1" providerId="ADAL" clId="{A0243B89-686D-453A-A747-2294020AD6FA}" dt="2024-01-08T01:13:24.747" v="9957"/>
          <ac:spMkLst>
            <pc:docMk/>
            <pc:sldMk cId="870006154" sldId="2147473527"/>
            <ac:spMk id="35" creationId="{40F735EC-4E94-7771-1C3B-82647CD00391}"/>
          </ac:spMkLst>
        </pc:spChg>
        <pc:spChg chg="mod">
          <ac:chgData name="Talarico, Salvatore" userId="5d77538d-074a-40aa-89bc-3bddcdff28e1" providerId="ADAL" clId="{A0243B89-686D-453A-A747-2294020AD6FA}" dt="2024-01-08T01:13:24.747" v="9957"/>
          <ac:spMkLst>
            <pc:docMk/>
            <pc:sldMk cId="870006154" sldId="2147473527"/>
            <ac:spMk id="36" creationId="{C4A10C15-64B2-2ABA-D62C-EF782438F950}"/>
          </ac:spMkLst>
        </pc:spChg>
        <pc:spChg chg="mod">
          <ac:chgData name="Talarico, Salvatore" userId="5d77538d-074a-40aa-89bc-3bddcdff28e1" providerId="ADAL" clId="{A0243B89-686D-453A-A747-2294020AD6FA}" dt="2024-01-08T01:13:24.747" v="9957"/>
          <ac:spMkLst>
            <pc:docMk/>
            <pc:sldMk cId="870006154" sldId="2147473527"/>
            <ac:spMk id="37" creationId="{E06192EF-ACEE-5D85-700E-85A8FAB6D44A}"/>
          </ac:spMkLst>
        </pc:spChg>
        <pc:spChg chg="mod">
          <ac:chgData name="Talarico, Salvatore" userId="5d77538d-074a-40aa-89bc-3bddcdff28e1" providerId="ADAL" clId="{A0243B89-686D-453A-A747-2294020AD6FA}" dt="2024-01-08T01:13:24.747" v="9957"/>
          <ac:spMkLst>
            <pc:docMk/>
            <pc:sldMk cId="870006154" sldId="2147473527"/>
            <ac:spMk id="38" creationId="{7809A827-D71F-2F39-E68A-3D3A26052764}"/>
          </ac:spMkLst>
        </pc:spChg>
        <pc:spChg chg="mod">
          <ac:chgData name="Talarico, Salvatore" userId="5d77538d-074a-40aa-89bc-3bddcdff28e1" providerId="ADAL" clId="{A0243B89-686D-453A-A747-2294020AD6FA}" dt="2024-01-08T01:13:24.747" v="9957"/>
          <ac:spMkLst>
            <pc:docMk/>
            <pc:sldMk cId="870006154" sldId="2147473527"/>
            <ac:spMk id="39" creationId="{A19C2243-EA82-8D6B-F29C-1DEB7180441F}"/>
          </ac:spMkLst>
        </pc:spChg>
        <pc:spChg chg="add del mod">
          <ac:chgData name="Talarico, Salvatore" userId="5d77538d-074a-40aa-89bc-3bddcdff28e1" providerId="ADAL" clId="{A0243B89-686D-453A-A747-2294020AD6FA}" dt="2024-01-08T01:14:06.661" v="9966" actId="478"/>
          <ac:spMkLst>
            <pc:docMk/>
            <pc:sldMk cId="870006154" sldId="2147473527"/>
            <ac:spMk id="40" creationId="{D967CA3D-96B2-3A27-C2AA-3AD8D4F90090}"/>
          </ac:spMkLst>
        </pc:spChg>
        <pc:spChg chg="add del mod">
          <ac:chgData name="Talarico, Salvatore" userId="5d77538d-074a-40aa-89bc-3bddcdff28e1" providerId="ADAL" clId="{A0243B89-686D-453A-A747-2294020AD6FA}" dt="2024-01-08T01:14:02.996" v="9964" actId="478"/>
          <ac:spMkLst>
            <pc:docMk/>
            <pc:sldMk cId="870006154" sldId="2147473527"/>
            <ac:spMk id="41" creationId="{4A1DA99A-E732-75F9-9A04-5EDB7C9544C0}"/>
          </ac:spMkLst>
        </pc:spChg>
        <pc:spChg chg="add del mod">
          <ac:chgData name="Talarico, Salvatore" userId="5d77538d-074a-40aa-89bc-3bddcdff28e1" providerId="ADAL" clId="{A0243B89-686D-453A-A747-2294020AD6FA}" dt="2024-01-08T01:14:41.303" v="9974" actId="478"/>
          <ac:spMkLst>
            <pc:docMk/>
            <pc:sldMk cId="870006154" sldId="2147473527"/>
            <ac:spMk id="42" creationId="{0735A8C2-D6FD-AD67-C1C3-225ADDF9A9E2}"/>
          </ac:spMkLst>
        </pc:spChg>
        <pc:spChg chg="add del mod">
          <ac:chgData name="Talarico, Salvatore" userId="5d77538d-074a-40aa-89bc-3bddcdff28e1" providerId="ADAL" clId="{A0243B89-686D-453A-A747-2294020AD6FA}" dt="2024-01-08T01:14:08.608" v="9967" actId="478"/>
          <ac:spMkLst>
            <pc:docMk/>
            <pc:sldMk cId="870006154" sldId="2147473527"/>
            <ac:spMk id="43" creationId="{EB743769-91A7-1DAD-5416-61D0B1308E79}"/>
          </ac:spMkLst>
        </pc:spChg>
        <pc:spChg chg="add del mod">
          <ac:chgData name="Talarico, Salvatore" userId="5d77538d-074a-40aa-89bc-3bddcdff28e1" providerId="ADAL" clId="{A0243B89-686D-453A-A747-2294020AD6FA}" dt="2024-01-08T01:14:04.541" v="9965" actId="478"/>
          <ac:spMkLst>
            <pc:docMk/>
            <pc:sldMk cId="870006154" sldId="2147473527"/>
            <ac:spMk id="44" creationId="{257616BE-44A7-5543-93F8-3463A11CF275}"/>
          </ac:spMkLst>
        </pc:spChg>
        <pc:spChg chg="mod">
          <ac:chgData name="Talarico, Salvatore" userId="5d77538d-074a-40aa-89bc-3bddcdff28e1" providerId="ADAL" clId="{A0243B89-686D-453A-A747-2294020AD6FA}" dt="2024-01-08T01:14:51.584" v="9977"/>
          <ac:spMkLst>
            <pc:docMk/>
            <pc:sldMk cId="870006154" sldId="2147473527"/>
            <ac:spMk id="48" creationId="{81BBE3AD-C1E3-0C39-4BE6-501D64634C06}"/>
          </ac:spMkLst>
        </pc:spChg>
        <pc:spChg chg="mod">
          <ac:chgData name="Talarico, Salvatore" userId="5d77538d-074a-40aa-89bc-3bddcdff28e1" providerId="ADAL" clId="{A0243B89-686D-453A-A747-2294020AD6FA}" dt="2024-01-08T01:14:51.584" v="9977"/>
          <ac:spMkLst>
            <pc:docMk/>
            <pc:sldMk cId="870006154" sldId="2147473527"/>
            <ac:spMk id="49" creationId="{DB8EA0B2-8C1F-B8C9-9B72-231CB4B906ED}"/>
          </ac:spMkLst>
        </pc:spChg>
        <pc:spChg chg="mod">
          <ac:chgData name="Talarico, Salvatore" userId="5d77538d-074a-40aa-89bc-3bddcdff28e1" providerId="ADAL" clId="{A0243B89-686D-453A-A747-2294020AD6FA}" dt="2024-01-08T01:14:51.584" v="9977"/>
          <ac:spMkLst>
            <pc:docMk/>
            <pc:sldMk cId="870006154" sldId="2147473527"/>
            <ac:spMk id="50" creationId="{88EEE223-4165-734A-0141-1BFEE8233D4C}"/>
          </ac:spMkLst>
        </pc:spChg>
        <pc:spChg chg="mod">
          <ac:chgData name="Talarico, Salvatore" userId="5d77538d-074a-40aa-89bc-3bddcdff28e1" providerId="ADAL" clId="{A0243B89-686D-453A-A747-2294020AD6FA}" dt="2024-01-08T01:14:51.584" v="9977"/>
          <ac:spMkLst>
            <pc:docMk/>
            <pc:sldMk cId="870006154" sldId="2147473527"/>
            <ac:spMk id="51" creationId="{08D63221-5CD1-ED7B-45F1-6EDCD491947F}"/>
          </ac:spMkLst>
        </pc:spChg>
        <pc:spChg chg="mod">
          <ac:chgData name="Talarico, Salvatore" userId="5d77538d-074a-40aa-89bc-3bddcdff28e1" providerId="ADAL" clId="{A0243B89-686D-453A-A747-2294020AD6FA}" dt="2024-01-08T01:14:51.584" v="9977"/>
          <ac:spMkLst>
            <pc:docMk/>
            <pc:sldMk cId="870006154" sldId="2147473527"/>
            <ac:spMk id="52" creationId="{41BE924F-9F04-01E4-D4F4-FDB4ACE55E7C}"/>
          </ac:spMkLst>
        </pc:spChg>
        <pc:spChg chg="mod">
          <ac:chgData name="Talarico, Salvatore" userId="5d77538d-074a-40aa-89bc-3bddcdff28e1" providerId="ADAL" clId="{A0243B89-686D-453A-A747-2294020AD6FA}" dt="2024-01-08T01:14:51.584" v="9977"/>
          <ac:spMkLst>
            <pc:docMk/>
            <pc:sldMk cId="870006154" sldId="2147473527"/>
            <ac:spMk id="53" creationId="{C600E93D-275F-1B94-A397-F97756C91B20}"/>
          </ac:spMkLst>
        </pc:spChg>
        <pc:spChg chg="add del mod">
          <ac:chgData name="Talarico, Salvatore" userId="5d77538d-074a-40aa-89bc-3bddcdff28e1" providerId="ADAL" clId="{A0243B89-686D-453A-A747-2294020AD6FA}" dt="2024-01-08T01:17:31.909" v="10033" actId="478"/>
          <ac:spMkLst>
            <pc:docMk/>
            <pc:sldMk cId="870006154" sldId="2147473527"/>
            <ac:spMk id="54" creationId="{862571AF-F0B9-72D4-4927-D13B25C4C261}"/>
          </ac:spMkLst>
        </pc:spChg>
        <pc:spChg chg="add del mod">
          <ac:chgData name="Talarico, Salvatore" userId="5d77538d-074a-40aa-89bc-3bddcdff28e1" providerId="ADAL" clId="{A0243B89-686D-453A-A747-2294020AD6FA}" dt="2024-01-08T01:17:31.909" v="10033" actId="478"/>
          <ac:spMkLst>
            <pc:docMk/>
            <pc:sldMk cId="870006154" sldId="2147473527"/>
            <ac:spMk id="55" creationId="{89E0730E-536B-8039-3645-7C0B4F8AD591}"/>
          </ac:spMkLst>
        </pc:spChg>
        <pc:spChg chg="add del mod">
          <ac:chgData name="Talarico, Salvatore" userId="5d77538d-074a-40aa-89bc-3bddcdff28e1" providerId="ADAL" clId="{A0243B89-686D-453A-A747-2294020AD6FA}" dt="2024-01-08T01:17:31.909" v="10033" actId="478"/>
          <ac:spMkLst>
            <pc:docMk/>
            <pc:sldMk cId="870006154" sldId="2147473527"/>
            <ac:spMk id="56" creationId="{92F552E5-6D69-FF64-386F-F871F5A40BCB}"/>
          </ac:spMkLst>
        </pc:spChg>
        <pc:spChg chg="add del mod">
          <ac:chgData name="Talarico, Salvatore" userId="5d77538d-074a-40aa-89bc-3bddcdff28e1" providerId="ADAL" clId="{A0243B89-686D-453A-A747-2294020AD6FA}" dt="2024-01-08T01:17:31.909" v="10033" actId="478"/>
          <ac:spMkLst>
            <pc:docMk/>
            <pc:sldMk cId="870006154" sldId="2147473527"/>
            <ac:spMk id="57" creationId="{6B747C33-1C8C-067E-F798-FCF1B71E6357}"/>
          </ac:spMkLst>
        </pc:spChg>
        <pc:spChg chg="add del mod">
          <ac:chgData name="Talarico, Salvatore" userId="5d77538d-074a-40aa-89bc-3bddcdff28e1" providerId="ADAL" clId="{A0243B89-686D-453A-A747-2294020AD6FA}" dt="2024-01-08T01:17:31.909" v="10033" actId="478"/>
          <ac:spMkLst>
            <pc:docMk/>
            <pc:sldMk cId="870006154" sldId="2147473527"/>
            <ac:spMk id="58" creationId="{FEFABAB9-E0C6-60BE-3D91-C10C1F24F0AE}"/>
          </ac:spMkLst>
        </pc:spChg>
        <pc:spChg chg="add del mod">
          <ac:chgData name="Talarico, Salvatore" userId="5d77538d-074a-40aa-89bc-3bddcdff28e1" providerId="ADAL" clId="{A0243B89-686D-453A-A747-2294020AD6FA}" dt="2024-01-08T01:17:31.909" v="10033" actId="478"/>
          <ac:spMkLst>
            <pc:docMk/>
            <pc:sldMk cId="870006154" sldId="2147473527"/>
            <ac:spMk id="59" creationId="{5165F19F-42A9-5D1E-9B1E-CB0618CDD010}"/>
          </ac:spMkLst>
        </pc:spChg>
        <pc:spChg chg="add del mod">
          <ac:chgData name="Talarico, Salvatore" userId="5d77538d-074a-40aa-89bc-3bddcdff28e1" providerId="ADAL" clId="{A0243B89-686D-453A-A747-2294020AD6FA}" dt="2024-01-08T01:15:40.520" v="9996" actId="478"/>
          <ac:spMkLst>
            <pc:docMk/>
            <pc:sldMk cId="870006154" sldId="2147473527"/>
            <ac:spMk id="60" creationId="{0821D560-33F1-61EB-FA3B-0493D0B0846C}"/>
          </ac:spMkLst>
        </pc:spChg>
        <pc:spChg chg="add del mod">
          <ac:chgData name="Talarico, Salvatore" userId="5d77538d-074a-40aa-89bc-3bddcdff28e1" providerId="ADAL" clId="{A0243B89-686D-453A-A747-2294020AD6FA}" dt="2024-01-08T01:17:27.330" v="10029" actId="478"/>
          <ac:spMkLst>
            <pc:docMk/>
            <pc:sldMk cId="870006154" sldId="2147473527"/>
            <ac:spMk id="61" creationId="{CD4D8CFB-67AC-B8A7-64E9-032299A43E28}"/>
          </ac:spMkLst>
        </pc:spChg>
        <pc:spChg chg="add del mod">
          <ac:chgData name="Talarico, Salvatore" userId="5d77538d-074a-40aa-89bc-3bddcdff28e1" providerId="ADAL" clId="{A0243B89-686D-453A-A747-2294020AD6FA}" dt="2024-01-08T01:17:29.127" v="10032" actId="478"/>
          <ac:spMkLst>
            <pc:docMk/>
            <pc:sldMk cId="870006154" sldId="2147473527"/>
            <ac:spMk id="62" creationId="{0A96B6DA-F86D-A4C9-AFFB-9057335E6924}"/>
          </ac:spMkLst>
        </pc:spChg>
        <pc:spChg chg="mod">
          <ac:chgData name="Talarico, Salvatore" userId="5d77538d-074a-40aa-89bc-3bddcdff28e1" providerId="ADAL" clId="{A0243B89-686D-453A-A747-2294020AD6FA}" dt="2024-01-08T01:16:56.863" v="10023" actId="165"/>
          <ac:spMkLst>
            <pc:docMk/>
            <pc:sldMk cId="870006154" sldId="2147473527"/>
            <ac:spMk id="66" creationId="{38C28A1D-5190-2079-1589-A8FCACC6E06A}"/>
          </ac:spMkLst>
        </pc:spChg>
        <pc:spChg chg="mod">
          <ac:chgData name="Talarico, Salvatore" userId="5d77538d-074a-40aa-89bc-3bddcdff28e1" providerId="ADAL" clId="{A0243B89-686D-453A-A747-2294020AD6FA}" dt="2024-01-08T01:16:56.863" v="10023" actId="165"/>
          <ac:spMkLst>
            <pc:docMk/>
            <pc:sldMk cId="870006154" sldId="2147473527"/>
            <ac:spMk id="67" creationId="{42C4B29F-F4D9-A5A7-6D6A-83DFB7044F20}"/>
          </ac:spMkLst>
        </pc:spChg>
        <pc:spChg chg="mod">
          <ac:chgData name="Talarico, Salvatore" userId="5d77538d-074a-40aa-89bc-3bddcdff28e1" providerId="ADAL" clId="{A0243B89-686D-453A-A747-2294020AD6FA}" dt="2024-01-08T01:16:56.863" v="10023" actId="165"/>
          <ac:spMkLst>
            <pc:docMk/>
            <pc:sldMk cId="870006154" sldId="2147473527"/>
            <ac:spMk id="68" creationId="{95121803-1A35-6F1F-0670-9BDBC9633619}"/>
          </ac:spMkLst>
        </pc:spChg>
        <pc:spChg chg="mod">
          <ac:chgData name="Talarico, Salvatore" userId="5d77538d-074a-40aa-89bc-3bddcdff28e1" providerId="ADAL" clId="{A0243B89-686D-453A-A747-2294020AD6FA}" dt="2024-01-08T01:16:56.863" v="10023" actId="165"/>
          <ac:spMkLst>
            <pc:docMk/>
            <pc:sldMk cId="870006154" sldId="2147473527"/>
            <ac:spMk id="69" creationId="{0FA8A4B4-EEB8-5C69-C7E6-0F894F095BCD}"/>
          </ac:spMkLst>
        </pc:spChg>
        <pc:spChg chg="mod">
          <ac:chgData name="Talarico, Salvatore" userId="5d77538d-074a-40aa-89bc-3bddcdff28e1" providerId="ADAL" clId="{A0243B89-686D-453A-A747-2294020AD6FA}" dt="2024-01-08T01:16:56.863" v="10023" actId="165"/>
          <ac:spMkLst>
            <pc:docMk/>
            <pc:sldMk cId="870006154" sldId="2147473527"/>
            <ac:spMk id="70" creationId="{56F7C1E5-283E-82E5-97D3-9C6486D2E608}"/>
          </ac:spMkLst>
        </pc:spChg>
        <pc:spChg chg="mod">
          <ac:chgData name="Talarico, Salvatore" userId="5d77538d-074a-40aa-89bc-3bddcdff28e1" providerId="ADAL" clId="{A0243B89-686D-453A-A747-2294020AD6FA}" dt="2024-01-08T01:16:56.863" v="10023" actId="165"/>
          <ac:spMkLst>
            <pc:docMk/>
            <pc:sldMk cId="870006154" sldId="2147473527"/>
            <ac:spMk id="71" creationId="{99C2AE27-5812-B82E-F581-6BBB42119293}"/>
          </ac:spMkLst>
        </pc:spChg>
        <pc:spChg chg="add del mod">
          <ac:chgData name="Talarico, Salvatore" userId="5d77538d-074a-40aa-89bc-3bddcdff28e1" providerId="ADAL" clId="{A0243B89-686D-453A-A747-2294020AD6FA}" dt="2024-01-08T01:17:00.562" v="10024" actId="478"/>
          <ac:spMkLst>
            <pc:docMk/>
            <pc:sldMk cId="870006154" sldId="2147473527"/>
            <ac:spMk id="72" creationId="{8FB9B43E-30DB-721F-9F9C-BE1F8BE185DA}"/>
          </ac:spMkLst>
        </pc:spChg>
        <pc:spChg chg="add del mod">
          <ac:chgData name="Talarico, Salvatore" userId="5d77538d-074a-40aa-89bc-3bddcdff28e1" providerId="ADAL" clId="{A0243B89-686D-453A-A747-2294020AD6FA}" dt="2024-01-08T01:17:00.562" v="10024" actId="478"/>
          <ac:spMkLst>
            <pc:docMk/>
            <pc:sldMk cId="870006154" sldId="2147473527"/>
            <ac:spMk id="73" creationId="{F3A1C774-9E4C-94B5-1DED-F1C71617A290}"/>
          </ac:spMkLst>
        </pc:spChg>
        <pc:spChg chg="add del mod">
          <ac:chgData name="Talarico, Salvatore" userId="5d77538d-074a-40aa-89bc-3bddcdff28e1" providerId="ADAL" clId="{A0243B89-686D-453A-A747-2294020AD6FA}" dt="2024-01-08T01:17:00.562" v="10024" actId="478"/>
          <ac:spMkLst>
            <pc:docMk/>
            <pc:sldMk cId="870006154" sldId="2147473527"/>
            <ac:spMk id="74" creationId="{A98456CD-EEAA-BF06-20E1-9037508D8674}"/>
          </ac:spMkLst>
        </pc:spChg>
        <pc:spChg chg="add del mod">
          <ac:chgData name="Talarico, Salvatore" userId="5d77538d-074a-40aa-89bc-3bddcdff28e1" providerId="ADAL" clId="{A0243B89-686D-453A-A747-2294020AD6FA}" dt="2024-01-08T01:17:00.562" v="10024" actId="478"/>
          <ac:spMkLst>
            <pc:docMk/>
            <pc:sldMk cId="870006154" sldId="2147473527"/>
            <ac:spMk id="75" creationId="{103A50EB-17D5-A2BD-A2FF-0C44D115387C}"/>
          </ac:spMkLst>
        </pc:spChg>
        <pc:spChg chg="add del mod">
          <ac:chgData name="Talarico, Salvatore" userId="5d77538d-074a-40aa-89bc-3bddcdff28e1" providerId="ADAL" clId="{A0243B89-686D-453A-A747-2294020AD6FA}" dt="2024-01-08T01:17:00.562" v="10024" actId="478"/>
          <ac:spMkLst>
            <pc:docMk/>
            <pc:sldMk cId="870006154" sldId="2147473527"/>
            <ac:spMk id="76" creationId="{A2DF2D7C-A095-2B55-FB1D-52B900FA3A12}"/>
          </ac:spMkLst>
        </pc:spChg>
        <pc:spChg chg="add del mod">
          <ac:chgData name="Talarico, Salvatore" userId="5d77538d-074a-40aa-89bc-3bddcdff28e1" providerId="ADAL" clId="{A0243B89-686D-453A-A747-2294020AD6FA}" dt="2024-01-08T01:17:00.562" v="10024" actId="478"/>
          <ac:spMkLst>
            <pc:docMk/>
            <pc:sldMk cId="870006154" sldId="2147473527"/>
            <ac:spMk id="77" creationId="{5C030848-6C48-AA62-A8B6-3FFB4CAFBD19}"/>
          </ac:spMkLst>
        </pc:spChg>
        <pc:spChg chg="mod">
          <ac:chgData name="Talarico, Salvatore" userId="5d77538d-074a-40aa-89bc-3bddcdff28e1" providerId="ADAL" clId="{A0243B89-686D-453A-A747-2294020AD6FA}" dt="2024-01-08T01:16:01.993" v="10000"/>
          <ac:spMkLst>
            <pc:docMk/>
            <pc:sldMk cId="870006154" sldId="2147473527"/>
            <ac:spMk id="81" creationId="{6F9083F6-6741-2C6F-4AC7-DA1F3CD41017}"/>
          </ac:spMkLst>
        </pc:spChg>
        <pc:spChg chg="mod">
          <ac:chgData name="Talarico, Salvatore" userId="5d77538d-074a-40aa-89bc-3bddcdff28e1" providerId="ADAL" clId="{A0243B89-686D-453A-A747-2294020AD6FA}" dt="2024-01-08T01:16:01.993" v="10000"/>
          <ac:spMkLst>
            <pc:docMk/>
            <pc:sldMk cId="870006154" sldId="2147473527"/>
            <ac:spMk id="82" creationId="{8B0F1F7A-41D9-4620-5E6C-DACB4BDA6492}"/>
          </ac:spMkLst>
        </pc:spChg>
        <pc:spChg chg="mod">
          <ac:chgData name="Talarico, Salvatore" userId="5d77538d-074a-40aa-89bc-3bddcdff28e1" providerId="ADAL" clId="{A0243B89-686D-453A-A747-2294020AD6FA}" dt="2024-01-08T01:16:01.993" v="10000"/>
          <ac:spMkLst>
            <pc:docMk/>
            <pc:sldMk cId="870006154" sldId="2147473527"/>
            <ac:spMk id="83" creationId="{654685F0-9887-8AC3-8CD9-587481CFA6E6}"/>
          </ac:spMkLst>
        </pc:spChg>
        <pc:spChg chg="mod">
          <ac:chgData name="Talarico, Salvatore" userId="5d77538d-074a-40aa-89bc-3bddcdff28e1" providerId="ADAL" clId="{A0243B89-686D-453A-A747-2294020AD6FA}" dt="2024-01-08T01:16:01.993" v="10000"/>
          <ac:spMkLst>
            <pc:docMk/>
            <pc:sldMk cId="870006154" sldId="2147473527"/>
            <ac:spMk id="84" creationId="{76C8EB3D-A353-BD26-4570-8C993ADF0F47}"/>
          </ac:spMkLst>
        </pc:spChg>
        <pc:spChg chg="mod">
          <ac:chgData name="Talarico, Salvatore" userId="5d77538d-074a-40aa-89bc-3bddcdff28e1" providerId="ADAL" clId="{A0243B89-686D-453A-A747-2294020AD6FA}" dt="2024-01-08T01:16:01.993" v="10000"/>
          <ac:spMkLst>
            <pc:docMk/>
            <pc:sldMk cId="870006154" sldId="2147473527"/>
            <ac:spMk id="85" creationId="{A972834A-22E4-32B4-EE5F-73595C5B7BE9}"/>
          </ac:spMkLst>
        </pc:spChg>
        <pc:spChg chg="mod">
          <ac:chgData name="Talarico, Salvatore" userId="5d77538d-074a-40aa-89bc-3bddcdff28e1" providerId="ADAL" clId="{A0243B89-686D-453A-A747-2294020AD6FA}" dt="2024-01-08T01:16:01.993" v="10000"/>
          <ac:spMkLst>
            <pc:docMk/>
            <pc:sldMk cId="870006154" sldId="2147473527"/>
            <ac:spMk id="86" creationId="{D3E6D7C0-8B52-9C59-87EF-55747D9E99FB}"/>
          </ac:spMkLst>
        </pc:spChg>
        <pc:spChg chg="add del mod">
          <ac:chgData name="Talarico, Salvatore" userId="5d77538d-074a-40aa-89bc-3bddcdff28e1" providerId="ADAL" clId="{A0243B89-686D-453A-A747-2294020AD6FA}" dt="2024-01-08T01:16:14.604" v="10003" actId="478"/>
          <ac:spMkLst>
            <pc:docMk/>
            <pc:sldMk cId="870006154" sldId="2147473527"/>
            <ac:spMk id="87" creationId="{A655CCA4-D2EC-A9F0-FC1A-319B87F059E7}"/>
          </ac:spMkLst>
        </pc:spChg>
        <pc:spChg chg="add del mod">
          <ac:chgData name="Talarico, Salvatore" userId="5d77538d-074a-40aa-89bc-3bddcdff28e1" providerId="ADAL" clId="{A0243B89-686D-453A-A747-2294020AD6FA}" dt="2024-01-08T01:16:14.604" v="10003" actId="478"/>
          <ac:spMkLst>
            <pc:docMk/>
            <pc:sldMk cId="870006154" sldId="2147473527"/>
            <ac:spMk id="88" creationId="{ABBAA67A-78A0-7277-0E5C-D93C3C359730}"/>
          </ac:spMkLst>
        </pc:spChg>
        <pc:spChg chg="add del mod">
          <ac:chgData name="Talarico, Salvatore" userId="5d77538d-074a-40aa-89bc-3bddcdff28e1" providerId="ADAL" clId="{A0243B89-686D-453A-A747-2294020AD6FA}" dt="2024-01-08T01:16:14.604" v="10003" actId="478"/>
          <ac:spMkLst>
            <pc:docMk/>
            <pc:sldMk cId="870006154" sldId="2147473527"/>
            <ac:spMk id="89" creationId="{4859FE41-76F7-F6E8-C88A-AA71AA2A68C5}"/>
          </ac:spMkLst>
        </pc:spChg>
        <pc:spChg chg="add del mod">
          <ac:chgData name="Talarico, Salvatore" userId="5d77538d-074a-40aa-89bc-3bddcdff28e1" providerId="ADAL" clId="{A0243B89-686D-453A-A747-2294020AD6FA}" dt="2024-01-08T01:16:14.604" v="10003" actId="478"/>
          <ac:spMkLst>
            <pc:docMk/>
            <pc:sldMk cId="870006154" sldId="2147473527"/>
            <ac:spMk id="90" creationId="{DBD6C310-FD36-11C9-402F-6367D3307626}"/>
          </ac:spMkLst>
        </pc:spChg>
        <pc:spChg chg="add del mod">
          <ac:chgData name="Talarico, Salvatore" userId="5d77538d-074a-40aa-89bc-3bddcdff28e1" providerId="ADAL" clId="{A0243B89-686D-453A-A747-2294020AD6FA}" dt="2024-01-08T01:16:14.604" v="10003" actId="478"/>
          <ac:spMkLst>
            <pc:docMk/>
            <pc:sldMk cId="870006154" sldId="2147473527"/>
            <ac:spMk id="91" creationId="{BAAFB062-04EE-CB4A-F179-DD556623BB56}"/>
          </ac:spMkLst>
        </pc:spChg>
        <pc:spChg chg="add del mod">
          <ac:chgData name="Talarico, Salvatore" userId="5d77538d-074a-40aa-89bc-3bddcdff28e1" providerId="ADAL" clId="{A0243B89-686D-453A-A747-2294020AD6FA}" dt="2024-01-08T01:16:14.604" v="10003" actId="478"/>
          <ac:spMkLst>
            <pc:docMk/>
            <pc:sldMk cId="870006154" sldId="2147473527"/>
            <ac:spMk id="92" creationId="{0B32C438-A77A-E0C9-C8CF-7FD3DC1F1EC0}"/>
          </ac:spMkLst>
        </pc:spChg>
        <pc:spChg chg="add del mod">
          <ac:chgData name="Talarico, Salvatore" userId="5d77538d-074a-40aa-89bc-3bddcdff28e1" providerId="ADAL" clId="{A0243B89-686D-453A-A747-2294020AD6FA}" dt="2024-01-08T01:16:14.604" v="10003" actId="478"/>
          <ac:spMkLst>
            <pc:docMk/>
            <pc:sldMk cId="870006154" sldId="2147473527"/>
            <ac:spMk id="93" creationId="{0CBD59BC-4E1B-6817-F57A-3FAFEC661543}"/>
          </ac:spMkLst>
        </pc:spChg>
        <pc:spChg chg="add del mod">
          <ac:chgData name="Talarico, Salvatore" userId="5d77538d-074a-40aa-89bc-3bddcdff28e1" providerId="ADAL" clId="{A0243B89-686D-453A-A747-2294020AD6FA}" dt="2024-01-08T01:17:00.562" v="10024" actId="478"/>
          <ac:spMkLst>
            <pc:docMk/>
            <pc:sldMk cId="870006154" sldId="2147473527"/>
            <ac:spMk id="94" creationId="{5CA64227-EBC7-EF5C-1244-53B428FE9CB4}"/>
          </ac:spMkLst>
        </pc:spChg>
        <pc:spChg chg="mod">
          <ac:chgData name="Talarico, Salvatore" userId="5d77538d-074a-40aa-89bc-3bddcdff28e1" providerId="ADAL" clId="{A0243B89-686D-453A-A747-2294020AD6FA}" dt="2024-01-08T01:17:48.912" v="10038" actId="165"/>
          <ac:spMkLst>
            <pc:docMk/>
            <pc:sldMk cId="870006154" sldId="2147473527"/>
            <ac:spMk id="98" creationId="{5D723B1C-F658-7F76-BA0F-437D6E2B3A44}"/>
          </ac:spMkLst>
        </pc:spChg>
        <pc:spChg chg="mod">
          <ac:chgData name="Talarico, Salvatore" userId="5d77538d-074a-40aa-89bc-3bddcdff28e1" providerId="ADAL" clId="{A0243B89-686D-453A-A747-2294020AD6FA}" dt="2024-01-08T01:17:48.912" v="10038" actId="165"/>
          <ac:spMkLst>
            <pc:docMk/>
            <pc:sldMk cId="870006154" sldId="2147473527"/>
            <ac:spMk id="99" creationId="{728C8A3D-9D64-B4EB-E3FC-BEA83CAA7614}"/>
          </ac:spMkLst>
        </pc:spChg>
        <pc:spChg chg="mod">
          <ac:chgData name="Talarico, Salvatore" userId="5d77538d-074a-40aa-89bc-3bddcdff28e1" providerId="ADAL" clId="{A0243B89-686D-453A-A747-2294020AD6FA}" dt="2024-01-08T01:17:48.912" v="10038" actId="165"/>
          <ac:spMkLst>
            <pc:docMk/>
            <pc:sldMk cId="870006154" sldId="2147473527"/>
            <ac:spMk id="100" creationId="{877A4BFC-C143-B359-99A6-941977E000DB}"/>
          </ac:spMkLst>
        </pc:spChg>
        <pc:spChg chg="mod topLvl">
          <ac:chgData name="Talarico, Salvatore" userId="5d77538d-074a-40aa-89bc-3bddcdff28e1" providerId="ADAL" clId="{A0243B89-686D-453A-A747-2294020AD6FA}" dt="2024-01-08T01:31:48.249" v="10490" actId="408"/>
          <ac:spMkLst>
            <pc:docMk/>
            <pc:sldMk cId="870006154" sldId="2147473527"/>
            <ac:spMk id="101" creationId="{3CD8FEBE-0CA3-D60D-39B5-A85AD31A78CA}"/>
          </ac:spMkLst>
        </pc:spChg>
        <pc:spChg chg="mod topLvl">
          <ac:chgData name="Talarico, Salvatore" userId="5d77538d-074a-40aa-89bc-3bddcdff28e1" providerId="ADAL" clId="{A0243B89-686D-453A-A747-2294020AD6FA}" dt="2024-01-08T01:31:08.723" v="10488" actId="554"/>
          <ac:spMkLst>
            <pc:docMk/>
            <pc:sldMk cId="870006154" sldId="2147473527"/>
            <ac:spMk id="102" creationId="{8146A49C-4848-AF31-699F-4677FCFC9A09}"/>
          </ac:spMkLst>
        </pc:spChg>
        <pc:spChg chg="del mod topLvl">
          <ac:chgData name="Talarico, Salvatore" userId="5d77538d-074a-40aa-89bc-3bddcdff28e1" providerId="ADAL" clId="{A0243B89-686D-453A-A747-2294020AD6FA}" dt="2024-01-08T01:17:57.288" v="10043" actId="478"/>
          <ac:spMkLst>
            <pc:docMk/>
            <pc:sldMk cId="870006154" sldId="2147473527"/>
            <ac:spMk id="103" creationId="{4CA0FCBD-3C7F-FDC6-5E43-B5D749D89E3C}"/>
          </ac:spMkLst>
        </pc:spChg>
        <pc:spChg chg="add mod">
          <ac:chgData name="Talarico, Salvatore" userId="5d77538d-074a-40aa-89bc-3bddcdff28e1" providerId="ADAL" clId="{A0243B89-686D-453A-A747-2294020AD6FA}" dt="2024-01-08T01:31:08.723" v="10488" actId="554"/>
          <ac:spMkLst>
            <pc:docMk/>
            <pc:sldMk cId="870006154" sldId="2147473527"/>
            <ac:spMk id="104" creationId="{DE0B4F2C-CBDE-4A43-F736-70924449DD67}"/>
          </ac:spMkLst>
        </pc:spChg>
        <pc:spChg chg="add mod">
          <ac:chgData name="Talarico, Salvatore" userId="5d77538d-074a-40aa-89bc-3bddcdff28e1" providerId="ADAL" clId="{A0243B89-686D-453A-A747-2294020AD6FA}" dt="2024-01-08T01:31:08.723" v="10488" actId="554"/>
          <ac:spMkLst>
            <pc:docMk/>
            <pc:sldMk cId="870006154" sldId="2147473527"/>
            <ac:spMk id="105" creationId="{D7642D23-EA8B-970F-22B4-BA033639F3DF}"/>
          </ac:spMkLst>
        </pc:spChg>
        <pc:spChg chg="add del mod">
          <ac:chgData name="Talarico, Salvatore" userId="5d77538d-074a-40aa-89bc-3bddcdff28e1" providerId="ADAL" clId="{A0243B89-686D-453A-A747-2294020AD6FA}" dt="2024-01-08T01:17:44.490" v="10037" actId="478"/>
          <ac:spMkLst>
            <pc:docMk/>
            <pc:sldMk cId="870006154" sldId="2147473527"/>
            <ac:spMk id="106" creationId="{8BE3721D-6D93-8BC1-B569-A4AF18D14E8E}"/>
          </ac:spMkLst>
        </pc:spChg>
        <pc:spChg chg="add del mod">
          <ac:chgData name="Talarico, Salvatore" userId="5d77538d-074a-40aa-89bc-3bddcdff28e1" providerId="ADAL" clId="{A0243B89-686D-453A-A747-2294020AD6FA}" dt="2024-01-08T01:17:44.490" v="10037" actId="478"/>
          <ac:spMkLst>
            <pc:docMk/>
            <pc:sldMk cId="870006154" sldId="2147473527"/>
            <ac:spMk id="107" creationId="{428F001D-00C0-FCAD-840D-8916CB87FFD3}"/>
          </ac:spMkLst>
        </pc:spChg>
        <pc:spChg chg="add del mod">
          <ac:chgData name="Talarico, Salvatore" userId="5d77538d-074a-40aa-89bc-3bddcdff28e1" providerId="ADAL" clId="{A0243B89-686D-453A-A747-2294020AD6FA}" dt="2024-01-08T01:17:44.490" v="10037" actId="478"/>
          <ac:spMkLst>
            <pc:docMk/>
            <pc:sldMk cId="870006154" sldId="2147473527"/>
            <ac:spMk id="108" creationId="{88549CB7-A982-698B-7C53-5A1ADDE770A5}"/>
          </ac:spMkLst>
        </pc:spChg>
        <pc:spChg chg="add del mod">
          <ac:chgData name="Talarico, Salvatore" userId="5d77538d-074a-40aa-89bc-3bddcdff28e1" providerId="ADAL" clId="{A0243B89-686D-453A-A747-2294020AD6FA}" dt="2024-01-08T01:17:44.490" v="10037" actId="478"/>
          <ac:spMkLst>
            <pc:docMk/>
            <pc:sldMk cId="870006154" sldId="2147473527"/>
            <ac:spMk id="109" creationId="{9E9DF648-80F4-8AF4-7737-07B7BBDF329F}"/>
          </ac:spMkLst>
        </pc:spChg>
        <pc:spChg chg="add del mod">
          <ac:chgData name="Talarico, Salvatore" userId="5d77538d-074a-40aa-89bc-3bddcdff28e1" providerId="ADAL" clId="{A0243B89-686D-453A-A747-2294020AD6FA}" dt="2024-01-08T01:17:27.334" v="10031"/>
          <ac:spMkLst>
            <pc:docMk/>
            <pc:sldMk cId="870006154" sldId="2147473527"/>
            <ac:spMk id="110" creationId="{E0CDC441-7469-0316-FC0A-BF30EEF10FA2}"/>
          </ac:spMkLst>
        </pc:spChg>
        <pc:spChg chg="add mod">
          <ac:chgData name="Talarico, Salvatore" userId="5d77538d-074a-40aa-89bc-3bddcdff28e1" providerId="ADAL" clId="{A0243B89-686D-453A-A747-2294020AD6FA}" dt="2024-01-08T01:31:55.008" v="10492" actId="1038"/>
          <ac:spMkLst>
            <pc:docMk/>
            <pc:sldMk cId="870006154" sldId="2147473527"/>
            <ac:spMk id="111" creationId="{819B88F1-3C97-5E77-CA90-2932A461F8C5}"/>
          </ac:spMkLst>
        </pc:spChg>
        <pc:spChg chg="add mod">
          <ac:chgData name="Talarico, Salvatore" userId="5d77538d-074a-40aa-89bc-3bddcdff28e1" providerId="ADAL" clId="{A0243B89-686D-453A-A747-2294020AD6FA}" dt="2024-01-08T01:31:55.008" v="10492" actId="1038"/>
          <ac:spMkLst>
            <pc:docMk/>
            <pc:sldMk cId="870006154" sldId="2147473527"/>
            <ac:spMk id="112" creationId="{55D84347-20C6-903A-DEFE-79522A10F9FF}"/>
          </ac:spMkLst>
        </pc:spChg>
        <pc:spChg chg="add mod">
          <ac:chgData name="Talarico, Salvatore" userId="5d77538d-074a-40aa-89bc-3bddcdff28e1" providerId="ADAL" clId="{A0243B89-686D-453A-A747-2294020AD6FA}" dt="2024-01-08T01:31:55.008" v="10492" actId="1038"/>
          <ac:spMkLst>
            <pc:docMk/>
            <pc:sldMk cId="870006154" sldId="2147473527"/>
            <ac:spMk id="113" creationId="{C1C9A0AE-3BDA-7092-1B2C-AA1FAB87F3FB}"/>
          </ac:spMkLst>
        </pc:spChg>
        <pc:spChg chg="add mod">
          <ac:chgData name="Talarico, Salvatore" userId="5d77538d-074a-40aa-89bc-3bddcdff28e1" providerId="ADAL" clId="{A0243B89-686D-453A-A747-2294020AD6FA}" dt="2024-01-08T01:31:55.008" v="10492" actId="1038"/>
          <ac:spMkLst>
            <pc:docMk/>
            <pc:sldMk cId="870006154" sldId="2147473527"/>
            <ac:spMk id="114" creationId="{44E7B0D4-0CA4-46AF-6CAF-575735870C34}"/>
          </ac:spMkLst>
        </pc:spChg>
        <pc:spChg chg="add del mod">
          <ac:chgData name="Talarico, Salvatore" userId="5d77538d-074a-40aa-89bc-3bddcdff28e1" providerId="ADAL" clId="{A0243B89-686D-453A-A747-2294020AD6FA}" dt="2024-01-08T01:24:40.685" v="10150" actId="478"/>
          <ac:spMkLst>
            <pc:docMk/>
            <pc:sldMk cId="870006154" sldId="2147473527"/>
            <ac:spMk id="115" creationId="{DD2BD186-1314-9D62-8F5E-50D54372EDB5}"/>
          </ac:spMkLst>
        </pc:spChg>
        <pc:spChg chg="add del mod">
          <ac:chgData name="Talarico, Salvatore" userId="5d77538d-074a-40aa-89bc-3bddcdff28e1" providerId="ADAL" clId="{A0243B89-686D-453A-A747-2294020AD6FA}" dt="2024-01-08T01:24:39.690" v="10149" actId="478"/>
          <ac:spMkLst>
            <pc:docMk/>
            <pc:sldMk cId="870006154" sldId="2147473527"/>
            <ac:spMk id="116" creationId="{F21809BB-8AAC-9CAE-B329-C7ED834AAFF1}"/>
          </ac:spMkLst>
        </pc:spChg>
        <pc:spChg chg="add mod">
          <ac:chgData name="Talarico, Salvatore" userId="5d77538d-074a-40aa-89bc-3bddcdff28e1" providerId="ADAL" clId="{A0243B89-686D-453A-A747-2294020AD6FA}" dt="2024-01-08T01:25:50.479" v="10174" actId="1076"/>
          <ac:spMkLst>
            <pc:docMk/>
            <pc:sldMk cId="870006154" sldId="2147473527"/>
            <ac:spMk id="119" creationId="{1F5B42BF-230C-F687-0C19-D0DA7FCA08B2}"/>
          </ac:spMkLst>
        </pc:spChg>
        <pc:spChg chg="add mod">
          <ac:chgData name="Talarico, Salvatore" userId="5d77538d-074a-40aa-89bc-3bddcdff28e1" providerId="ADAL" clId="{A0243B89-686D-453A-A747-2294020AD6FA}" dt="2024-01-08T04:24:15.481" v="11481" actId="20577"/>
          <ac:spMkLst>
            <pc:docMk/>
            <pc:sldMk cId="870006154" sldId="2147473527"/>
            <ac:spMk id="120" creationId="{9212D210-99D4-4865-CCE3-C68FCE616D6C}"/>
          </ac:spMkLst>
        </pc:spChg>
        <pc:spChg chg="add del mod">
          <ac:chgData name="Talarico, Salvatore" userId="5d77538d-074a-40aa-89bc-3bddcdff28e1" providerId="ADAL" clId="{A0243B89-686D-453A-A747-2294020AD6FA}" dt="2024-01-08T01:22:18.744" v="10098" actId="478"/>
          <ac:spMkLst>
            <pc:docMk/>
            <pc:sldMk cId="870006154" sldId="2147473527"/>
            <ac:spMk id="121" creationId="{5DFBB574-0A08-2860-9ED5-A90BFCB00661}"/>
          </ac:spMkLst>
        </pc:spChg>
        <pc:spChg chg="add del mod">
          <ac:chgData name="Talarico, Salvatore" userId="5d77538d-074a-40aa-89bc-3bddcdff28e1" providerId="ADAL" clId="{A0243B89-686D-453A-A747-2294020AD6FA}" dt="2024-01-08T01:22:19.525" v="10099" actId="478"/>
          <ac:spMkLst>
            <pc:docMk/>
            <pc:sldMk cId="870006154" sldId="2147473527"/>
            <ac:spMk id="122" creationId="{EC8E13C4-790F-64C6-FE11-F97BC82BC22D}"/>
          </ac:spMkLst>
        </pc:spChg>
        <pc:spChg chg="add del mod">
          <ac:chgData name="Talarico, Salvatore" userId="5d77538d-074a-40aa-89bc-3bddcdff28e1" providerId="ADAL" clId="{A0243B89-686D-453A-A747-2294020AD6FA}" dt="2024-01-08T01:22:18.744" v="10098" actId="478"/>
          <ac:spMkLst>
            <pc:docMk/>
            <pc:sldMk cId="870006154" sldId="2147473527"/>
            <ac:spMk id="123" creationId="{258D1822-D6A9-2B6D-DE0C-973148982FC1}"/>
          </ac:spMkLst>
        </pc:spChg>
        <pc:spChg chg="add del mod">
          <ac:chgData name="Talarico, Salvatore" userId="5d77538d-074a-40aa-89bc-3bddcdff28e1" providerId="ADAL" clId="{A0243B89-686D-453A-A747-2294020AD6FA}" dt="2024-01-08T01:22:18.744" v="10098" actId="478"/>
          <ac:spMkLst>
            <pc:docMk/>
            <pc:sldMk cId="870006154" sldId="2147473527"/>
            <ac:spMk id="124" creationId="{A90FDF4F-31AE-42CE-587F-2477DE0A7ED3}"/>
          </ac:spMkLst>
        </pc:spChg>
        <pc:spChg chg="add del mod">
          <ac:chgData name="Talarico, Salvatore" userId="5d77538d-074a-40aa-89bc-3bddcdff28e1" providerId="ADAL" clId="{A0243B89-686D-453A-A747-2294020AD6FA}" dt="2024-01-08T01:22:18.744" v="10098" actId="478"/>
          <ac:spMkLst>
            <pc:docMk/>
            <pc:sldMk cId="870006154" sldId="2147473527"/>
            <ac:spMk id="125" creationId="{C65DB955-8BD8-50BD-94D7-C2EF63DB6FB6}"/>
          </ac:spMkLst>
        </pc:spChg>
        <pc:spChg chg="add del mod">
          <ac:chgData name="Talarico, Salvatore" userId="5d77538d-074a-40aa-89bc-3bddcdff28e1" providerId="ADAL" clId="{A0243B89-686D-453A-A747-2294020AD6FA}" dt="2024-01-08T01:22:18.744" v="10098" actId="478"/>
          <ac:spMkLst>
            <pc:docMk/>
            <pc:sldMk cId="870006154" sldId="2147473527"/>
            <ac:spMk id="126" creationId="{FB4A3C69-8B96-6CC3-06F9-E5AB4C262D5D}"/>
          </ac:spMkLst>
        </pc:spChg>
        <pc:spChg chg="add del mod">
          <ac:chgData name="Talarico, Salvatore" userId="5d77538d-074a-40aa-89bc-3bddcdff28e1" providerId="ADAL" clId="{A0243B89-686D-453A-A747-2294020AD6FA}" dt="2024-01-08T01:22:18.744" v="10098" actId="478"/>
          <ac:spMkLst>
            <pc:docMk/>
            <pc:sldMk cId="870006154" sldId="2147473527"/>
            <ac:spMk id="127" creationId="{3509B6E6-D43F-38FC-31D9-0D1772847C6B}"/>
          </ac:spMkLst>
        </pc:spChg>
        <pc:spChg chg="add del mod">
          <ac:chgData name="Talarico, Salvatore" userId="5d77538d-074a-40aa-89bc-3bddcdff28e1" providerId="ADAL" clId="{A0243B89-686D-453A-A747-2294020AD6FA}" dt="2024-01-08T01:22:18.744" v="10098" actId="478"/>
          <ac:spMkLst>
            <pc:docMk/>
            <pc:sldMk cId="870006154" sldId="2147473527"/>
            <ac:spMk id="128" creationId="{719D9EC5-B344-B154-ACF6-0F30F9198A5D}"/>
          </ac:spMkLst>
        </pc:spChg>
        <pc:spChg chg="add del mod">
          <ac:chgData name="Talarico, Salvatore" userId="5d77538d-074a-40aa-89bc-3bddcdff28e1" providerId="ADAL" clId="{A0243B89-686D-453A-A747-2294020AD6FA}" dt="2024-01-08T01:22:18.744" v="10098" actId="478"/>
          <ac:spMkLst>
            <pc:docMk/>
            <pc:sldMk cId="870006154" sldId="2147473527"/>
            <ac:spMk id="129" creationId="{9F7FB1D4-FC82-118E-F4CF-5DD722CB98CE}"/>
          </ac:spMkLst>
        </pc:spChg>
        <pc:spChg chg="add del mod">
          <ac:chgData name="Talarico, Salvatore" userId="5d77538d-074a-40aa-89bc-3bddcdff28e1" providerId="ADAL" clId="{A0243B89-686D-453A-A747-2294020AD6FA}" dt="2024-01-08T01:22:18.744" v="10098" actId="478"/>
          <ac:spMkLst>
            <pc:docMk/>
            <pc:sldMk cId="870006154" sldId="2147473527"/>
            <ac:spMk id="130" creationId="{E33FADDD-1F4E-EA67-910C-685776E7411D}"/>
          </ac:spMkLst>
        </pc:spChg>
        <pc:spChg chg="add mod">
          <ac:chgData name="Talarico, Salvatore" userId="5d77538d-074a-40aa-89bc-3bddcdff28e1" providerId="ADAL" clId="{A0243B89-686D-453A-A747-2294020AD6FA}" dt="2024-01-08T01:31:08.723" v="10488" actId="554"/>
          <ac:spMkLst>
            <pc:docMk/>
            <pc:sldMk cId="870006154" sldId="2147473527"/>
            <ac:spMk id="132" creationId="{3EBFD3CF-93F8-FAE9-7A8A-27D3100D09F2}"/>
          </ac:spMkLst>
        </pc:spChg>
        <pc:spChg chg="add mod">
          <ac:chgData name="Talarico, Salvatore" userId="5d77538d-074a-40aa-89bc-3bddcdff28e1" providerId="ADAL" clId="{A0243B89-686D-453A-A747-2294020AD6FA}" dt="2024-01-08T01:31:08.723" v="10488" actId="554"/>
          <ac:spMkLst>
            <pc:docMk/>
            <pc:sldMk cId="870006154" sldId="2147473527"/>
            <ac:spMk id="133" creationId="{ED10639E-4171-D3B8-DC22-6E1C32BF17BB}"/>
          </ac:spMkLst>
        </pc:spChg>
        <pc:spChg chg="add mod">
          <ac:chgData name="Talarico, Salvatore" userId="5d77538d-074a-40aa-89bc-3bddcdff28e1" providerId="ADAL" clId="{A0243B89-686D-453A-A747-2294020AD6FA}" dt="2024-01-08T01:31:08.723" v="10488" actId="554"/>
          <ac:spMkLst>
            <pc:docMk/>
            <pc:sldMk cId="870006154" sldId="2147473527"/>
            <ac:spMk id="134" creationId="{C5245506-3633-2CAA-37C8-CAD3A9695325}"/>
          </ac:spMkLst>
        </pc:spChg>
        <pc:spChg chg="add mod">
          <ac:chgData name="Talarico, Salvatore" userId="5d77538d-074a-40aa-89bc-3bddcdff28e1" providerId="ADAL" clId="{A0243B89-686D-453A-A747-2294020AD6FA}" dt="2024-01-08T01:31:08.723" v="10488" actId="554"/>
          <ac:spMkLst>
            <pc:docMk/>
            <pc:sldMk cId="870006154" sldId="2147473527"/>
            <ac:spMk id="135" creationId="{534CE158-830C-85B2-AF4C-3D683472EA9B}"/>
          </ac:spMkLst>
        </pc:spChg>
        <pc:spChg chg="add mod">
          <ac:chgData name="Talarico, Salvatore" userId="5d77538d-074a-40aa-89bc-3bddcdff28e1" providerId="ADAL" clId="{A0243B89-686D-453A-A747-2294020AD6FA}" dt="2024-01-08T01:32:01.060" v="10494" actId="1038"/>
          <ac:spMkLst>
            <pc:docMk/>
            <pc:sldMk cId="870006154" sldId="2147473527"/>
            <ac:spMk id="136" creationId="{AD7602A8-7FB9-0CB9-5785-85375A87C7BE}"/>
          </ac:spMkLst>
        </pc:spChg>
        <pc:spChg chg="add mod">
          <ac:chgData name="Talarico, Salvatore" userId="5d77538d-074a-40aa-89bc-3bddcdff28e1" providerId="ADAL" clId="{A0243B89-686D-453A-A747-2294020AD6FA}" dt="2024-01-08T01:32:01.060" v="10494" actId="1038"/>
          <ac:spMkLst>
            <pc:docMk/>
            <pc:sldMk cId="870006154" sldId="2147473527"/>
            <ac:spMk id="137" creationId="{D5F6CC63-12E4-EB3C-B14D-B6B0E9FD064A}"/>
          </ac:spMkLst>
        </pc:spChg>
        <pc:spChg chg="add mod">
          <ac:chgData name="Talarico, Salvatore" userId="5d77538d-074a-40aa-89bc-3bddcdff28e1" providerId="ADAL" clId="{A0243B89-686D-453A-A747-2294020AD6FA}" dt="2024-01-08T01:32:01.060" v="10494" actId="1038"/>
          <ac:spMkLst>
            <pc:docMk/>
            <pc:sldMk cId="870006154" sldId="2147473527"/>
            <ac:spMk id="138" creationId="{D3DD2AD9-2B0C-2C64-8BB3-E0A46FADD98E}"/>
          </ac:spMkLst>
        </pc:spChg>
        <pc:spChg chg="add mod">
          <ac:chgData name="Talarico, Salvatore" userId="5d77538d-074a-40aa-89bc-3bddcdff28e1" providerId="ADAL" clId="{A0243B89-686D-453A-A747-2294020AD6FA}" dt="2024-01-08T01:32:01.060" v="10494" actId="1038"/>
          <ac:spMkLst>
            <pc:docMk/>
            <pc:sldMk cId="870006154" sldId="2147473527"/>
            <ac:spMk id="139" creationId="{58CF9255-FAFD-C0CC-B841-E6CA701BCB55}"/>
          </ac:spMkLst>
        </pc:spChg>
        <pc:spChg chg="add mod">
          <ac:chgData name="Talarico, Salvatore" userId="5d77538d-074a-40aa-89bc-3bddcdff28e1" providerId="ADAL" clId="{A0243B89-686D-453A-A747-2294020AD6FA}" dt="2024-01-08T01:31:08.723" v="10488" actId="554"/>
          <ac:spMkLst>
            <pc:docMk/>
            <pc:sldMk cId="870006154" sldId="2147473527"/>
            <ac:spMk id="140" creationId="{5CFF0A4A-ABB7-44A2-1048-37A1A0626B11}"/>
          </ac:spMkLst>
        </pc:spChg>
        <pc:spChg chg="add mod">
          <ac:chgData name="Talarico, Salvatore" userId="5d77538d-074a-40aa-89bc-3bddcdff28e1" providerId="ADAL" clId="{A0243B89-686D-453A-A747-2294020AD6FA}" dt="2024-01-08T01:31:08.723" v="10488" actId="554"/>
          <ac:spMkLst>
            <pc:docMk/>
            <pc:sldMk cId="870006154" sldId="2147473527"/>
            <ac:spMk id="141" creationId="{ED8D26D7-F92E-9712-DC83-6CC029578D36}"/>
          </ac:spMkLst>
        </pc:spChg>
        <pc:spChg chg="add mod">
          <ac:chgData name="Talarico, Salvatore" userId="5d77538d-074a-40aa-89bc-3bddcdff28e1" providerId="ADAL" clId="{A0243B89-686D-453A-A747-2294020AD6FA}" dt="2024-01-08T01:25:50.479" v="10174" actId="1076"/>
          <ac:spMkLst>
            <pc:docMk/>
            <pc:sldMk cId="870006154" sldId="2147473527"/>
            <ac:spMk id="143" creationId="{02E26492-68F1-29C1-316D-515F15B01CE8}"/>
          </ac:spMkLst>
        </pc:spChg>
        <pc:spChg chg="add del mod">
          <ac:chgData name="Talarico, Salvatore" userId="5d77538d-074a-40aa-89bc-3bddcdff28e1" providerId="ADAL" clId="{A0243B89-686D-453A-A747-2294020AD6FA}" dt="2024-01-08T01:22:30.600" v="10103"/>
          <ac:spMkLst>
            <pc:docMk/>
            <pc:sldMk cId="870006154" sldId="2147473527"/>
            <ac:spMk id="144" creationId="{33FABC03-3A46-1611-02AD-8EB29E750805}"/>
          </ac:spMkLst>
        </pc:spChg>
        <pc:spChg chg="add mod">
          <ac:chgData name="Talarico, Salvatore" userId="5d77538d-074a-40aa-89bc-3bddcdff28e1" providerId="ADAL" clId="{A0243B89-686D-453A-A747-2294020AD6FA}" dt="2024-01-08T01:32:01.060" v="10494" actId="1038"/>
          <ac:spMkLst>
            <pc:docMk/>
            <pc:sldMk cId="870006154" sldId="2147473527"/>
            <ac:spMk id="145" creationId="{94E24440-F340-9432-E71A-F02D4C6708EA}"/>
          </ac:spMkLst>
        </pc:spChg>
        <pc:spChg chg="add mod">
          <ac:chgData name="Talarico, Salvatore" userId="5d77538d-074a-40aa-89bc-3bddcdff28e1" providerId="ADAL" clId="{A0243B89-686D-453A-A747-2294020AD6FA}" dt="2024-01-08T01:32:01.060" v="10494" actId="1038"/>
          <ac:spMkLst>
            <pc:docMk/>
            <pc:sldMk cId="870006154" sldId="2147473527"/>
            <ac:spMk id="146" creationId="{D18DF7EE-BACA-FB69-6BC0-D33A7E9CE0D4}"/>
          </ac:spMkLst>
        </pc:spChg>
        <pc:spChg chg="add mod">
          <ac:chgData name="Talarico, Salvatore" userId="5d77538d-074a-40aa-89bc-3bddcdff28e1" providerId="ADAL" clId="{A0243B89-686D-453A-A747-2294020AD6FA}" dt="2024-01-08T01:32:01.060" v="10494" actId="1038"/>
          <ac:spMkLst>
            <pc:docMk/>
            <pc:sldMk cId="870006154" sldId="2147473527"/>
            <ac:spMk id="147" creationId="{F9703790-0B49-868D-F38C-17A65BC335C8}"/>
          </ac:spMkLst>
        </pc:spChg>
        <pc:spChg chg="add mod">
          <ac:chgData name="Talarico, Salvatore" userId="5d77538d-074a-40aa-89bc-3bddcdff28e1" providerId="ADAL" clId="{A0243B89-686D-453A-A747-2294020AD6FA}" dt="2024-01-08T01:32:01.060" v="10494" actId="1038"/>
          <ac:spMkLst>
            <pc:docMk/>
            <pc:sldMk cId="870006154" sldId="2147473527"/>
            <ac:spMk id="148" creationId="{BAB4F1C9-E3B1-7CF9-EB0D-24D02F21B29F}"/>
          </ac:spMkLst>
        </pc:spChg>
        <pc:spChg chg="add mod">
          <ac:chgData name="Talarico, Salvatore" userId="5d77538d-074a-40aa-89bc-3bddcdff28e1" providerId="ADAL" clId="{A0243B89-686D-453A-A747-2294020AD6FA}" dt="2024-01-08T01:31:08.723" v="10488" actId="554"/>
          <ac:spMkLst>
            <pc:docMk/>
            <pc:sldMk cId="870006154" sldId="2147473527"/>
            <ac:spMk id="150" creationId="{7D222714-966F-7692-5E9B-A9CAEA0922C9}"/>
          </ac:spMkLst>
        </pc:spChg>
        <pc:spChg chg="add mod">
          <ac:chgData name="Talarico, Salvatore" userId="5d77538d-074a-40aa-89bc-3bddcdff28e1" providerId="ADAL" clId="{A0243B89-686D-453A-A747-2294020AD6FA}" dt="2024-01-08T01:31:08.723" v="10488" actId="554"/>
          <ac:spMkLst>
            <pc:docMk/>
            <pc:sldMk cId="870006154" sldId="2147473527"/>
            <ac:spMk id="151" creationId="{297959D3-A51F-F5C0-3128-A75A4A0DA0C9}"/>
          </ac:spMkLst>
        </pc:spChg>
        <pc:spChg chg="add del">
          <ac:chgData name="Talarico, Salvatore" userId="5d77538d-074a-40aa-89bc-3bddcdff28e1" providerId="ADAL" clId="{A0243B89-686D-453A-A747-2294020AD6FA}" dt="2024-01-08T01:25:03.713" v="10155" actId="22"/>
          <ac:spMkLst>
            <pc:docMk/>
            <pc:sldMk cId="870006154" sldId="2147473527"/>
            <ac:spMk id="153" creationId="{F9CB564C-FBF8-1185-DE5F-CE4D8D338339}"/>
          </ac:spMkLst>
        </pc:spChg>
        <pc:spChg chg="add mod">
          <ac:chgData name="Talarico, Salvatore" userId="5d77538d-074a-40aa-89bc-3bddcdff28e1" providerId="ADAL" clId="{A0243B89-686D-453A-A747-2294020AD6FA}" dt="2024-01-08T01:25:50.479" v="10174" actId="1076"/>
          <ac:spMkLst>
            <pc:docMk/>
            <pc:sldMk cId="870006154" sldId="2147473527"/>
            <ac:spMk id="154" creationId="{3063BA57-142C-FD37-8F32-0FFD94159DE5}"/>
          </ac:spMkLst>
        </pc:spChg>
        <pc:spChg chg="add mod">
          <ac:chgData name="Talarico, Salvatore" userId="5d77538d-074a-40aa-89bc-3bddcdff28e1" providerId="ADAL" clId="{A0243B89-686D-453A-A747-2294020AD6FA}" dt="2024-01-08T01:25:50.479" v="10174" actId="1076"/>
          <ac:spMkLst>
            <pc:docMk/>
            <pc:sldMk cId="870006154" sldId="2147473527"/>
            <ac:spMk id="155" creationId="{B3975DAD-1A9B-1AB6-EBFF-FAA6066E9534}"/>
          </ac:spMkLst>
        </pc:spChg>
        <pc:spChg chg="add mod">
          <ac:chgData name="Talarico, Salvatore" userId="5d77538d-074a-40aa-89bc-3bddcdff28e1" providerId="ADAL" clId="{A0243B89-686D-453A-A747-2294020AD6FA}" dt="2024-01-08T01:32:25.073" v="10501" actId="1076"/>
          <ac:spMkLst>
            <pc:docMk/>
            <pc:sldMk cId="870006154" sldId="2147473527"/>
            <ac:spMk id="156" creationId="{A11318A3-B885-563E-E0DD-8945DD849652}"/>
          </ac:spMkLst>
        </pc:spChg>
        <pc:spChg chg="add mod">
          <ac:chgData name="Talarico, Salvatore" userId="5d77538d-074a-40aa-89bc-3bddcdff28e1" providerId="ADAL" clId="{A0243B89-686D-453A-A747-2294020AD6FA}" dt="2024-01-08T01:32:31.884" v="10503" actId="1076"/>
          <ac:spMkLst>
            <pc:docMk/>
            <pc:sldMk cId="870006154" sldId="2147473527"/>
            <ac:spMk id="157" creationId="{F8E77EC7-FA01-7FE0-7F05-B66298F927F9}"/>
          </ac:spMkLst>
        </pc:spChg>
        <pc:grpChg chg="add mod">
          <ac:chgData name="Talarico, Salvatore" userId="5d77538d-074a-40aa-89bc-3bddcdff28e1" providerId="ADAL" clId="{A0243B89-686D-453A-A747-2294020AD6FA}" dt="2024-01-08T01:11:44.137" v="9916" actId="164"/>
          <ac:grpSpMkLst>
            <pc:docMk/>
            <pc:sldMk cId="870006154" sldId="2147473527"/>
            <ac:grpSpMk id="19" creationId="{5859393E-8AA3-CFBB-1A98-BDC74D4BF6F3}"/>
          </ac:grpSpMkLst>
        </pc:grpChg>
        <pc:grpChg chg="add mod">
          <ac:chgData name="Talarico, Salvatore" userId="5d77538d-074a-40aa-89bc-3bddcdff28e1" providerId="ADAL" clId="{A0243B89-686D-453A-A747-2294020AD6FA}" dt="2024-01-08T01:11:44.137" v="9916" actId="164"/>
          <ac:grpSpMkLst>
            <pc:docMk/>
            <pc:sldMk cId="870006154" sldId="2147473527"/>
            <ac:grpSpMk id="20" creationId="{A1446ECB-4DC5-9F7E-8A24-CAAD7A5092EE}"/>
          </ac:grpSpMkLst>
        </pc:grpChg>
        <pc:grpChg chg="add mod">
          <ac:chgData name="Talarico, Salvatore" userId="5d77538d-074a-40aa-89bc-3bddcdff28e1" providerId="ADAL" clId="{A0243B89-686D-453A-A747-2294020AD6FA}" dt="2024-01-08T01:25:50.479" v="10174" actId="1076"/>
          <ac:grpSpMkLst>
            <pc:docMk/>
            <pc:sldMk cId="870006154" sldId="2147473527"/>
            <ac:grpSpMk id="24" creationId="{358C13F7-4A80-36B7-45E4-04671AB37113}"/>
          </ac:grpSpMkLst>
        </pc:grpChg>
        <pc:grpChg chg="add del mod">
          <ac:chgData name="Talarico, Salvatore" userId="5d77538d-074a-40aa-89bc-3bddcdff28e1" providerId="ADAL" clId="{A0243B89-686D-453A-A747-2294020AD6FA}" dt="2024-01-08T01:13:59.986" v="9962" actId="478"/>
          <ac:grpSpMkLst>
            <pc:docMk/>
            <pc:sldMk cId="870006154" sldId="2147473527"/>
            <ac:grpSpMk id="31" creationId="{C9B977F4-D21E-26E7-76AF-0335C23DC872}"/>
          </ac:grpSpMkLst>
        </pc:grpChg>
        <pc:grpChg chg="mod">
          <ac:chgData name="Talarico, Salvatore" userId="5d77538d-074a-40aa-89bc-3bddcdff28e1" providerId="ADAL" clId="{A0243B89-686D-453A-A747-2294020AD6FA}" dt="2024-01-08T01:13:24.747" v="9957"/>
          <ac:grpSpMkLst>
            <pc:docMk/>
            <pc:sldMk cId="870006154" sldId="2147473527"/>
            <ac:grpSpMk id="32" creationId="{37496CE9-72A7-B262-E9BA-F61C831F32CF}"/>
          </ac:grpSpMkLst>
        </pc:grpChg>
        <pc:grpChg chg="mod">
          <ac:chgData name="Talarico, Salvatore" userId="5d77538d-074a-40aa-89bc-3bddcdff28e1" providerId="ADAL" clId="{A0243B89-686D-453A-A747-2294020AD6FA}" dt="2024-01-08T01:13:24.747" v="9957"/>
          <ac:grpSpMkLst>
            <pc:docMk/>
            <pc:sldMk cId="870006154" sldId="2147473527"/>
            <ac:grpSpMk id="33" creationId="{C8470E98-5E3F-23F3-5093-667C2B979D68}"/>
          </ac:grpSpMkLst>
        </pc:grpChg>
        <pc:grpChg chg="add del mod">
          <ac:chgData name="Talarico, Salvatore" userId="5d77538d-074a-40aa-89bc-3bddcdff28e1" providerId="ADAL" clId="{A0243B89-686D-453A-A747-2294020AD6FA}" dt="2024-01-08T01:17:31.909" v="10033" actId="478"/>
          <ac:grpSpMkLst>
            <pc:docMk/>
            <pc:sldMk cId="870006154" sldId="2147473527"/>
            <ac:grpSpMk id="45" creationId="{25F14520-C5E9-E54B-BCDA-36B3F65ECE68}"/>
          </ac:grpSpMkLst>
        </pc:grpChg>
        <pc:grpChg chg="mod">
          <ac:chgData name="Talarico, Salvatore" userId="5d77538d-074a-40aa-89bc-3bddcdff28e1" providerId="ADAL" clId="{A0243B89-686D-453A-A747-2294020AD6FA}" dt="2024-01-08T01:14:51.584" v="9977"/>
          <ac:grpSpMkLst>
            <pc:docMk/>
            <pc:sldMk cId="870006154" sldId="2147473527"/>
            <ac:grpSpMk id="46" creationId="{FBE0F3B9-DAD7-75C3-5965-D4D27F5747BD}"/>
          </ac:grpSpMkLst>
        </pc:grpChg>
        <pc:grpChg chg="mod">
          <ac:chgData name="Talarico, Salvatore" userId="5d77538d-074a-40aa-89bc-3bddcdff28e1" providerId="ADAL" clId="{A0243B89-686D-453A-A747-2294020AD6FA}" dt="2024-01-08T01:14:51.584" v="9977"/>
          <ac:grpSpMkLst>
            <pc:docMk/>
            <pc:sldMk cId="870006154" sldId="2147473527"/>
            <ac:grpSpMk id="47" creationId="{76FC7C98-56CD-A9C6-3FAC-54D305C156BF}"/>
          </ac:grpSpMkLst>
        </pc:grpChg>
        <pc:grpChg chg="add del mod">
          <ac:chgData name="Talarico, Salvatore" userId="5d77538d-074a-40aa-89bc-3bddcdff28e1" providerId="ADAL" clId="{A0243B89-686D-453A-A747-2294020AD6FA}" dt="2024-01-08T01:16:56.863" v="10023" actId="165"/>
          <ac:grpSpMkLst>
            <pc:docMk/>
            <pc:sldMk cId="870006154" sldId="2147473527"/>
            <ac:grpSpMk id="63" creationId="{92F03235-DF56-FE32-F2B8-CD9D7F21438D}"/>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4" creationId="{34625A52-5CD5-935F-302A-3DDC60E30719}"/>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5" creationId="{0799BAE2-5823-1A89-9994-1C009868D11C}"/>
          </ac:grpSpMkLst>
        </pc:grpChg>
        <pc:grpChg chg="add del mod">
          <ac:chgData name="Talarico, Salvatore" userId="5d77538d-074a-40aa-89bc-3bddcdff28e1" providerId="ADAL" clId="{A0243B89-686D-453A-A747-2294020AD6FA}" dt="2024-01-08T01:16:11.482" v="10002" actId="478"/>
          <ac:grpSpMkLst>
            <pc:docMk/>
            <pc:sldMk cId="870006154" sldId="2147473527"/>
            <ac:grpSpMk id="78" creationId="{DDB2E128-ECF3-73E8-887A-616F833A0474}"/>
          </ac:grpSpMkLst>
        </pc:grpChg>
        <pc:grpChg chg="mod">
          <ac:chgData name="Talarico, Salvatore" userId="5d77538d-074a-40aa-89bc-3bddcdff28e1" providerId="ADAL" clId="{A0243B89-686D-453A-A747-2294020AD6FA}" dt="2024-01-08T01:16:01.993" v="10000"/>
          <ac:grpSpMkLst>
            <pc:docMk/>
            <pc:sldMk cId="870006154" sldId="2147473527"/>
            <ac:grpSpMk id="79" creationId="{EE476CAE-8E54-8F79-C939-C092FB487451}"/>
          </ac:grpSpMkLst>
        </pc:grpChg>
        <pc:grpChg chg="mod">
          <ac:chgData name="Talarico, Salvatore" userId="5d77538d-074a-40aa-89bc-3bddcdff28e1" providerId="ADAL" clId="{A0243B89-686D-453A-A747-2294020AD6FA}" dt="2024-01-08T01:16:01.993" v="10000"/>
          <ac:grpSpMkLst>
            <pc:docMk/>
            <pc:sldMk cId="870006154" sldId="2147473527"/>
            <ac:grpSpMk id="80" creationId="{6BA1F3C4-9B81-64DC-276C-555CA6B53C1C}"/>
          </ac:grpSpMkLst>
        </pc:grpChg>
        <pc:grpChg chg="add del mod">
          <ac:chgData name="Talarico, Salvatore" userId="5d77538d-074a-40aa-89bc-3bddcdff28e1" providerId="ADAL" clId="{A0243B89-686D-453A-A747-2294020AD6FA}" dt="2024-01-08T01:17:48.912" v="10038" actId="165"/>
          <ac:grpSpMkLst>
            <pc:docMk/>
            <pc:sldMk cId="870006154" sldId="2147473527"/>
            <ac:grpSpMk id="95" creationId="{60AA71E3-1BF0-F835-A83A-AF2BB435C2F9}"/>
          </ac:grpSpMkLst>
        </pc:grpChg>
        <pc:grpChg chg="add del mod topLvl">
          <ac:chgData name="Talarico, Salvatore" userId="5d77538d-074a-40aa-89bc-3bddcdff28e1" providerId="ADAL" clId="{A0243B89-686D-453A-A747-2294020AD6FA}" dt="2024-01-08T01:17:55.629" v="10042" actId="165"/>
          <ac:grpSpMkLst>
            <pc:docMk/>
            <pc:sldMk cId="870006154" sldId="2147473527"/>
            <ac:grpSpMk id="96" creationId="{84C35169-F752-BD37-3B34-7E8FD23206A5}"/>
          </ac:grpSpMkLst>
        </pc:grpChg>
        <pc:grpChg chg="del mod topLvl">
          <ac:chgData name="Talarico, Salvatore" userId="5d77538d-074a-40aa-89bc-3bddcdff28e1" providerId="ADAL" clId="{A0243B89-686D-453A-A747-2294020AD6FA}" dt="2024-01-08T01:17:50.683" v="10039" actId="478"/>
          <ac:grpSpMkLst>
            <pc:docMk/>
            <pc:sldMk cId="870006154" sldId="2147473527"/>
            <ac:grpSpMk id="97" creationId="{8CC9A7EA-1463-E0ED-41E2-5D2C79110200}"/>
          </ac:grpSpMkLst>
        </pc:grpChg>
        <pc:picChg chg="add del mod">
          <ac:chgData name="Talarico, Salvatore" userId="5d77538d-074a-40aa-89bc-3bddcdff28e1" providerId="ADAL" clId="{A0243B89-686D-453A-A747-2294020AD6FA}" dt="2024-01-08T01:08:05.661" v="9887" actId="478"/>
          <ac:picMkLst>
            <pc:docMk/>
            <pc:sldMk cId="870006154" sldId="2147473527"/>
            <ac:picMk id="9" creationId="{420073CA-C2BC-6592-22BB-D003AE1ACBCD}"/>
          </ac:picMkLst>
        </pc:picChg>
        <pc:picChg chg="add del mod">
          <ac:chgData name="Talarico, Salvatore" userId="5d77538d-074a-40aa-89bc-3bddcdff28e1" providerId="ADAL" clId="{A0243B89-686D-453A-A747-2294020AD6FA}" dt="2024-01-08T01:15:55.015" v="9999" actId="478"/>
          <ac:picMkLst>
            <pc:docMk/>
            <pc:sldMk cId="870006154" sldId="2147473527"/>
            <ac:picMk id="10" creationId="{71378507-D470-2879-2865-FBF4F95E8796}"/>
          </ac:picMkLst>
        </pc:picChg>
        <pc:cxnChg chg="add mod">
          <ac:chgData name="Talarico, Salvatore" userId="5d77538d-074a-40aa-89bc-3bddcdff28e1" providerId="ADAL" clId="{A0243B89-686D-453A-A747-2294020AD6FA}" dt="2024-01-08T01:25:50.479" v="10174" actId="1076"/>
          <ac:cxnSpMkLst>
            <pc:docMk/>
            <pc:sldMk cId="870006154" sldId="2147473527"/>
            <ac:cxnSpMk id="118" creationId="{43AB2BC8-8FB9-3BB8-EB53-A6AB39F70360}"/>
          </ac:cxnSpMkLst>
        </pc:cxnChg>
        <pc:cxnChg chg="add del mod">
          <ac:chgData name="Talarico, Salvatore" userId="5d77538d-074a-40aa-89bc-3bddcdff28e1" providerId="ADAL" clId="{A0243B89-686D-453A-A747-2294020AD6FA}" dt="2024-01-08T01:22:18.744" v="10098" actId="478"/>
          <ac:cxnSpMkLst>
            <pc:docMk/>
            <pc:sldMk cId="870006154" sldId="2147473527"/>
            <ac:cxnSpMk id="131" creationId="{9F58FB43-BDAE-795A-CDC3-68F435D6EF62}"/>
          </ac:cxnSpMkLst>
        </pc:cxnChg>
        <pc:cxnChg chg="add mod">
          <ac:chgData name="Talarico, Salvatore" userId="5d77538d-074a-40aa-89bc-3bddcdff28e1" providerId="ADAL" clId="{A0243B89-686D-453A-A747-2294020AD6FA}" dt="2024-01-08T01:25:50.479" v="10174" actId="1076"/>
          <ac:cxnSpMkLst>
            <pc:docMk/>
            <pc:sldMk cId="870006154" sldId="2147473527"/>
            <ac:cxnSpMk id="142" creationId="{D1345FBC-9C44-45CB-38C2-BB372137AC39}"/>
          </ac:cxnSpMkLst>
        </pc:cxnChg>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pChg chg="add mod">
          <ac:chgData name="Talarico, Salvatore" userId="5d77538d-074a-40aa-89bc-3bddcdff28e1" providerId="ADAL" clId="{A0243B89-686D-453A-A747-2294020AD6FA}" dt="2024-01-05T17:00:35.639" v="2836" actId="1076"/>
          <ac:spMkLst>
            <pc:docMk/>
            <pc:sldMk cId="4030561466" sldId="2147473528"/>
            <ac:spMk id="5" creationId="{D4A5DD62-6D1F-4AD9-AE5B-01367740D43C}"/>
          </ac:spMkLst>
        </pc:spChg>
        <pc:spChg chg="del">
          <ac:chgData name="Talarico, Salvatore" userId="5d77538d-074a-40aa-89bc-3bddcdff28e1" providerId="ADAL" clId="{A0243B89-686D-453A-A747-2294020AD6FA}" dt="2024-01-05T17:00:28.611" v="2834" actId="478"/>
          <ac:spMkLst>
            <pc:docMk/>
            <pc:sldMk cId="4030561466" sldId="2147473528"/>
            <ac:spMk id="7" creationId="{54D2B4B6-9047-7BFB-E73B-3BA0FD6B84C2}"/>
          </ac:spMkLst>
        </pc:spChg>
        <pc:picChg chg="add mod">
          <ac:chgData name="Talarico, Salvatore" userId="5d77538d-074a-40aa-89bc-3bddcdff28e1" providerId="ADAL" clId="{A0243B89-686D-453A-A747-2294020AD6FA}" dt="2024-01-05T17:00:41.577" v="2837"/>
          <ac:picMkLst>
            <pc:docMk/>
            <pc:sldMk cId="4030561466" sldId="2147473528"/>
            <ac:picMk id="9" creationId="{54412E94-019D-4B38-C4BD-B66A52BCBA69}"/>
          </ac:picMkLst>
        </pc:picChg>
        <pc:picChg chg="add mod">
          <ac:chgData name="Talarico, Salvatore" userId="5d77538d-074a-40aa-89bc-3bddcdff28e1" providerId="ADAL" clId="{A0243B89-686D-453A-A747-2294020AD6FA}" dt="2024-01-05T17:00:41.577" v="2837"/>
          <ac:picMkLst>
            <pc:docMk/>
            <pc:sldMk cId="4030561466" sldId="2147473528"/>
            <ac:picMk id="10" creationId="{CCDC8694-5A68-376B-54B6-93355FF02B62}"/>
          </ac:picMkLst>
        </pc:picChg>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pChg chg="del">
          <ac:chgData name="Talarico, Salvatore" userId="5d77538d-074a-40aa-89bc-3bddcdff28e1" providerId="ADAL" clId="{A0243B89-686D-453A-A747-2294020AD6FA}" dt="2024-01-06T02:19:09.909" v="4986" actId="478"/>
          <ac:spMkLst>
            <pc:docMk/>
            <pc:sldMk cId="423885218" sldId="2147473529"/>
            <ac:spMk id="2" creationId="{2325D561-9CA3-E984-2BBC-75BDDBF09AB0}"/>
          </ac:spMkLst>
        </pc:spChg>
        <pc:spChg chg="del">
          <ac:chgData name="Talarico, Salvatore" userId="5d77538d-074a-40aa-89bc-3bddcdff28e1" providerId="ADAL" clId="{A0243B89-686D-453A-A747-2294020AD6FA}" dt="2024-01-05T17:01:16.309" v="2840" actId="478"/>
          <ac:spMkLst>
            <pc:docMk/>
            <pc:sldMk cId="423885218" sldId="2147473529"/>
            <ac:spMk id="5" creationId="{D4A5DD62-6D1F-4AD9-AE5B-01367740D43C}"/>
          </ac:spMkLst>
        </pc:spChg>
        <pc:spChg chg="add del mod">
          <ac:chgData name="Talarico, Salvatore" userId="5d77538d-074a-40aa-89bc-3bddcdff28e1" providerId="ADAL" clId="{A0243B89-686D-453A-A747-2294020AD6FA}" dt="2024-01-06T03:39:12.465" v="5107" actId="478"/>
          <ac:spMkLst>
            <pc:docMk/>
            <pc:sldMk cId="423885218" sldId="2147473529"/>
            <ac:spMk id="7" creationId="{28821F97-197D-6BBC-94D0-9A718F6340C7}"/>
          </ac:spMkLst>
        </pc:spChg>
        <pc:spChg chg="add del mod">
          <ac:chgData name="Talarico, Salvatore" userId="5d77538d-074a-40aa-89bc-3bddcdff28e1" providerId="ADAL" clId="{A0243B89-686D-453A-A747-2294020AD6FA}" dt="2024-01-06T03:39:14.373" v="5108" actId="478"/>
          <ac:spMkLst>
            <pc:docMk/>
            <pc:sldMk cId="423885218" sldId="2147473529"/>
            <ac:spMk id="12" creationId="{9FC37567-C5DD-21FF-AFFC-6271A9ACD945}"/>
          </ac:spMkLst>
        </pc:spChg>
        <pc:spChg chg="add del mod">
          <ac:chgData name="Talarico, Salvatore" userId="5d77538d-074a-40aa-89bc-3bddcdff28e1" providerId="ADAL" clId="{A0243B89-686D-453A-A747-2294020AD6FA}" dt="2024-01-06T02:19:14.667" v="4987" actId="478"/>
          <ac:spMkLst>
            <pc:docMk/>
            <pc:sldMk cId="423885218" sldId="2147473529"/>
            <ac:spMk id="14" creationId="{43A13B0C-0810-F9AC-2351-8F240C5E232B}"/>
          </ac:spMkLst>
        </pc:spChg>
        <pc:spChg chg="add del mod">
          <ac:chgData name="Talarico, Salvatore" userId="5d77538d-074a-40aa-89bc-3bddcdff28e1" providerId="ADAL" clId="{A0243B89-686D-453A-A747-2294020AD6FA}" dt="2024-01-06T02:27:56.170" v="5100" actId="478"/>
          <ac:spMkLst>
            <pc:docMk/>
            <pc:sldMk cId="423885218" sldId="2147473529"/>
            <ac:spMk id="15" creationId="{715A914E-526C-26E0-76FF-35703F43193B}"/>
          </ac:spMkLst>
        </pc:spChg>
        <pc:spChg chg="add del mod">
          <ac:chgData name="Talarico, Salvatore" userId="5d77538d-074a-40aa-89bc-3bddcdff28e1" providerId="ADAL" clId="{A0243B89-686D-453A-A747-2294020AD6FA}" dt="2024-01-06T02:28:02.334" v="5101" actId="478"/>
          <ac:spMkLst>
            <pc:docMk/>
            <pc:sldMk cId="423885218" sldId="2147473529"/>
            <ac:spMk id="17" creationId="{3114C660-02A2-52C2-82F6-BC7914BE775A}"/>
          </ac:spMkLst>
        </pc:spChg>
        <pc:spChg chg="add mod">
          <ac:chgData name="Talarico, Salvatore" userId="5d77538d-074a-40aa-89bc-3bddcdff28e1" providerId="ADAL" clId="{A0243B89-686D-453A-A747-2294020AD6FA}" dt="2024-01-06T05:24:29.360" v="7748" actId="20577"/>
          <ac:spMkLst>
            <pc:docMk/>
            <pc:sldMk cId="423885218" sldId="2147473529"/>
            <ac:spMk id="18" creationId="{45FA3A5E-DD2A-20E6-1BD3-08681737182E}"/>
          </ac:spMkLst>
        </pc:spChg>
        <pc:spChg chg="add mod">
          <ac:chgData name="Talarico, Salvatore" userId="5d77538d-074a-40aa-89bc-3bddcdff28e1" providerId="ADAL" clId="{A0243B89-686D-453A-A747-2294020AD6FA}" dt="2024-01-08T18:01:37.195" v="11491" actId="20577"/>
          <ac:spMkLst>
            <pc:docMk/>
            <pc:sldMk cId="423885218" sldId="2147473529"/>
            <ac:spMk id="19" creationId="{A60DD87A-FD24-79D6-B9E1-FCCFD1C10B33}"/>
          </ac:spMkLst>
        </pc:spChg>
        <pc:spChg chg="add del mod">
          <ac:chgData name="Talarico, Salvatore" userId="5d77538d-074a-40aa-89bc-3bddcdff28e1" providerId="ADAL" clId="{A0243B89-686D-453A-A747-2294020AD6FA}" dt="2024-01-06T03:44:18.689" v="5368"/>
          <ac:spMkLst>
            <pc:docMk/>
            <pc:sldMk cId="423885218" sldId="2147473529"/>
            <ac:spMk id="20" creationId="{9717CCBE-0781-FA1E-D965-8A54957F975A}"/>
          </ac:spMkLst>
        </pc:spChg>
        <pc:picChg chg="del">
          <ac:chgData name="Talarico, Salvatore" userId="5d77538d-074a-40aa-89bc-3bddcdff28e1" providerId="ADAL" clId="{A0243B89-686D-453A-A747-2294020AD6FA}" dt="2024-01-05T17:01:16.889" v="2841" actId="478"/>
          <ac:picMkLst>
            <pc:docMk/>
            <pc:sldMk cId="423885218" sldId="2147473529"/>
            <ac:picMk id="9" creationId="{54412E94-019D-4B38-C4BD-B66A52BCBA69}"/>
          </ac:picMkLst>
        </pc:picChg>
        <pc:picChg chg="del">
          <ac:chgData name="Talarico, Salvatore" userId="5d77538d-074a-40aa-89bc-3bddcdff28e1" providerId="ADAL" clId="{A0243B89-686D-453A-A747-2294020AD6FA}" dt="2024-01-05T17:01:17.547" v="2842" actId="478"/>
          <ac:picMkLst>
            <pc:docMk/>
            <pc:sldMk cId="423885218" sldId="2147473529"/>
            <ac:picMk id="10" creationId="{CCDC8694-5A68-376B-54B6-93355FF02B62}"/>
          </ac:picMkLst>
        </pc:picChg>
        <pc:picChg chg="add del mod">
          <ac:chgData name="Talarico, Salvatore" userId="5d77538d-074a-40aa-89bc-3bddcdff28e1" providerId="ADAL" clId="{A0243B89-686D-453A-A747-2294020AD6FA}" dt="2024-01-06T03:39:10.290" v="5106" actId="478"/>
          <ac:picMkLst>
            <pc:docMk/>
            <pc:sldMk cId="423885218" sldId="2147473529"/>
            <ac:picMk id="11" creationId="{1D9F36A2-101C-97D1-2D1B-1D86E10E09B0}"/>
          </ac:picMkLst>
        </pc:picChg>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pChg chg="mod">
          <ac:chgData name="Talarico, Salvatore" userId="5d77538d-074a-40aa-89bc-3bddcdff28e1" providerId="ADAL" clId="{A0243B89-686D-453A-A747-2294020AD6FA}" dt="2024-01-06T04:56:30.401" v="7124" actId="20577"/>
          <ac:spMkLst>
            <pc:docMk/>
            <pc:sldMk cId="524413096" sldId="2147473530"/>
            <ac:spMk id="2" creationId="{2325D561-9CA3-E984-2BBC-75BDDBF09AB0}"/>
          </ac:spMkLst>
        </pc:spChg>
        <pc:spChg chg="add del mod">
          <ac:chgData name="Talarico, Salvatore" userId="5d77538d-074a-40aa-89bc-3bddcdff28e1" providerId="ADAL" clId="{A0243B89-686D-453A-A747-2294020AD6FA}" dt="2024-01-06T04:56:46.906" v="7126" actId="478"/>
          <ac:spMkLst>
            <pc:docMk/>
            <pc:sldMk cId="524413096" sldId="2147473530"/>
            <ac:spMk id="5" creationId="{B63A1EF9-D0A4-1A06-ECBF-5F987C2D129D}"/>
          </ac:spMkLst>
        </pc:spChg>
        <pc:spChg chg="del">
          <ac:chgData name="Talarico, Salvatore" userId="5d77538d-074a-40aa-89bc-3bddcdff28e1" providerId="ADAL" clId="{A0243B89-686D-453A-A747-2294020AD6FA}" dt="2024-01-05T17:01:43.520" v="2848" actId="478"/>
          <ac:spMkLst>
            <pc:docMk/>
            <pc:sldMk cId="524413096" sldId="2147473530"/>
            <ac:spMk id="7" creationId="{28821F97-197D-6BBC-94D0-9A718F6340C7}"/>
          </ac:spMkLst>
        </pc:spChg>
        <pc:spChg chg="del">
          <ac:chgData name="Talarico, Salvatore" userId="5d77538d-074a-40aa-89bc-3bddcdff28e1" providerId="ADAL" clId="{A0243B89-686D-453A-A747-2294020AD6FA}" dt="2024-01-05T17:01:46.017" v="2850" actId="478"/>
          <ac:spMkLst>
            <pc:docMk/>
            <pc:sldMk cId="524413096" sldId="2147473530"/>
            <ac:spMk id="12" creationId="{9FC37567-C5DD-21FF-AFFC-6271A9ACD945}"/>
          </ac:spMkLst>
        </pc:spChg>
        <pc:spChg chg="add mod">
          <ac:chgData name="Talarico, Salvatore" userId="5d77538d-074a-40aa-89bc-3bddcdff28e1" providerId="ADAL" clId="{A0243B89-686D-453A-A747-2294020AD6FA}" dt="2024-01-08T01:30:31.268" v="10486" actId="1076"/>
          <ac:spMkLst>
            <pc:docMk/>
            <pc:sldMk cId="524413096" sldId="2147473530"/>
            <ac:spMk id="14" creationId="{026C88D8-8767-58E4-FB5F-52039AABAF0B}"/>
          </ac:spMkLst>
        </pc:spChg>
        <pc:spChg chg="add mod">
          <ac:chgData name="Talarico, Salvatore" userId="5d77538d-074a-40aa-89bc-3bddcdff28e1" providerId="ADAL" clId="{A0243B89-686D-453A-A747-2294020AD6FA}" dt="2024-01-08T02:20:53.938" v="11353" actId="1076"/>
          <ac:spMkLst>
            <pc:docMk/>
            <pc:sldMk cId="524413096" sldId="2147473530"/>
            <ac:spMk id="15" creationId="{7EE15D20-BDAF-DC20-77A8-080B6D73BB2B}"/>
          </ac:spMkLst>
        </pc:spChg>
        <pc:spChg chg="add del mod">
          <ac:chgData name="Talarico, Salvatore" userId="5d77538d-074a-40aa-89bc-3bddcdff28e1" providerId="ADAL" clId="{A0243B89-686D-453A-A747-2294020AD6FA}" dt="2024-01-08T04:07:51.002" v="11469" actId="1076"/>
          <ac:spMkLst>
            <pc:docMk/>
            <pc:sldMk cId="524413096" sldId="2147473530"/>
            <ac:spMk id="16" creationId="{4A738E74-4E10-1381-E0B0-5B41D0A2B927}"/>
          </ac:spMkLst>
        </pc:spChg>
        <pc:spChg chg="add mod">
          <ac:chgData name="Talarico, Salvatore" userId="5d77538d-074a-40aa-89bc-3bddcdff28e1" providerId="ADAL" clId="{A0243B89-686D-453A-A747-2294020AD6FA}" dt="2024-01-08T04:07:53.297" v="11470" actId="1076"/>
          <ac:spMkLst>
            <pc:docMk/>
            <pc:sldMk cId="524413096" sldId="2147473530"/>
            <ac:spMk id="17" creationId="{83A8411B-DC92-43DD-2C76-09300D5AEEA4}"/>
          </ac:spMkLst>
        </pc:spChg>
        <pc:spChg chg="add mod">
          <ac:chgData name="Talarico, Salvatore" userId="5d77538d-074a-40aa-89bc-3bddcdff28e1" providerId="ADAL" clId="{A0243B89-686D-453A-A747-2294020AD6FA}" dt="2024-01-08T04:26:13.852" v="11489" actId="1076"/>
          <ac:spMkLst>
            <pc:docMk/>
            <pc:sldMk cId="524413096" sldId="2147473530"/>
            <ac:spMk id="22" creationId="{AE9BBFE8-9013-225D-C480-DB99307436C9}"/>
          </ac:spMkLst>
        </pc:spChg>
        <pc:spChg chg="add del mod">
          <ac:chgData name="Talarico, Salvatore" userId="5d77538d-074a-40aa-89bc-3bddcdff28e1" providerId="ADAL" clId="{A0243B89-686D-453A-A747-2294020AD6FA}" dt="2024-01-08T01:41:55.391" v="10800" actId="478"/>
          <ac:spMkLst>
            <pc:docMk/>
            <pc:sldMk cId="524413096" sldId="2147473530"/>
            <ac:spMk id="23" creationId="{A1F15061-3CE5-43F7-B352-1FC9F31D8442}"/>
          </ac:spMkLst>
        </pc:spChg>
        <pc:spChg chg="add mod">
          <ac:chgData name="Talarico, Salvatore" userId="5d77538d-074a-40aa-89bc-3bddcdff28e1" providerId="ADAL" clId="{A0243B89-686D-453A-A747-2294020AD6FA}" dt="2024-01-08T04:08:01.659" v="11474" actId="20577"/>
          <ac:spMkLst>
            <pc:docMk/>
            <pc:sldMk cId="524413096" sldId="2147473530"/>
            <ac:spMk id="24" creationId="{268EB430-E48E-D3A9-DCD9-4478EE72A1CF}"/>
          </ac:spMkLst>
        </pc:spChg>
        <pc:spChg chg="add mod">
          <ac:chgData name="Talarico, Salvatore" userId="5d77538d-074a-40aa-89bc-3bddcdff28e1" providerId="ADAL" clId="{A0243B89-686D-453A-A747-2294020AD6FA}" dt="2024-01-08T04:04:47.696" v="11399" actId="14100"/>
          <ac:spMkLst>
            <pc:docMk/>
            <pc:sldMk cId="524413096" sldId="2147473530"/>
            <ac:spMk id="27" creationId="{EAF4BC57-E481-B51C-66B0-1FB6939C407E}"/>
          </ac:spMkLst>
        </pc:spChg>
        <pc:spChg chg="add mod">
          <ac:chgData name="Talarico, Salvatore" userId="5d77538d-074a-40aa-89bc-3bddcdff28e1" providerId="ADAL" clId="{A0243B89-686D-453A-A747-2294020AD6FA}" dt="2024-01-08T04:08:10.957" v="11475" actId="164"/>
          <ac:spMkLst>
            <pc:docMk/>
            <pc:sldMk cId="524413096" sldId="2147473530"/>
            <ac:spMk id="30" creationId="{9C8F6297-6FC7-6B30-EC2C-AEBFAAA3F847}"/>
          </ac:spMkLst>
        </pc:spChg>
        <pc:spChg chg="add mod">
          <ac:chgData name="Talarico, Salvatore" userId="5d77538d-074a-40aa-89bc-3bddcdff28e1" providerId="ADAL" clId="{A0243B89-686D-453A-A747-2294020AD6FA}" dt="2024-01-08T04:08:10.957" v="11475" actId="164"/>
          <ac:spMkLst>
            <pc:docMk/>
            <pc:sldMk cId="524413096" sldId="2147473530"/>
            <ac:spMk id="31" creationId="{D8EA22FB-425B-72CC-4FCB-00458C0D33F9}"/>
          </ac:spMkLst>
        </pc:spChg>
        <pc:grpChg chg="add mod">
          <ac:chgData name="Talarico, Salvatore" userId="5d77538d-074a-40aa-89bc-3bddcdff28e1" providerId="ADAL" clId="{A0243B89-686D-453A-A747-2294020AD6FA}" dt="2024-01-08T01:43:29.559" v="10817" actId="164"/>
          <ac:grpSpMkLst>
            <pc:docMk/>
            <pc:sldMk cId="524413096" sldId="2147473530"/>
            <ac:grpSpMk id="25" creationId="{8D001738-2BDE-2166-8520-70CD72A27966}"/>
          </ac:grpSpMkLst>
        </pc:grpChg>
        <pc:grpChg chg="add mod">
          <ac:chgData name="Talarico, Salvatore" userId="5d77538d-074a-40aa-89bc-3bddcdff28e1" providerId="ADAL" clId="{A0243B89-686D-453A-A747-2294020AD6FA}" dt="2024-01-08T01:43:40.456" v="10818" actId="164"/>
          <ac:grpSpMkLst>
            <pc:docMk/>
            <pc:sldMk cId="524413096" sldId="2147473530"/>
            <ac:grpSpMk id="26" creationId="{C88D3E44-6CB0-4907-C192-BF280522CD69}"/>
          </ac:grpSpMkLst>
        </pc:grpChg>
        <pc:grpChg chg="add mod">
          <ac:chgData name="Talarico, Salvatore" userId="5d77538d-074a-40aa-89bc-3bddcdff28e1" providerId="ADAL" clId="{A0243B89-686D-453A-A747-2294020AD6FA}" dt="2024-01-08T04:08:10.957" v="11475" actId="164"/>
          <ac:grpSpMkLst>
            <pc:docMk/>
            <pc:sldMk cId="524413096" sldId="2147473530"/>
            <ac:grpSpMk id="1024" creationId="{3F26D7C3-630E-9C71-86CE-8008F55B5261}"/>
          </ac:grpSpMkLst>
        </pc:grpChg>
        <pc:picChg chg="add del mod">
          <ac:chgData name="Talarico, Salvatore" userId="5d77538d-074a-40aa-89bc-3bddcdff28e1" providerId="ADAL" clId="{A0243B89-686D-453A-A747-2294020AD6FA}" dt="2024-01-08T04:04:56.196" v="11401" actId="478"/>
          <ac:picMkLst>
            <pc:docMk/>
            <pc:sldMk cId="524413096" sldId="2147473530"/>
            <ac:picMk id="9" creationId="{96D6EAFC-0A0F-DD8A-5495-4828EDE02CB5}"/>
          </ac:picMkLst>
        </pc:picChg>
        <pc:picChg chg="add del mod">
          <ac:chgData name="Talarico, Salvatore" userId="5d77538d-074a-40aa-89bc-3bddcdff28e1" providerId="ADAL" clId="{A0243B89-686D-453A-A747-2294020AD6FA}" dt="2024-01-08T01:38:49.691" v="10729" actId="478"/>
          <ac:picMkLst>
            <pc:docMk/>
            <pc:sldMk cId="524413096" sldId="2147473530"/>
            <ac:picMk id="10" creationId="{B3926315-04D5-70E8-24AC-F4A1DE32E162}"/>
          </ac:picMkLst>
        </pc:picChg>
        <pc:picChg chg="del">
          <ac:chgData name="Talarico, Salvatore" userId="5d77538d-074a-40aa-89bc-3bddcdff28e1" providerId="ADAL" clId="{A0243B89-686D-453A-A747-2294020AD6FA}" dt="2024-01-05T17:01:44.435" v="2849" actId="478"/>
          <ac:picMkLst>
            <pc:docMk/>
            <pc:sldMk cId="524413096" sldId="2147473530"/>
            <ac:picMk id="11" creationId="{1D9F36A2-101C-97D1-2D1B-1D86E10E09B0}"/>
          </ac:picMkLst>
        </pc:picChg>
        <pc:picChg chg="add del mod">
          <ac:chgData name="Talarico, Salvatore" userId="5d77538d-074a-40aa-89bc-3bddcdff28e1" providerId="ADAL" clId="{A0243B89-686D-453A-A747-2294020AD6FA}" dt="2024-01-08T01:39:45.252" v="10734" actId="478"/>
          <ac:picMkLst>
            <pc:docMk/>
            <pc:sldMk cId="524413096" sldId="2147473530"/>
            <ac:picMk id="13" creationId="{36F208C0-57A6-2DAF-9B4F-CB0B5756714D}"/>
          </ac:picMkLst>
        </pc:picChg>
        <pc:picChg chg="add mod">
          <ac:chgData name="Talarico, Salvatore" userId="5d77538d-074a-40aa-89bc-3bddcdff28e1" providerId="ADAL" clId="{A0243B89-686D-453A-A747-2294020AD6FA}" dt="2024-01-08T01:43:40.456" v="10818" actId="164"/>
          <ac:picMkLst>
            <pc:docMk/>
            <pc:sldMk cId="524413096" sldId="2147473530"/>
            <ac:picMk id="19" creationId="{DD1D87B5-5154-A891-1781-4173AA37D60E}"/>
          </ac:picMkLst>
        </pc:picChg>
        <pc:picChg chg="add mod">
          <ac:chgData name="Talarico, Salvatore" userId="5d77538d-074a-40aa-89bc-3bddcdff28e1" providerId="ADAL" clId="{A0243B89-686D-453A-A747-2294020AD6FA}" dt="2024-01-08T01:43:29.559" v="10817" actId="164"/>
          <ac:picMkLst>
            <pc:docMk/>
            <pc:sldMk cId="524413096" sldId="2147473530"/>
            <ac:picMk id="21" creationId="{BB7DDB5F-4569-E96C-EF6A-68A63551A52F}"/>
          </ac:picMkLst>
        </pc:picChg>
        <pc:picChg chg="add mod">
          <ac:chgData name="Talarico, Salvatore" userId="5d77538d-074a-40aa-89bc-3bddcdff28e1" providerId="ADAL" clId="{A0243B89-686D-453A-A747-2294020AD6FA}" dt="2024-01-08T04:08:10.957" v="11475" actId="164"/>
          <ac:picMkLst>
            <pc:docMk/>
            <pc:sldMk cId="524413096" sldId="2147473530"/>
            <ac:picMk id="29" creationId="{E0A8253C-7F6F-5CB3-09A9-9330922231A3}"/>
          </ac:picMkLst>
        </pc:picChg>
        <pc:picChg chg="add del mod">
          <ac:chgData name="Talarico, Salvatore" userId="5d77538d-074a-40aa-89bc-3bddcdff28e1" providerId="ADAL" clId="{A0243B89-686D-453A-A747-2294020AD6FA}" dt="2024-01-08T04:05:55.055" v="11404" actId="478"/>
          <ac:picMkLst>
            <pc:docMk/>
            <pc:sldMk cId="524413096" sldId="2147473530"/>
            <ac:picMk id="1025" creationId="{022D1F1D-6DA0-01B0-1ACA-CCB811B6BACE}"/>
          </ac:picMkLst>
        </pc:picChg>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pChg chg="mod">
          <ac:chgData name="Talarico, Salvatore" userId="5d77538d-074a-40aa-89bc-3bddcdff28e1" providerId="ADAL" clId="{A0243B89-686D-453A-A747-2294020AD6FA}" dt="2024-01-06T05:24:17.532" v="7742" actId="20577"/>
          <ac:spMkLst>
            <pc:docMk/>
            <pc:sldMk cId="580700625" sldId="2147473531"/>
            <ac:spMk id="2" creationId="{2325D561-9CA3-E984-2BBC-75BDDBF09AB0}"/>
          </ac:spMkLst>
        </pc:spChg>
        <pc:spChg chg="del mod">
          <ac:chgData name="Talarico, Salvatore" userId="5d77538d-074a-40aa-89bc-3bddcdff28e1" providerId="ADAL" clId="{A0243B89-686D-453A-A747-2294020AD6FA}" dt="2024-01-06T05:14:10.691" v="7377" actId="478"/>
          <ac:spMkLst>
            <pc:docMk/>
            <pc:sldMk cId="580700625" sldId="2147473531"/>
            <ac:spMk id="3" creationId="{6022ABF0-32CA-B3DC-4DE9-DC9319F214B3}"/>
          </ac:spMkLst>
        </pc:spChg>
        <pc:spChg chg="mod">
          <ac:chgData name="Talarico, Salvatore" userId="5d77538d-074a-40aa-89bc-3bddcdff28e1" providerId="ADAL" clId="{A0243B89-686D-453A-A747-2294020AD6FA}" dt="2024-01-06T05:04:22.361" v="7231" actId="1076"/>
          <ac:spMkLst>
            <pc:docMk/>
            <pc:sldMk cId="580700625" sldId="2147473531"/>
            <ac:spMk id="8" creationId="{C51ED49B-55F2-D5F3-CBAF-B6B6D42EB4FD}"/>
          </ac:spMkLst>
        </pc:spChg>
        <pc:spChg chg="add mod">
          <ac:chgData name="Talarico, Salvatore" userId="5d77538d-074a-40aa-89bc-3bddcdff28e1" providerId="ADAL" clId="{A0243B89-686D-453A-A747-2294020AD6FA}" dt="2024-01-06T05:15:23.049" v="7421" actId="1038"/>
          <ac:spMkLst>
            <pc:docMk/>
            <pc:sldMk cId="580700625" sldId="2147473531"/>
            <ac:spMk id="23" creationId="{EF856A33-6425-5A78-4413-9B83425258F3}"/>
          </ac:spMkLst>
        </pc:spChg>
        <pc:spChg chg="add mod">
          <ac:chgData name="Talarico, Salvatore" userId="5d77538d-074a-40aa-89bc-3bddcdff28e1" providerId="ADAL" clId="{A0243B89-686D-453A-A747-2294020AD6FA}" dt="2024-01-06T05:15:23.049" v="7421" actId="1038"/>
          <ac:spMkLst>
            <pc:docMk/>
            <pc:sldMk cId="580700625" sldId="2147473531"/>
            <ac:spMk id="24" creationId="{74BA239C-C037-4DCB-9BCE-8BD89FCEEDE8}"/>
          </ac:spMkLst>
        </pc:spChg>
        <pc:spChg chg="add mod">
          <ac:chgData name="Talarico, Salvatore" userId="5d77538d-074a-40aa-89bc-3bddcdff28e1" providerId="ADAL" clId="{A0243B89-686D-453A-A747-2294020AD6FA}" dt="2024-01-06T05:15:23.049" v="7421" actId="1038"/>
          <ac:spMkLst>
            <pc:docMk/>
            <pc:sldMk cId="580700625" sldId="2147473531"/>
            <ac:spMk id="26" creationId="{CF31B9CF-6380-D371-926C-1E40960286DF}"/>
          </ac:spMkLst>
        </pc:spChg>
        <pc:spChg chg="add mod">
          <ac:chgData name="Talarico, Salvatore" userId="5d77538d-074a-40aa-89bc-3bddcdff28e1" providerId="ADAL" clId="{A0243B89-686D-453A-A747-2294020AD6FA}" dt="2024-01-06T05:15:23.049" v="7421" actId="1038"/>
          <ac:spMkLst>
            <pc:docMk/>
            <pc:sldMk cId="580700625" sldId="2147473531"/>
            <ac:spMk id="29" creationId="{69A7CB63-5A47-6E15-D701-BD432AF5E97A}"/>
          </ac:spMkLst>
        </pc:spChg>
        <pc:spChg chg="add mod">
          <ac:chgData name="Talarico, Salvatore" userId="5d77538d-074a-40aa-89bc-3bddcdff28e1" providerId="ADAL" clId="{A0243B89-686D-453A-A747-2294020AD6FA}" dt="2024-01-06T05:15:23.049" v="7421" actId="1038"/>
          <ac:spMkLst>
            <pc:docMk/>
            <pc:sldMk cId="580700625" sldId="2147473531"/>
            <ac:spMk id="33" creationId="{FA43902D-E9D3-90F2-B469-BFFBA308BEA1}"/>
          </ac:spMkLst>
        </pc:spChg>
        <pc:spChg chg="add mod">
          <ac:chgData name="Talarico, Salvatore" userId="5d77538d-074a-40aa-89bc-3bddcdff28e1" providerId="ADAL" clId="{A0243B89-686D-453A-A747-2294020AD6FA}" dt="2024-01-06T05:15:23.049" v="7421" actId="1038"/>
          <ac:spMkLst>
            <pc:docMk/>
            <pc:sldMk cId="580700625" sldId="2147473531"/>
            <ac:spMk id="34" creationId="{EC600FF2-0DED-C8FC-7E32-34680973818F}"/>
          </ac:spMkLst>
        </pc:spChg>
        <pc:spChg chg="add mod">
          <ac:chgData name="Talarico, Salvatore" userId="5d77538d-074a-40aa-89bc-3bddcdff28e1" providerId="ADAL" clId="{A0243B89-686D-453A-A747-2294020AD6FA}" dt="2024-01-06T05:15:23.049" v="7421" actId="1038"/>
          <ac:spMkLst>
            <pc:docMk/>
            <pc:sldMk cId="580700625" sldId="2147473531"/>
            <ac:spMk id="43" creationId="{DACAFF20-9613-D15A-D2BE-A29FB353F88D}"/>
          </ac:spMkLst>
        </pc:spChg>
        <pc:spChg chg="add mod">
          <ac:chgData name="Talarico, Salvatore" userId="5d77538d-074a-40aa-89bc-3bddcdff28e1" providerId="ADAL" clId="{A0243B89-686D-453A-A747-2294020AD6FA}" dt="2024-01-06T05:15:23.049" v="7421" actId="1038"/>
          <ac:spMkLst>
            <pc:docMk/>
            <pc:sldMk cId="580700625" sldId="2147473531"/>
            <ac:spMk id="44" creationId="{5A311A2A-55C4-53D6-C743-CE0BF7DD5B4F}"/>
          </ac:spMkLst>
        </pc:spChg>
        <pc:spChg chg="add mod ord">
          <ac:chgData name="Talarico, Salvatore" userId="5d77538d-074a-40aa-89bc-3bddcdff28e1" providerId="ADAL" clId="{A0243B89-686D-453A-A747-2294020AD6FA}" dt="2024-01-06T05:15:23.049" v="7421" actId="1038"/>
          <ac:spMkLst>
            <pc:docMk/>
            <pc:sldMk cId="580700625" sldId="2147473531"/>
            <ac:spMk id="45" creationId="{0E45C30A-CA19-BA3F-0AA6-41094B13FE3E}"/>
          </ac:spMkLst>
        </pc:spChg>
        <pc:spChg chg="add mod ord">
          <ac:chgData name="Talarico, Salvatore" userId="5d77538d-074a-40aa-89bc-3bddcdff28e1" providerId="ADAL" clId="{A0243B89-686D-453A-A747-2294020AD6FA}" dt="2024-01-06T05:15:23.049" v="7421" actId="1038"/>
          <ac:spMkLst>
            <pc:docMk/>
            <pc:sldMk cId="580700625" sldId="2147473531"/>
            <ac:spMk id="46" creationId="{0B676E75-00FF-76A3-B827-E3ABAFF96CBD}"/>
          </ac:spMkLst>
        </pc:spChg>
        <pc:spChg chg="add mod ord">
          <ac:chgData name="Talarico, Salvatore" userId="5d77538d-074a-40aa-89bc-3bddcdff28e1" providerId="ADAL" clId="{A0243B89-686D-453A-A747-2294020AD6FA}" dt="2024-01-06T05:15:23.049" v="7421" actId="1038"/>
          <ac:spMkLst>
            <pc:docMk/>
            <pc:sldMk cId="580700625" sldId="2147473531"/>
            <ac:spMk id="47" creationId="{B09DD7DB-1974-E18D-739E-A4A96E9007CA}"/>
          </ac:spMkLst>
        </pc:spChg>
        <pc:spChg chg="add mod">
          <ac:chgData name="Talarico, Salvatore" userId="5d77538d-074a-40aa-89bc-3bddcdff28e1" providerId="ADAL" clId="{A0243B89-686D-453A-A747-2294020AD6FA}" dt="2024-01-06T05:15:23.049" v="7421" actId="1038"/>
          <ac:spMkLst>
            <pc:docMk/>
            <pc:sldMk cId="580700625" sldId="2147473531"/>
            <ac:spMk id="48" creationId="{72DBB122-D37F-8351-0CE8-26E217439C8E}"/>
          </ac:spMkLst>
        </pc:spChg>
        <pc:spChg chg="add mod">
          <ac:chgData name="Talarico, Salvatore" userId="5d77538d-074a-40aa-89bc-3bddcdff28e1" providerId="ADAL" clId="{A0243B89-686D-453A-A747-2294020AD6FA}" dt="2024-01-06T05:15:23.049" v="7421" actId="1038"/>
          <ac:spMkLst>
            <pc:docMk/>
            <pc:sldMk cId="580700625" sldId="2147473531"/>
            <ac:spMk id="49" creationId="{FF8B4837-C389-FCD0-614A-21EC6345B669}"/>
          </ac:spMkLst>
        </pc:spChg>
        <pc:spChg chg="add mod">
          <ac:chgData name="Talarico, Salvatore" userId="5d77538d-074a-40aa-89bc-3bddcdff28e1" providerId="ADAL" clId="{A0243B89-686D-453A-A747-2294020AD6FA}" dt="2024-01-06T05:15:23.049" v="7421" actId="1038"/>
          <ac:spMkLst>
            <pc:docMk/>
            <pc:sldMk cId="580700625" sldId="2147473531"/>
            <ac:spMk id="50" creationId="{C903FBF2-DF4D-981F-699A-9EF1847FD497}"/>
          </ac:spMkLst>
        </pc:spChg>
        <pc:spChg chg="add mod">
          <ac:chgData name="Talarico, Salvatore" userId="5d77538d-074a-40aa-89bc-3bddcdff28e1" providerId="ADAL" clId="{A0243B89-686D-453A-A747-2294020AD6FA}" dt="2024-01-06T05:15:23.049" v="7421" actId="1038"/>
          <ac:spMkLst>
            <pc:docMk/>
            <pc:sldMk cId="580700625" sldId="2147473531"/>
            <ac:spMk id="52" creationId="{A96F8F09-3A75-442B-77D5-FB53FA10A344}"/>
          </ac:spMkLst>
        </pc:spChg>
        <pc:spChg chg="add mod">
          <ac:chgData name="Talarico, Salvatore" userId="5d77538d-074a-40aa-89bc-3bddcdff28e1" providerId="ADAL" clId="{A0243B89-686D-453A-A747-2294020AD6FA}" dt="2024-01-06T05:15:23.049" v="7421" actId="1038"/>
          <ac:spMkLst>
            <pc:docMk/>
            <pc:sldMk cId="580700625" sldId="2147473531"/>
            <ac:spMk id="53" creationId="{785F5628-564C-DDCD-5A4A-A1FB5EB8D358}"/>
          </ac:spMkLst>
        </pc:spChg>
        <pc:spChg chg="add mod">
          <ac:chgData name="Talarico, Salvatore" userId="5d77538d-074a-40aa-89bc-3bddcdff28e1" providerId="ADAL" clId="{A0243B89-686D-453A-A747-2294020AD6FA}" dt="2024-01-06T05:15:23.049" v="7421" actId="1038"/>
          <ac:spMkLst>
            <pc:docMk/>
            <pc:sldMk cId="580700625" sldId="2147473531"/>
            <ac:spMk id="54" creationId="{F01D23A5-7A2E-B8E7-D7B7-357A1C96DAAA}"/>
          </ac:spMkLst>
        </pc:spChg>
        <pc:spChg chg="add mod">
          <ac:chgData name="Talarico, Salvatore" userId="5d77538d-074a-40aa-89bc-3bddcdff28e1" providerId="ADAL" clId="{A0243B89-686D-453A-A747-2294020AD6FA}" dt="2024-01-06T05:15:25.706" v="7423" actId="1037"/>
          <ac:spMkLst>
            <pc:docMk/>
            <pc:sldMk cId="580700625" sldId="2147473531"/>
            <ac:spMk id="56" creationId="{C0A6882E-731F-FAA0-F106-F702121EFFBC}"/>
          </ac:spMkLst>
        </pc:spChg>
        <pc:spChg chg="add mod">
          <ac:chgData name="Talarico, Salvatore" userId="5d77538d-074a-40aa-89bc-3bddcdff28e1" providerId="ADAL" clId="{A0243B89-686D-453A-A747-2294020AD6FA}" dt="2024-01-06T05:15:25.706" v="7423" actId="1037"/>
          <ac:spMkLst>
            <pc:docMk/>
            <pc:sldMk cId="580700625" sldId="2147473531"/>
            <ac:spMk id="57" creationId="{BE335AFB-3467-47E0-0676-DE56850359E4}"/>
          </ac:spMkLst>
        </pc:spChg>
        <pc:spChg chg="add mod">
          <ac:chgData name="Talarico, Salvatore" userId="5d77538d-074a-40aa-89bc-3bddcdff28e1" providerId="ADAL" clId="{A0243B89-686D-453A-A747-2294020AD6FA}" dt="2024-01-06T05:15:25.706" v="7423" actId="1037"/>
          <ac:spMkLst>
            <pc:docMk/>
            <pc:sldMk cId="580700625" sldId="2147473531"/>
            <ac:spMk id="59" creationId="{84F7ED4B-9B5F-69B7-3D42-B1DC0232F5DB}"/>
          </ac:spMkLst>
        </pc:spChg>
        <pc:spChg chg="add del mod">
          <ac:chgData name="Talarico, Salvatore" userId="5d77538d-074a-40aa-89bc-3bddcdff28e1" providerId="ADAL" clId="{A0243B89-686D-453A-A747-2294020AD6FA}" dt="2024-01-06T05:14:17.123" v="7378" actId="478"/>
          <ac:spMkLst>
            <pc:docMk/>
            <pc:sldMk cId="580700625" sldId="2147473531"/>
            <ac:spMk id="61" creationId="{DF9E77B5-28C9-E9DF-F4E2-CF7CBCB4D6E6}"/>
          </ac:spMkLst>
        </pc:spChg>
        <pc:spChg chg="add mod">
          <ac:chgData name="Talarico, Salvatore" userId="5d77538d-074a-40aa-89bc-3bddcdff28e1" providerId="ADAL" clId="{A0243B89-686D-453A-A747-2294020AD6FA}" dt="2024-01-06T05:15:25.706" v="7423" actId="1037"/>
          <ac:spMkLst>
            <pc:docMk/>
            <pc:sldMk cId="580700625" sldId="2147473531"/>
            <ac:spMk id="62" creationId="{17A9F878-9BCE-6E99-C6E6-528332925B4C}"/>
          </ac:spMkLst>
        </pc:spChg>
        <pc:spChg chg="add mod">
          <ac:chgData name="Talarico, Salvatore" userId="5d77538d-074a-40aa-89bc-3bddcdff28e1" providerId="ADAL" clId="{A0243B89-686D-453A-A747-2294020AD6FA}" dt="2024-01-06T05:15:25.706" v="7423" actId="1037"/>
          <ac:spMkLst>
            <pc:docMk/>
            <pc:sldMk cId="580700625" sldId="2147473531"/>
            <ac:spMk id="63" creationId="{BD26622C-18CC-25C1-D734-5C3B1B9C8CFA}"/>
          </ac:spMkLst>
        </pc:spChg>
        <pc:spChg chg="add mod">
          <ac:chgData name="Talarico, Salvatore" userId="5d77538d-074a-40aa-89bc-3bddcdff28e1" providerId="ADAL" clId="{A0243B89-686D-453A-A747-2294020AD6FA}" dt="2024-01-06T05:16:10.889" v="7474" actId="1076"/>
          <ac:spMkLst>
            <pc:docMk/>
            <pc:sldMk cId="580700625" sldId="2147473531"/>
            <ac:spMk id="64" creationId="{DD54EEC6-8AEE-7971-668B-22C13CC18CDA}"/>
          </ac:spMkLst>
        </pc:spChg>
        <pc:spChg chg="del">
          <ac:chgData name="Talarico, Salvatore" userId="5d77538d-074a-40aa-89bc-3bddcdff28e1" providerId="ADAL" clId="{A0243B89-686D-453A-A747-2294020AD6FA}" dt="2024-01-06T01:51:39.296" v="3908" actId="478"/>
          <ac:spMkLst>
            <pc:docMk/>
            <pc:sldMk cId="580700625" sldId="2147473531"/>
            <ac:spMk id="86" creationId="{2F28FDBE-6EB1-BDB3-F988-B1B2480758CB}"/>
          </ac:spMkLst>
        </pc:spChg>
        <pc:spChg chg="del">
          <ac:chgData name="Talarico, Salvatore" userId="5d77538d-074a-40aa-89bc-3bddcdff28e1" providerId="ADAL" clId="{A0243B89-686D-453A-A747-2294020AD6FA}" dt="2024-01-06T01:51:39.296" v="3908" actId="478"/>
          <ac:spMkLst>
            <pc:docMk/>
            <pc:sldMk cId="580700625" sldId="2147473531"/>
            <ac:spMk id="87" creationId="{7477CDC3-64F5-17EE-633E-B27BCBAC5981}"/>
          </ac:spMkLst>
        </pc:spChg>
        <pc:spChg chg="del">
          <ac:chgData name="Talarico, Salvatore" userId="5d77538d-074a-40aa-89bc-3bddcdff28e1" providerId="ADAL" clId="{A0243B89-686D-453A-A747-2294020AD6FA}" dt="2024-01-06T01:51:39.296" v="3908" actId="478"/>
          <ac:spMkLst>
            <pc:docMk/>
            <pc:sldMk cId="580700625" sldId="2147473531"/>
            <ac:spMk id="88" creationId="{C1F53830-568B-69F6-506D-DA11BB1224DD}"/>
          </ac:spMkLst>
        </pc:spChg>
        <pc:spChg chg="del">
          <ac:chgData name="Talarico, Salvatore" userId="5d77538d-074a-40aa-89bc-3bddcdff28e1" providerId="ADAL" clId="{A0243B89-686D-453A-A747-2294020AD6FA}" dt="2024-01-06T01:51:39.296" v="3908" actId="478"/>
          <ac:spMkLst>
            <pc:docMk/>
            <pc:sldMk cId="580700625" sldId="2147473531"/>
            <ac:spMk id="104" creationId="{BA4C3B25-4A83-36C6-B9E1-7441D7DB5442}"/>
          </ac:spMkLst>
        </pc:spChg>
        <pc:spChg chg="del">
          <ac:chgData name="Talarico, Salvatore" userId="5d77538d-074a-40aa-89bc-3bddcdff28e1" providerId="ADAL" clId="{A0243B89-686D-453A-A747-2294020AD6FA}" dt="2024-01-06T01:51:39.296" v="3908" actId="478"/>
          <ac:spMkLst>
            <pc:docMk/>
            <pc:sldMk cId="580700625" sldId="2147473531"/>
            <ac:spMk id="105" creationId="{DCE90E3E-3A42-D888-8F44-343E2BD75416}"/>
          </ac:spMkLst>
        </pc:spChg>
        <pc:spChg chg="del">
          <ac:chgData name="Talarico, Salvatore" userId="5d77538d-074a-40aa-89bc-3bddcdff28e1" providerId="ADAL" clId="{A0243B89-686D-453A-A747-2294020AD6FA}" dt="2024-01-06T01:51:39.296" v="3908" actId="478"/>
          <ac:spMkLst>
            <pc:docMk/>
            <pc:sldMk cId="580700625" sldId="2147473531"/>
            <ac:spMk id="106" creationId="{7F74C01B-3C7D-5DC0-24F3-7641894FAA74}"/>
          </ac:spMkLst>
        </pc:spChg>
        <pc:spChg chg="del">
          <ac:chgData name="Talarico, Salvatore" userId="5d77538d-074a-40aa-89bc-3bddcdff28e1" providerId="ADAL" clId="{A0243B89-686D-453A-A747-2294020AD6FA}" dt="2024-01-06T01:51:39.296" v="3908" actId="478"/>
          <ac:spMkLst>
            <pc:docMk/>
            <pc:sldMk cId="580700625" sldId="2147473531"/>
            <ac:spMk id="107" creationId="{6E567F95-7300-0EC9-720C-77B60E8BF091}"/>
          </ac:spMkLst>
        </pc:spChg>
        <pc:spChg chg="del">
          <ac:chgData name="Talarico, Salvatore" userId="5d77538d-074a-40aa-89bc-3bddcdff28e1" providerId="ADAL" clId="{A0243B89-686D-453A-A747-2294020AD6FA}" dt="2024-01-06T01:51:39.296" v="3908" actId="478"/>
          <ac:spMkLst>
            <pc:docMk/>
            <pc:sldMk cId="580700625" sldId="2147473531"/>
            <ac:spMk id="108" creationId="{D8ABFC0E-615B-0CA9-9546-E24C6A4BAC75}"/>
          </ac:spMkLst>
        </pc:spChg>
        <pc:spChg chg="del mod ord">
          <ac:chgData name="Talarico, Salvatore" userId="5d77538d-074a-40aa-89bc-3bddcdff28e1" providerId="ADAL" clId="{A0243B89-686D-453A-A747-2294020AD6FA}" dt="2024-01-06T01:58:41.685" v="4080" actId="478"/>
          <ac:spMkLst>
            <pc:docMk/>
            <pc:sldMk cId="580700625" sldId="2147473531"/>
            <ac:spMk id="132" creationId="{D3AD9C0C-23D8-D9B8-4CA5-066142A0488C}"/>
          </ac:spMkLst>
        </pc:spChg>
        <pc:spChg chg="mod ord">
          <ac:chgData name="Talarico, Salvatore" userId="5d77538d-074a-40aa-89bc-3bddcdff28e1" providerId="ADAL" clId="{A0243B89-686D-453A-A747-2294020AD6FA}" dt="2024-01-08T18:01:10.200" v="11490" actId="20577"/>
          <ac:spMkLst>
            <pc:docMk/>
            <pc:sldMk cId="580700625" sldId="2147473531"/>
            <ac:spMk id="133" creationId="{32CCC63B-FC96-3B28-04B1-6098E82B93B6}"/>
          </ac:spMkLst>
        </pc:spChg>
        <pc:spChg chg="del">
          <ac:chgData name="Talarico, Salvatore" userId="5d77538d-074a-40aa-89bc-3bddcdff28e1" providerId="ADAL" clId="{A0243B89-686D-453A-A747-2294020AD6FA}" dt="2024-01-06T01:51:39.296" v="3908" actId="478"/>
          <ac:spMkLst>
            <pc:docMk/>
            <pc:sldMk cId="580700625" sldId="2147473531"/>
            <ac:spMk id="138" creationId="{F0C3B005-8BF7-52E7-99C9-CDC052D7443E}"/>
          </ac:spMkLst>
        </pc:spChg>
        <pc:spChg chg="del">
          <ac:chgData name="Talarico, Salvatore" userId="5d77538d-074a-40aa-89bc-3bddcdff28e1" providerId="ADAL" clId="{A0243B89-686D-453A-A747-2294020AD6FA}" dt="2024-01-06T01:51:39.296" v="3908" actId="478"/>
          <ac:spMkLst>
            <pc:docMk/>
            <pc:sldMk cId="580700625" sldId="2147473531"/>
            <ac:spMk id="140" creationId="{C2C7E6D7-5F8A-2B76-1428-E0D7D18D72C0}"/>
          </ac:spMkLst>
        </pc:spChg>
        <pc:spChg chg="del">
          <ac:chgData name="Talarico, Salvatore" userId="5d77538d-074a-40aa-89bc-3bddcdff28e1" providerId="ADAL" clId="{A0243B89-686D-453A-A747-2294020AD6FA}" dt="2024-01-06T01:51:39.296" v="3908" actId="478"/>
          <ac:spMkLst>
            <pc:docMk/>
            <pc:sldMk cId="580700625" sldId="2147473531"/>
            <ac:spMk id="141" creationId="{AC7E8DA8-BABE-A7BE-D040-16018D135244}"/>
          </ac:spMkLst>
        </pc:spChg>
        <pc:grpChg chg="del">
          <ac:chgData name="Talarico, Salvatore" userId="5d77538d-074a-40aa-89bc-3bddcdff28e1" providerId="ADAL" clId="{A0243B89-686D-453A-A747-2294020AD6FA}" dt="2024-01-06T01:51:39.296" v="3908" actId="478"/>
          <ac:grpSpMkLst>
            <pc:docMk/>
            <pc:sldMk cId="580700625" sldId="2147473531"/>
            <ac:grpSpMk id="130" creationId="{73BABE89-95B1-F708-95CA-DB7135E77710}"/>
          </ac:grpSpMkLst>
        </pc:grpChg>
        <pc:picChg chg="add del mod">
          <ac:chgData name="Talarico, Salvatore" userId="5d77538d-074a-40aa-89bc-3bddcdff28e1" providerId="ADAL" clId="{A0243B89-686D-453A-A747-2294020AD6FA}" dt="2024-01-06T05:16:18.038" v="7476" actId="478"/>
          <ac:picMkLst>
            <pc:docMk/>
            <pc:sldMk cId="580700625" sldId="2147473531"/>
            <ac:picMk id="7" creationId="{B9A137AC-07F6-4A1C-BC5F-4CBC55172EF6}"/>
          </ac:picMkLst>
        </pc:picChg>
        <pc:picChg chg="add del mod">
          <ac:chgData name="Talarico, Salvatore" userId="5d77538d-074a-40aa-89bc-3bddcdff28e1" providerId="ADAL" clId="{A0243B89-686D-453A-A747-2294020AD6FA}" dt="2024-01-06T02:03:03.580" v="4242" actId="478"/>
          <ac:picMkLst>
            <pc:docMk/>
            <pc:sldMk cId="580700625" sldId="2147473531"/>
            <ac:picMk id="10" creationId="{F4037079-D5CB-45FD-2324-092A49E03079}"/>
          </ac:picMkLst>
        </pc:picChg>
        <pc:picChg chg="del">
          <ac:chgData name="Talarico, Salvatore" userId="5d77538d-074a-40aa-89bc-3bddcdff28e1" providerId="ADAL" clId="{A0243B89-686D-453A-A747-2294020AD6FA}" dt="2024-01-06T01:51:39.296" v="3908" actId="478"/>
          <ac:picMkLst>
            <pc:docMk/>
            <pc:sldMk cId="580700625" sldId="2147473531"/>
            <ac:picMk id="83" creationId="{2702AE0F-4A26-2F37-7994-841401AF3F4A}"/>
          </ac:picMkLst>
        </pc:picChg>
        <pc:picChg chg="del">
          <ac:chgData name="Talarico, Salvatore" userId="5d77538d-074a-40aa-89bc-3bddcdff28e1" providerId="ADAL" clId="{A0243B89-686D-453A-A747-2294020AD6FA}" dt="2024-01-06T01:51:39.296" v="3908" actId="478"/>
          <ac:picMkLst>
            <pc:docMk/>
            <pc:sldMk cId="580700625" sldId="2147473531"/>
            <ac:picMk id="84" creationId="{983B5FA8-E91E-E422-14C1-44E23E3152DC}"/>
          </ac:picMkLst>
        </pc:picChg>
        <pc:picChg chg="del">
          <ac:chgData name="Talarico, Salvatore" userId="5d77538d-074a-40aa-89bc-3bddcdff28e1" providerId="ADAL" clId="{A0243B89-686D-453A-A747-2294020AD6FA}" dt="2024-01-06T01:51:39.296" v="3908" actId="478"/>
          <ac:picMkLst>
            <pc:docMk/>
            <pc:sldMk cId="580700625" sldId="2147473531"/>
            <ac:picMk id="85" creationId="{F0C4F6A2-CF0F-C566-2074-DAF19F9F2436}"/>
          </ac:picMkLst>
        </pc:picChg>
        <pc:cxnChg chg="add mod">
          <ac:chgData name="Talarico, Salvatore" userId="5d77538d-074a-40aa-89bc-3bddcdff28e1" providerId="ADAL" clId="{A0243B89-686D-453A-A747-2294020AD6FA}" dt="2024-01-06T05:15:23.049" v="7421" actId="1038"/>
          <ac:cxnSpMkLst>
            <pc:docMk/>
            <pc:sldMk cId="580700625" sldId="2147473531"/>
            <ac:cxnSpMk id="13" creationId="{A8792343-5315-BC0E-0061-384E5D0CEBA6}"/>
          </ac:cxnSpMkLst>
        </pc:cxnChg>
        <pc:cxnChg chg="add mod">
          <ac:chgData name="Talarico, Salvatore" userId="5d77538d-074a-40aa-89bc-3bddcdff28e1" providerId="ADAL" clId="{A0243B89-686D-453A-A747-2294020AD6FA}" dt="2024-01-06T05:15:23.049" v="7421" actId="1038"/>
          <ac:cxnSpMkLst>
            <pc:docMk/>
            <pc:sldMk cId="580700625" sldId="2147473531"/>
            <ac:cxnSpMk id="37" creationId="{8ACF4D34-FDB6-E694-373E-A67EAF38D501}"/>
          </ac:cxnSpMkLst>
        </pc:cxnChg>
        <pc:cxnChg chg="add mod">
          <ac:chgData name="Talarico, Salvatore" userId="5d77538d-074a-40aa-89bc-3bddcdff28e1" providerId="ADAL" clId="{A0243B89-686D-453A-A747-2294020AD6FA}" dt="2024-01-06T05:15:23.049" v="7421" actId="1038"/>
          <ac:cxnSpMkLst>
            <pc:docMk/>
            <pc:sldMk cId="580700625" sldId="2147473531"/>
            <ac:cxnSpMk id="38" creationId="{6F676B4E-EDF3-1F85-4E45-745FC845E0BF}"/>
          </ac:cxnSpMkLst>
        </pc:cxnChg>
        <pc:cxnChg chg="add mod">
          <ac:chgData name="Talarico, Salvatore" userId="5d77538d-074a-40aa-89bc-3bddcdff28e1" providerId="ADAL" clId="{A0243B89-686D-453A-A747-2294020AD6FA}" dt="2024-01-06T05:15:23.049" v="7421" actId="1038"/>
          <ac:cxnSpMkLst>
            <pc:docMk/>
            <pc:sldMk cId="580700625" sldId="2147473531"/>
            <ac:cxnSpMk id="39" creationId="{89501ACF-0778-D986-9AE7-A8055BF361EC}"/>
          </ac:cxnSpMkLst>
        </pc:cxnChg>
        <pc:cxnChg chg="add mod">
          <ac:chgData name="Talarico, Salvatore" userId="5d77538d-074a-40aa-89bc-3bddcdff28e1" providerId="ADAL" clId="{A0243B89-686D-453A-A747-2294020AD6FA}" dt="2024-01-06T05:15:23.049" v="7421" actId="1038"/>
          <ac:cxnSpMkLst>
            <pc:docMk/>
            <pc:sldMk cId="580700625" sldId="2147473531"/>
            <ac:cxnSpMk id="41" creationId="{171EB48C-DF55-B856-7979-5B8AB60902D4}"/>
          </ac:cxnSpMkLst>
        </pc:cxnChg>
        <pc:cxnChg chg="del">
          <ac:chgData name="Talarico, Salvatore" userId="5d77538d-074a-40aa-89bc-3bddcdff28e1" providerId="ADAL" clId="{A0243B89-686D-453A-A747-2294020AD6FA}" dt="2024-01-06T01:51:39.296" v="3908" actId="478"/>
          <ac:cxnSpMkLst>
            <pc:docMk/>
            <pc:sldMk cId="580700625" sldId="2147473531"/>
            <ac:cxnSpMk id="73" creationId="{3CB01FDA-6E69-87D0-BFE5-D699D79A6775}"/>
          </ac:cxnSpMkLst>
        </pc:cxnChg>
        <pc:cxnChg chg="del">
          <ac:chgData name="Talarico, Salvatore" userId="5d77538d-074a-40aa-89bc-3bddcdff28e1" providerId="ADAL" clId="{A0243B89-686D-453A-A747-2294020AD6FA}" dt="2024-01-06T01:51:39.296" v="3908" actId="478"/>
          <ac:cxnSpMkLst>
            <pc:docMk/>
            <pc:sldMk cId="580700625" sldId="2147473531"/>
            <ac:cxnSpMk id="74" creationId="{3419C162-1891-2A0C-29C5-2879098DF339}"/>
          </ac:cxnSpMkLst>
        </pc:cxnChg>
        <pc:cxnChg chg="del">
          <ac:chgData name="Talarico, Salvatore" userId="5d77538d-074a-40aa-89bc-3bddcdff28e1" providerId="ADAL" clId="{A0243B89-686D-453A-A747-2294020AD6FA}" dt="2024-01-06T01:51:39.296" v="3908" actId="478"/>
          <ac:cxnSpMkLst>
            <pc:docMk/>
            <pc:sldMk cId="580700625" sldId="2147473531"/>
            <ac:cxnSpMk id="75" creationId="{099D1407-97AC-8350-42E9-087CD83DCE7E}"/>
          </ac:cxnSpMkLst>
        </pc:cxnChg>
        <pc:cxnChg chg="del">
          <ac:chgData name="Talarico, Salvatore" userId="5d77538d-074a-40aa-89bc-3bddcdff28e1" providerId="ADAL" clId="{A0243B89-686D-453A-A747-2294020AD6FA}" dt="2024-01-06T01:51:39.296" v="3908" actId="478"/>
          <ac:cxnSpMkLst>
            <pc:docMk/>
            <pc:sldMk cId="580700625" sldId="2147473531"/>
            <ac:cxnSpMk id="82" creationId="{32CC385F-EC77-59D1-DE98-B2DDDCCEAAE4}"/>
          </ac:cxnSpMkLst>
        </pc:cxnChg>
        <pc:cxnChg chg="del">
          <ac:chgData name="Talarico, Salvatore" userId="5d77538d-074a-40aa-89bc-3bddcdff28e1" providerId="ADAL" clId="{A0243B89-686D-453A-A747-2294020AD6FA}" dt="2024-01-06T01:51:39.296" v="3908" actId="478"/>
          <ac:cxnSpMkLst>
            <pc:docMk/>
            <pc:sldMk cId="580700625" sldId="2147473531"/>
            <ac:cxnSpMk id="89" creationId="{B9250C82-8BC2-687C-03EE-E8EC794559CA}"/>
          </ac:cxnSpMkLst>
        </pc:cxnChg>
        <pc:cxnChg chg="del">
          <ac:chgData name="Talarico, Salvatore" userId="5d77538d-074a-40aa-89bc-3bddcdff28e1" providerId="ADAL" clId="{A0243B89-686D-453A-A747-2294020AD6FA}" dt="2024-01-06T01:51:39.296" v="3908" actId="478"/>
          <ac:cxnSpMkLst>
            <pc:docMk/>
            <pc:sldMk cId="580700625" sldId="2147473531"/>
            <ac:cxnSpMk id="90" creationId="{EBF250DE-F3AF-AF43-1C43-746856A4C6DB}"/>
          </ac:cxnSpMkLst>
        </pc:cxnChg>
        <pc:cxnChg chg="del">
          <ac:chgData name="Talarico, Salvatore" userId="5d77538d-074a-40aa-89bc-3bddcdff28e1" providerId="ADAL" clId="{A0243B89-686D-453A-A747-2294020AD6FA}" dt="2024-01-06T01:51:39.296" v="3908" actId="478"/>
          <ac:cxnSpMkLst>
            <pc:docMk/>
            <pc:sldMk cId="580700625" sldId="2147473531"/>
            <ac:cxnSpMk id="93" creationId="{79744C85-8E2D-4A71-1DFA-6508B6BC2800}"/>
          </ac:cxnSpMkLst>
        </pc:cxnChg>
        <pc:cxnChg chg="del">
          <ac:chgData name="Talarico, Salvatore" userId="5d77538d-074a-40aa-89bc-3bddcdff28e1" providerId="ADAL" clId="{A0243B89-686D-453A-A747-2294020AD6FA}" dt="2024-01-06T01:51:39.296" v="3908" actId="478"/>
          <ac:cxnSpMkLst>
            <pc:docMk/>
            <pc:sldMk cId="580700625" sldId="2147473531"/>
            <ac:cxnSpMk id="94" creationId="{4210F495-DD4F-C5C1-9216-603CE535CD36}"/>
          </ac:cxnSpMkLst>
        </pc:cxnChg>
        <pc:cxnChg chg="del">
          <ac:chgData name="Talarico, Salvatore" userId="5d77538d-074a-40aa-89bc-3bddcdff28e1" providerId="ADAL" clId="{A0243B89-686D-453A-A747-2294020AD6FA}" dt="2024-01-06T01:51:39.296" v="3908" actId="478"/>
          <ac:cxnSpMkLst>
            <pc:docMk/>
            <pc:sldMk cId="580700625" sldId="2147473531"/>
            <ac:cxnSpMk id="135" creationId="{456BB29C-BAD5-54C9-94D6-D31BAC4332CC}"/>
          </ac:cxnSpMkLst>
        </pc:cxnChg>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pChg chg="add mod">
          <ac:chgData name="Talarico, Salvatore" userId="5d77538d-074a-40aa-89bc-3bddcdff28e1" providerId="ADAL" clId="{A0243B89-686D-453A-A747-2294020AD6FA}" dt="2024-01-07T23:54:11.837" v="8040" actId="20577"/>
          <ac:spMkLst>
            <pc:docMk/>
            <pc:sldMk cId="3706884" sldId="2147473532"/>
            <ac:spMk id="2" creationId="{311705BF-24EF-1383-3853-2B7E275CFB97}"/>
          </ac:spMkLst>
        </pc:spChg>
        <pc:spChg chg="del mod">
          <ac:chgData name="Talarico, Salvatore" userId="5d77538d-074a-40aa-89bc-3bddcdff28e1" providerId="ADAL" clId="{A0243B89-686D-453A-A747-2294020AD6FA}" dt="2024-01-06T04:22:28.299" v="6381" actId="478"/>
          <ac:spMkLst>
            <pc:docMk/>
            <pc:sldMk cId="3706884" sldId="2147473532"/>
            <ac:spMk id="7" creationId="{28821F97-197D-6BBC-94D0-9A718F6340C7}"/>
          </ac:spMkLst>
        </pc:spChg>
        <pc:spChg chg="add del mod">
          <ac:chgData name="Talarico, Salvatore" userId="5d77538d-074a-40aa-89bc-3bddcdff28e1" providerId="ADAL" clId="{A0243B89-686D-453A-A747-2294020AD6FA}" dt="2024-01-07T23:42:19.278" v="7818" actId="478"/>
          <ac:spMkLst>
            <pc:docMk/>
            <pc:sldMk cId="3706884" sldId="2147473532"/>
            <ac:spMk id="9" creationId="{D389F4B1-9820-FB22-42C2-9ADE52A009C1}"/>
          </ac:spMkLst>
        </pc:spChg>
        <pc:spChg chg="add del mod">
          <ac:chgData name="Talarico, Salvatore" userId="5d77538d-074a-40aa-89bc-3bddcdff28e1" providerId="ADAL" clId="{A0243B89-686D-453A-A747-2294020AD6FA}" dt="2024-01-07T23:42:20.866" v="7819" actId="478"/>
          <ac:spMkLst>
            <pc:docMk/>
            <pc:sldMk cId="3706884" sldId="2147473532"/>
            <ac:spMk id="10" creationId="{6753F34F-D730-8889-9E4B-23433EA7CB89}"/>
          </ac:spMkLst>
        </pc:spChg>
        <pc:spChg chg="del">
          <ac:chgData name="Talarico, Salvatore" userId="5d77538d-074a-40aa-89bc-3bddcdff28e1" providerId="ADAL" clId="{A0243B89-686D-453A-A747-2294020AD6FA}" dt="2024-01-06T04:22:09.625" v="6370" actId="478"/>
          <ac:spMkLst>
            <pc:docMk/>
            <pc:sldMk cId="3706884" sldId="2147473532"/>
            <ac:spMk id="12" creationId="{9FC37567-C5DD-21FF-AFFC-6271A9ACD945}"/>
          </ac:spMkLst>
        </pc:spChg>
        <pc:spChg chg="add del mod">
          <ac:chgData name="Talarico, Salvatore" userId="5d77538d-074a-40aa-89bc-3bddcdff28e1" providerId="ADAL" clId="{A0243B89-686D-453A-A747-2294020AD6FA}" dt="2024-01-07T23:42:29.003" v="7821" actId="478"/>
          <ac:spMkLst>
            <pc:docMk/>
            <pc:sldMk cId="3706884" sldId="2147473532"/>
            <ac:spMk id="13" creationId="{21D9FBE2-700F-746C-869D-4290834995D1}"/>
          </ac:spMkLst>
        </pc:spChg>
        <pc:spChg chg="add del mod">
          <ac:chgData name="Talarico, Salvatore" userId="5d77538d-074a-40aa-89bc-3bddcdff28e1" providerId="ADAL" clId="{A0243B89-686D-453A-A747-2294020AD6FA}" dt="2024-01-07T23:42:29.003" v="7821" actId="478"/>
          <ac:spMkLst>
            <pc:docMk/>
            <pc:sldMk cId="3706884" sldId="2147473532"/>
            <ac:spMk id="14" creationId="{72BDDE55-AA7A-1E9C-0598-C3782F471C91}"/>
          </ac:spMkLst>
        </pc:spChg>
        <pc:spChg chg="add del mod">
          <ac:chgData name="Talarico, Salvatore" userId="5d77538d-074a-40aa-89bc-3bddcdff28e1" providerId="ADAL" clId="{A0243B89-686D-453A-A747-2294020AD6FA}" dt="2024-01-07T23:42:29.003" v="7821" actId="478"/>
          <ac:spMkLst>
            <pc:docMk/>
            <pc:sldMk cId="3706884" sldId="2147473532"/>
            <ac:spMk id="15" creationId="{FA5C574F-A74A-D080-154D-92E4FBD82C59}"/>
          </ac:spMkLst>
        </pc:spChg>
        <pc:spChg chg="add del mod">
          <ac:chgData name="Talarico, Salvatore" userId="5d77538d-074a-40aa-89bc-3bddcdff28e1" providerId="ADAL" clId="{A0243B89-686D-453A-A747-2294020AD6FA}" dt="2024-01-07T23:42:29.003" v="7821" actId="478"/>
          <ac:spMkLst>
            <pc:docMk/>
            <pc:sldMk cId="3706884" sldId="2147473532"/>
            <ac:spMk id="16" creationId="{F19EBFA5-700A-37FD-3605-A9ABC1C39834}"/>
          </ac:spMkLst>
        </pc:spChg>
        <pc:spChg chg="mod">
          <ac:chgData name="Talarico, Salvatore" userId="5d77538d-074a-40aa-89bc-3bddcdff28e1" providerId="ADAL" clId="{A0243B89-686D-453A-A747-2294020AD6FA}" dt="2024-01-06T05:23:46.698" v="7736" actId="20577"/>
          <ac:spMkLst>
            <pc:docMk/>
            <pc:sldMk cId="3706884" sldId="2147473532"/>
            <ac:spMk id="18" creationId="{45FA3A5E-DD2A-20E6-1BD3-08681737182E}"/>
          </ac:spMkLst>
        </pc:spChg>
        <pc:spChg chg="add del mod">
          <ac:chgData name="Talarico, Salvatore" userId="5d77538d-074a-40aa-89bc-3bddcdff28e1" providerId="ADAL" clId="{A0243B89-686D-453A-A747-2294020AD6FA}" dt="2024-01-07T23:45:42.640" v="7854" actId="478"/>
          <ac:spMkLst>
            <pc:docMk/>
            <pc:sldMk cId="3706884" sldId="2147473532"/>
            <ac:spMk id="22" creationId="{ECB88689-8CA6-1A6E-ED19-CA856E524EA8}"/>
          </ac:spMkLst>
        </pc:spChg>
        <pc:spChg chg="add del mod">
          <ac:chgData name="Talarico, Salvatore" userId="5d77538d-074a-40aa-89bc-3bddcdff28e1" providerId="ADAL" clId="{A0243B89-686D-453A-A747-2294020AD6FA}" dt="2024-01-07T23:42:29.003" v="7821" actId="478"/>
          <ac:spMkLst>
            <pc:docMk/>
            <pc:sldMk cId="3706884" sldId="2147473532"/>
            <ac:spMk id="23" creationId="{7A394166-EB5F-B2DE-4D58-12493419556C}"/>
          </ac:spMkLst>
        </pc:spChg>
        <pc:spChg chg="add del mod">
          <ac:chgData name="Talarico, Salvatore" userId="5d77538d-074a-40aa-89bc-3bddcdff28e1" providerId="ADAL" clId="{A0243B89-686D-453A-A747-2294020AD6FA}" dt="2024-01-07T23:42:29.003" v="7821" actId="478"/>
          <ac:spMkLst>
            <pc:docMk/>
            <pc:sldMk cId="3706884" sldId="2147473532"/>
            <ac:spMk id="24" creationId="{0D047E78-D5C2-727C-2A5F-47A1453BB6C2}"/>
          </ac:spMkLst>
        </pc:spChg>
        <pc:spChg chg="add del mod">
          <ac:chgData name="Talarico, Salvatore" userId="5d77538d-074a-40aa-89bc-3bddcdff28e1" providerId="ADAL" clId="{A0243B89-686D-453A-A747-2294020AD6FA}" dt="2024-01-07T23:42:29.003" v="7821" actId="478"/>
          <ac:spMkLst>
            <pc:docMk/>
            <pc:sldMk cId="3706884" sldId="2147473532"/>
            <ac:spMk id="25" creationId="{B8EBE685-36F1-8B10-2693-DB5FB3346421}"/>
          </ac:spMkLst>
        </pc:spChg>
        <pc:spChg chg="add del mod">
          <ac:chgData name="Talarico, Salvatore" userId="5d77538d-074a-40aa-89bc-3bddcdff28e1" providerId="ADAL" clId="{A0243B89-686D-453A-A747-2294020AD6FA}" dt="2024-01-07T23:42:29.003" v="7821" actId="478"/>
          <ac:spMkLst>
            <pc:docMk/>
            <pc:sldMk cId="3706884" sldId="2147473532"/>
            <ac:spMk id="26" creationId="{7F5D58FB-C4E8-E488-C8A6-EDA99B56B1D8}"/>
          </ac:spMkLst>
        </pc:spChg>
        <pc:spChg chg="add del mod">
          <ac:chgData name="Talarico, Salvatore" userId="5d77538d-074a-40aa-89bc-3bddcdff28e1" providerId="ADAL" clId="{A0243B89-686D-453A-A747-2294020AD6FA}" dt="2024-01-07T23:42:29.003" v="7821" actId="478"/>
          <ac:spMkLst>
            <pc:docMk/>
            <pc:sldMk cId="3706884" sldId="2147473532"/>
            <ac:spMk id="27" creationId="{3F83D547-5E66-AA2A-D676-2BACA2BB0A69}"/>
          </ac:spMkLst>
        </pc:spChg>
        <pc:spChg chg="add del mod">
          <ac:chgData name="Talarico, Salvatore" userId="5d77538d-074a-40aa-89bc-3bddcdff28e1" providerId="ADAL" clId="{A0243B89-686D-453A-A747-2294020AD6FA}" dt="2024-01-07T23:42:29.003" v="7821" actId="478"/>
          <ac:spMkLst>
            <pc:docMk/>
            <pc:sldMk cId="3706884" sldId="2147473532"/>
            <ac:spMk id="28" creationId="{18DF3E96-716E-A966-27AA-6549EB914C69}"/>
          </ac:spMkLst>
        </pc:spChg>
        <pc:spChg chg="add del mod">
          <ac:chgData name="Talarico, Salvatore" userId="5d77538d-074a-40aa-89bc-3bddcdff28e1" providerId="ADAL" clId="{A0243B89-686D-453A-A747-2294020AD6FA}" dt="2024-01-07T23:42:29.003" v="7821" actId="478"/>
          <ac:spMkLst>
            <pc:docMk/>
            <pc:sldMk cId="3706884" sldId="2147473532"/>
            <ac:spMk id="29" creationId="{3E71E4C8-D4A1-BAB3-860D-1395088ADDC2}"/>
          </ac:spMkLst>
        </pc:spChg>
        <pc:spChg chg="add del mod">
          <ac:chgData name="Talarico, Salvatore" userId="5d77538d-074a-40aa-89bc-3bddcdff28e1" providerId="ADAL" clId="{A0243B89-686D-453A-A747-2294020AD6FA}" dt="2024-01-07T23:44:33.374" v="7846" actId="478"/>
          <ac:spMkLst>
            <pc:docMk/>
            <pc:sldMk cId="3706884" sldId="2147473532"/>
            <ac:spMk id="30" creationId="{0451FDAA-C904-B4AE-2D8E-0B67341C7D47}"/>
          </ac:spMkLst>
        </pc:spChg>
        <pc:spChg chg="add del mod">
          <ac:chgData name="Talarico, Salvatore" userId="5d77538d-074a-40aa-89bc-3bddcdff28e1" providerId="ADAL" clId="{A0243B89-686D-453A-A747-2294020AD6FA}" dt="2024-01-07T23:42:22.040" v="7820" actId="478"/>
          <ac:spMkLst>
            <pc:docMk/>
            <pc:sldMk cId="3706884" sldId="2147473532"/>
            <ac:spMk id="31" creationId="{5FD01E1B-D442-2549-92E4-5C021B323368}"/>
          </ac:spMkLst>
        </pc:spChg>
        <pc:spChg chg="add del mod">
          <ac:chgData name="Talarico, Salvatore" userId="5d77538d-074a-40aa-89bc-3bddcdff28e1" providerId="ADAL" clId="{A0243B89-686D-453A-A747-2294020AD6FA}" dt="2024-01-07T23:42:29.003" v="7821" actId="478"/>
          <ac:spMkLst>
            <pc:docMk/>
            <pc:sldMk cId="3706884" sldId="2147473532"/>
            <ac:spMk id="32" creationId="{A92414B0-DDF8-29DF-A001-5D71F98663B1}"/>
          </ac:spMkLst>
        </pc:spChg>
        <pc:spChg chg="add del mod">
          <ac:chgData name="Talarico, Salvatore" userId="5d77538d-074a-40aa-89bc-3bddcdff28e1" providerId="ADAL" clId="{A0243B89-686D-453A-A747-2294020AD6FA}" dt="2024-01-07T23:42:29.003" v="7821" actId="478"/>
          <ac:spMkLst>
            <pc:docMk/>
            <pc:sldMk cId="3706884" sldId="2147473532"/>
            <ac:spMk id="33" creationId="{29EF3374-E462-A549-1A04-DF7C47FFC4CD}"/>
          </ac:spMkLst>
        </pc:spChg>
        <pc:spChg chg="add del mod">
          <ac:chgData name="Talarico, Salvatore" userId="5d77538d-074a-40aa-89bc-3bddcdff28e1" providerId="ADAL" clId="{A0243B89-686D-453A-A747-2294020AD6FA}" dt="2024-01-07T23:44:33.374" v="7846" actId="478"/>
          <ac:spMkLst>
            <pc:docMk/>
            <pc:sldMk cId="3706884" sldId="2147473532"/>
            <ac:spMk id="34" creationId="{54EAC474-A367-6F6D-B3D4-88AC5F19D5A6}"/>
          </ac:spMkLst>
        </pc:spChg>
        <pc:spChg chg="add del mod">
          <ac:chgData name="Talarico, Salvatore" userId="5d77538d-074a-40aa-89bc-3bddcdff28e1" providerId="ADAL" clId="{A0243B89-686D-453A-A747-2294020AD6FA}" dt="2024-01-07T23:37:58.747" v="7771" actId="478"/>
          <ac:spMkLst>
            <pc:docMk/>
            <pc:sldMk cId="3706884" sldId="2147473532"/>
            <ac:spMk id="35" creationId="{94CA704D-26AD-0F65-D6CB-D0CE226A37DE}"/>
          </ac:spMkLst>
        </pc:spChg>
        <pc:spChg chg="add del mod">
          <ac:chgData name="Talarico, Salvatore" userId="5d77538d-074a-40aa-89bc-3bddcdff28e1" providerId="ADAL" clId="{A0243B89-686D-453A-A747-2294020AD6FA}" dt="2024-01-07T23:44:33.374" v="7846" actId="478"/>
          <ac:spMkLst>
            <pc:docMk/>
            <pc:sldMk cId="3706884" sldId="2147473532"/>
            <ac:spMk id="36" creationId="{7911F409-8D2E-AB91-7CE3-626AB51B5BF5}"/>
          </ac:spMkLst>
        </pc:spChg>
        <pc:spChg chg="add del mod">
          <ac:chgData name="Talarico, Salvatore" userId="5d77538d-074a-40aa-89bc-3bddcdff28e1" providerId="ADAL" clId="{A0243B89-686D-453A-A747-2294020AD6FA}" dt="2024-01-07T23:44:33.374" v="7846" actId="478"/>
          <ac:spMkLst>
            <pc:docMk/>
            <pc:sldMk cId="3706884" sldId="2147473532"/>
            <ac:spMk id="37" creationId="{8CB00ABF-5EFA-735E-ED13-8BD18CAED6C9}"/>
          </ac:spMkLst>
        </pc:spChg>
        <pc:spChg chg="add del mod">
          <ac:chgData name="Talarico, Salvatore" userId="5d77538d-074a-40aa-89bc-3bddcdff28e1" providerId="ADAL" clId="{A0243B89-686D-453A-A747-2294020AD6FA}" dt="2024-01-07T23:37:57.469" v="7770" actId="478"/>
          <ac:spMkLst>
            <pc:docMk/>
            <pc:sldMk cId="3706884" sldId="2147473532"/>
            <ac:spMk id="38" creationId="{EE43764A-A6C4-E948-2C50-57610B3326DB}"/>
          </ac:spMkLst>
        </pc:spChg>
        <pc:spChg chg="add mod topLvl">
          <ac:chgData name="Talarico, Salvatore" userId="5d77538d-074a-40aa-89bc-3bddcdff28e1" providerId="ADAL" clId="{A0243B89-686D-453A-A747-2294020AD6FA}" dt="2024-01-07T23:48:38.575" v="7928" actId="165"/>
          <ac:spMkLst>
            <pc:docMk/>
            <pc:sldMk cId="3706884" sldId="2147473532"/>
            <ac:spMk id="68" creationId="{6B561757-FAB6-4DD2-E1C6-C3EABD93CA2D}"/>
          </ac:spMkLst>
        </pc:spChg>
        <pc:spChg chg="add mod topLvl">
          <ac:chgData name="Talarico, Salvatore" userId="5d77538d-074a-40aa-89bc-3bddcdff28e1" providerId="ADAL" clId="{A0243B89-686D-453A-A747-2294020AD6FA}" dt="2024-01-07T23:51:45.175" v="7976" actId="165"/>
          <ac:spMkLst>
            <pc:docMk/>
            <pc:sldMk cId="3706884" sldId="2147473532"/>
            <ac:spMk id="79" creationId="{7776EB2A-F1CE-ED28-9C98-87D3F275438F}"/>
          </ac:spMkLst>
        </pc:spChg>
        <pc:spChg chg="add mod">
          <ac:chgData name="Talarico, Salvatore" userId="5d77538d-074a-40aa-89bc-3bddcdff28e1" providerId="ADAL" clId="{A0243B89-686D-453A-A747-2294020AD6FA}" dt="2024-01-07T23:54:20.017" v="8046" actId="20577"/>
          <ac:spMkLst>
            <pc:docMk/>
            <pc:sldMk cId="3706884" sldId="2147473532"/>
            <ac:spMk id="99" creationId="{914D6FAF-94D5-17E1-A41C-34ECC6F95AC0}"/>
          </ac:spMkLst>
        </pc:spChg>
        <pc:spChg chg="add del">
          <ac:chgData name="Talarico, Salvatore" userId="5d77538d-074a-40aa-89bc-3bddcdff28e1" providerId="ADAL" clId="{A0243B89-686D-453A-A747-2294020AD6FA}" dt="2024-01-07T23:49:30.011" v="7938" actId="478"/>
          <ac:spMkLst>
            <pc:docMk/>
            <pc:sldMk cId="3706884" sldId="2147473532"/>
            <ac:spMk id="109" creationId="{BB8E8C07-B9A9-0FCE-9365-BF56D44D5292}"/>
          </ac:spMkLst>
        </pc:spChg>
        <pc:spChg chg="add mod">
          <ac:chgData name="Talarico, Salvatore" userId="5d77538d-074a-40aa-89bc-3bddcdff28e1" providerId="ADAL" clId="{A0243B89-686D-453A-A747-2294020AD6FA}" dt="2024-01-07T23:54:37.829" v="8050" actId="207"/>
          <ac:spMkLst>
            <pc:docMk/>
            <pc:sldMk cId="3706884" sldId="2147473532"/>
            <ac:spMk id="110" creationId="{FA91189B-4349-32D4-6036-BF386D9B2A8A}"/>
          </ac:spMkLst>
        </pc:spChg>
        <pc:spChg chg="add mod">
          <ac:chgData name="Talarico, Salvatore" userId="5d77538d-074a-40aa-89bc-3bddcdff28e1" providerId="ADAL" clId="{A0243B89-686D-453A-A747-2294020AD6FA}" dt="2024-01-07T23:54:37.829" v="8050" actId="207"/>
          <ac:spMkLst>
            <pc:docMk/>
            <pc:sldMk cId="3706884" sldId="2147473532"/>
            <ac:spMk id="114" creationId="{D653F00D-EEE2-12E3-51BC-FFF12FF416C1}"/>
          </ac:spMkLst>
        </pc:spChg>
        <pc:spChg chg="add mod">
          <ac:chgData name="Talarico, Salvatore" userId="5d77538d-074a-40aa-89bc-3bddcdff28e1" providerId="ADAL" clId="{A0243B89-686D-453A-A747-2294020AD6FA}" dt="2024-01-07T23:51:11.895" v="7973" actId="1076"/>
          <ac:spMkLst>
            <pc:docMk/>
            <pc:sldMk cId="3706884" sldId="2147473532"/>
            <ac:spMk id="116" creationId="{42BCA1FC-C7A3-A44F-35A2-EA44CCD4FD21}"/>
          </ac:spMkLst>
        </pc:spChg>
        <pc:spChg chg="add mod">
          <ac:chgData name="Talarico, Salvatore" userId="5d77538d-074a-40aa-89bc-3bddcdff28e1" providerId="ADAL" clId="{A0243B89-686D-453A-A747-2294020AD6FA}" dt="2024-01-07T23:52:51.079" v="7999" actId="1076"/>
          <ac:spMkLst>
            <pc:docMk/>
            <pc:sldMk cId="3706884" sldId="2147473532"/>
            <ac:spMk id="120" creationId="{FA3B2C17-F75E-C320-FC47-676AAD86CABF}"/>
          </ac:spMkLst>
        </pc:spChg>
        <pc:grpChg chg="add mod">
          <ac:chgData name="Talarico, Salvatore" userId="5d77538d-074a-40aa-89bc-3bddcdff28e1" providerId="ADAL" clId="{A0243B89-686D-453A-A747-2294020AD6FA}" dt="2024-01-07T23:48:38.575" v="7928" actId="165"/>
          <ac:grpSpMkLst>
            <pc:docMk/>
            <pc:sldMk cId="3706884" sldId="2147473532"/>
            <ac:grpSpMk id="51" creationId="{888F3E79-1F64-18FE-FBAE-D778A801535E}"/>
          </ac:grpSpMkLst>
        </pc:grpChg>
        <pc:grpChg chg="add mod">
          <ac:chgData name="Talarico, Salvatore" userId="5d77538d-074a-40aa-89bc-3bddcdff28e1" providerId="ADAL" clId="{A0243B89-686D-453A-A747-2294020AD6FA}" dt="2024-01-07T23:41:02.866" v="7797" actId="164"/>
          <ac:grpSpMkLst>
            <pc:docMk/>
            <pc:sldMk cId="3706884" sldId="2147473532"/>
            <ac:grpSpMk id="53" creationId="{E445854A-ED45-FECF-1415-06D57AE115E5}"/>
          </ac:grpSpMkLst>
        </pc:grpChg>
        <pc:grpChg chg="add mod">
          <ac:chgData name="Talarico, Salvatore" userId="5d77538d-074a-40aa-89bc-3bddcdff28e1" providerId="ADAL" clId="{A0243B89-686D-453A-A747-2294020AD6FA}" dt="2024-01-07T23:48:38.575" v="7928" actId="165"/>
          <ac:grpSpMkLst>
            <pc:docMk/>
            <pc:sldMk cId="3706884" sldId="2147473532"/>
            <ac:grpSpMk id="56" creationId="{B056A2EC-52D0-877B-E542-59114B75174A}"/>
          </ac:grpSpMkLst>
        </pc:grpChg>
        <pc:grpChg chg="add mod topLvl">
          <ac:chgData name="Talarico, Salvatore" userId="5d77538d-074a-40aa-89bc-3bddcdff28e1" providerId="ADAL" clId="{A0243B89-686D-453A-A747-2294020AD6FA}" dt="2024-01-07T23:48:38.575" v="7928" actId="165"/>
          <ac:grpSpMkLst>
            <pc:docMk/>
            <pc:sldMk cId="3706884" sldId="2147473532"/>
            <ac:grpSpMk id="62" creationId="{874F40F2-AF4F-9889-C3D7-B71680E67DB5}"/>
          </ac:grpSpMkLst>
        </pc:grpChg>
        <pc:grpChg chg="add mod topLvl">
          <ac:chgData name="Talarico, Salvatore" userId="5d77538d-074a-40aa-89bc-3bddcdff28e1" providerId="ADAL" clId="{A0243B89-686D-453A-A747-2294020AD6FA}" dt="2024-01-07T23:51:45.175" v="7976" actId="165"/>
          <ac:grpSpMkLst>
            <pc:docMk/>
            <pc:sldMk cId="3706884" sldId="2147473532"/>
            <ac:grpSpMk id="69" creationId="{6C2CAD23-BDC4-6A57-5B3F-84DBA1CFE58F}"/>
          </ac:grpSpMkLst>
        </pc:grpChg>
        <pc:grpChg chg="mod">
          <ac:chgData name="Talarico, Salvatore" userId="5d77538d-074a-40aa-89bc-3bddcdff28e1" providerId="ADAL" clId="{A0243B89-686D-453A-A747-2294020AD6FA}" dt="2024-01-07T23:51:45.175" v="7976" actId="165"/>
          <ac:grpSpMkLst>
            <pc:docMk/>
            <pc:sldMk cId="3706884" sldId="2147473532"/>
            <ac:grpSpMk id="70" creationId="{4C0E396B-9E14-CFBA-D638-BD96E287434C}"/>
          </ac:grpSpMkLst>
        </pc:grpChg>
        <pc:grpChg chg="mod">
          <ac:chgData name="Talarico, Salvatore" userId="5d77538d-074a-40aa-89bc-3bddcdff28e1" providerId="ADAL" clId="{A0243B89-686D-453A-A747-2294020AD6FA}" dt="2024-01-07T23:51:45.175" v="7976" actId="165"/>
          <ac:grpSpMkLst>
            <pc:docMk/>
            <pc:sldMk cId="3706884" sldId="2147473532"/>
            <ac:grpSpMk id="72" creationId="{D5AE7382-A940-6DB7-A4A5-60BAE6D1D5FF}"/>
          </ac:grpSpMkLst>
        </pc:grpChg>
        <pc:grpChg chg="add mod topLvl">
          <ac:chgData name="Talarico, Salvatore" userId="5d77538d-074a-40aa-89bc-3bddcdff28e1" providerId="ADAL" clId="{A0243B89-686D-453A-A747-2294020AD6FA}" dt="2024-01-07T23:51:49.568" v="7977" actId="165"/>
          <ac:grpSpMkLst>
            <pc:docMk/>
            <pc:sldMk cId="3706884" sldId="2147473532"/>
            <ac:grpSpMk id="82" creationId="{4B736B72-91C7-6FA5-0AB3-D020475DA8C2}"/>
          </ac:grpSpMkLst>
        </pc:grpChg>
        <pc:grpChg chg="mod">
          <ac:chgData name="Talarico, Salvatore" userId="5d77538d-074a-40aa-89bc-3bddcdff28e1" providerId="ADAL" clId="{A0243B89-686D-453A-A747-2294020AD6FA}" dt="2024-01-07T23:51:49.568" v="7977" actId="165"/>
          <ac:grpSpMkLst>
            <pc:docMk/>
            <pc:sldMk cId="3706884" sldId="2147473532"/>
            <ac:grpSpMk id="83" creationId="{0F41B31B-3926-80C6-C23F-970A4EE9B42E}"/>
          </ac:grpSpMkLst>
        </pc:grpChg>
        <pc:grpChg chg="mod">
          <ac:chgData name="Talarico, Salvatore" userId="5d77538d-074a-40aa-89bc-3bddcdff28e1" providerId="ADAL" clId="{A0243B89-686D-453A-A747-2294020AD6FA}" dt="2024-01-07T23:51:49.568" v="7977" actId="165"/>
          <ac:grpSpMkLst>
            <pc:docMk/>
            <pc:sldMk cId="3706884" sldId="2147473532"/>
            <ac:grpSpMk id="85" creationId="{8C3A417B-C258-E584-0391-70A575E56D4B}"/>
          </ac:grpSpMkLst>
        </pc:grpChg>
        <pc:grpChg chg="add del mod">
          <ac:chgData name="Talarico, Salvatore" userId="5d77538d-074a-40aa-89bc-3bddcdff28e1" providerId="ADAL" clId="{A0243B89-686D-453A-A747-2294020AD6FA}" dt="2024-01-07T23:48:38.575" v="7928" actId="165"/>
          <ac:grpSpMkLst>
            <pc:docMk/>
            <pc:sldMk cId="3706884" sldId="2147473532"/>
            <ac:grpSpMk id="93" creationId="{2DC14E85-1EED-0F04-83E7-A744D6B7CD97}"/>
          </ac:grpSpMkLst>
        </pc:grpChg>
        <pc:grpChg chg="add del mod">
          <ac:chgData name="Talarico, Salvatore" userId="5d77538d-074a-40aa-89bc-3bddcdff28e1" providerId="ADAL" clId="{A0243B89-686D-453A-A747-2294020AD6FA}" dt="2024-01-07T23:51:45.175" v="7976" actId="165"/>
          <ac:grpSpMkLst>
            <pc:docMk/>
            <pc:sldMk cId="3706884" sldId="2147473532"/>
            <ac:grpSpMk id="94" creationId="{348EDD27-7AA0-AA6F-FE15-A62086A59B84}"/>
          </ac:grpSpMkLst>
        </pc:grpChg>
        <pc:grpChg chg="add del mod">
          <ac:chgData name="Talarico, Salvatore" userId="5d77538d-074a-40aa-89bc-3bddcdff28e1" providerId="ADAL" clId="{A0243B89-686D-453A-A747-2294020AD6FA}" dt="2024-01-07T23:51:49.568" v="7977" actId="165"/>
          <ac:grpSpMkLst>
            <pc:docMk/>
            <pc:sldMk cId="3706884" sldId="2147473532"/>
            <ac:grpSpMk id="95" creationId="{E2106039-A92E-36A4-F184-111C6D5FFE76}"/>
          </ac:grpSpMkLst>
        </pc:grpChg>
        <pc:grpChg chg="add del mod">
          <ac:chgData name="Talarico, Salvatore" userId="5d77538d-074a-40aa-89bc-3bddcdff28e1" providerId="ADAL" clId="{A0243B89-686D-453A-A747-2294020AD6FA}" dt="2024-01-07T23:48:58.402" v="7936"/>
          <ac:grpSpMkLst>
            <pc:docMk/>
            <pc:sldMk cId="3706884" sldId="2147473532"/>
            <ac:grpSpMk id="100" creationId="{1FB3F31F-E32B-6B44-BB72-CE84F8670289}"/>
          </ac:grpSpMkLst>
        </pc:grpChg>
        <pc:grpChg chg="add del mod">
          <ac:chgData name="Talarico, Salvatore" userId="5d77538d-074a-40aa-89bc-3bddcdff28e1" providerId="ADAL" clId="{A0243B89-686D-453A-A747-2294020AD6FA}" dt="2024-01-07T23:48:57.353" v="7933" actId="478"/>
          <ac:grpSpMkLst>
            <pc:docMk/>
            <pc:sldMk cId="3706884" sldId="2147473532"/>
            <ac:grpSpMk id="101" creationId="{79B7ED6D-C6B9-2E11-8651-DEECFB0A39AC}"/>
          </ac:grpSpMkLst>
        </pc:grpChg>
        <pc:grpChg chg="mod">
          <ac:chgData name="Talarico, Salvatore" userId="5d77538d-074a-40aa-89bc-3bddcdff28e1" providerId="ADAL" clId="{A0243B89-686D-453A-A747-2294020AD6FA}" dt="2024-01-07T23:48:44.787" v="7929"/>
          <ac:grpSpMkLst>
            <pc:docMk/>
            <pc:sldMk cId="3706884" sldId="2147473532"/>
            <ac:grpSpMk id="103" creationId="{6D967BEB-4459-481B-D387-668B69AB3B0F}"/>
          </ac:grpSpMkLst>
        </pc:grpChg>
        <pc:picChg chg="del mod">
          <ac:chgData name="Talarico, Salvatore" userId="5d77538d-074a-40aa-89bc-3bddcdff28e1" providerId="ADAL" clId="{A0243B89-686D-453A-A747-2294020AD6FA}" dt="2024-01-07T23:54:24.351" v="8047" actId="478"/>
          <ac:picMkLst>
            <pc:docMk/>
            <pc:sldMk cId="3706884" sldId="2147473532"/>
            <ac:picMk id="11" creationId="{1D9F36A2-101C-97D1-2D1B-1D86E10E09B0}"/>
          </ac:picMkLst>
        </pc:picChg>
        <pc:cxnChg chg="add mod">
          <ac:chgData name="Talarico, Salvatore" userId="5d77538d-074a-40aa-89bc-3bddcdff28e1" providerId="ADAL" clId="{A0243B89-686D-453A-A747-2294020AD6FA}" dt="2024-01-07T23:46:57.285" v="7865" actId="1076"/>
          <ac:cxnSpMkLst>
            <pc:docMk/>
            <pc:sldMk cId="3706884" sldId="2147473532"/>
            <ac:cxnSpMk id="5" creationId="{B283F97D-9F7A-772D-01A8-B498BBE79921}"/>
          </ac:cxnSpMkLst>
        </pc:cxnChg>
        <pc:cxnChg chg="add mod topLvl">
          <ac:chgData name="Talarico, Salvatore" userId="5d77538d-074a-40aa-89bc-3bddcdff28e1" providerId="ADAL" clId="{A0243B89-686D-453A-A747-2294020AD6FA}" dt="2024-01-07T23:52:13.929" v="7981" actId="692"/>
          <ac:cxnSpMkLst>
            <pc:docMk/>
            <pc:sldMk cId="3706884" sldId="2147473532"/>
            <ac:cxnSpMk id="17" creationId="{178B04E7-1C6B-405F-5B88-794F83CC2E83}"/>
          </ac:cxnSpMkLst>
        </pc:cxnChg>
        <pc:cxnChg chg="add mod topLvl">
          <ac:chgData name="Talarico, Salvatore" userId="5d77538d-074a-40aa-89bc-3bddcdff28e1" providerId="ADAL" clId="{A0243B89-686D-453A-A747-2294020AD6FA}" dt="2024-01-07T23:52:13.929" v="7981" actId="692"/>
          <ac:cxnSpMkLst>
            <pc:docMk/>
            <pc:sldMk cId="3706884" sldId="2147473532"/>
            <ac:cxnSpMk id="19" creationId="{BCA2DDCF-F563-C8B3-6791-301F9CF5D0A6}"/>
          </ac:cxnSpMkLst>
        </pc:cxnChg>
        <pc:cxnChg chg="add del mod">
          <ac:chgData name="Talarico, Salvatore" userId="5d77538d-074a-40aa-89bc-3bddcdff28e1" providerId="ADAL" clId="{A0243B89-686D-453A-A747-2294020AD6FA}" dt="2024-01-07T23:44:16.324" v="7844" actId="478"/>
          <ac:cxnSpMkLst>
            <pc:docMk/>
            <pc:sldMk cId="3706884" sldId="2147473532"/>
            <ac:cxnSpMk id="20" creationId="{331A8E17-A982-7F9E-4BE2-C05656D12142}"/>
          </ac:cxnSpMkLst>
        </pc:cxnChg>
        <pc:cxnChg chg="add mod">
          <ac:chgData name="Talarico, Salvatore" userId="5d77538d-074a-40aa-89bc-3bddcdff28e1" providerId="ADAL" clId="{A0243B89-686D-453A-A747-2294020AD6FA}" dt="2024-01-07T23:46:57.285" v="7865" actId="1076"/>
          <ac:cxnSpMkLst>
            <pc:docMk/>
            <pc:sldMk cId="3706884" sldId="2147473532"/>
            <ac:cxnSpMk id="21" creationId="{F92CB872-6842-E36D-4CDB-FBDFC05D34A2}"/>
          </ac:cxnSpMkLst>
        </pc:cxnChg>
        <pc:cxnChg chg="add del mod">
          <ac:chgData name="Talarico, Salvatore" userId="5d77538d-074a-40aa-89bc-3bddcdff28e1" providerId="ADAL" clId="{A0243B89-686D-453A-A747-2294020AD6FA}" dt="2024-01-07T23:41:09.147" v="7801" actId="478"/>
          <ac:cxnSpMkLst>
            <pc:docMk/>
            <pc:sldMk cId="3706884" sldId="2147473532"/>
            <ac:cxnSpMk id="40" creationId="{79C519BA-DED1-5D79-0DE8-45E9F9F710E4}"/>
          </ac:cxnSpMkLst>
        </pc:cxnChg>
        <pc:cxnChg chg="add del mod">
          <ac:chgData name="Talarico, Salvatore" userId="5d77538d-074a-40aa-89bc-3bddcdff28e1" providerId="ADAL" clId="{A0243B89-686D-453A-A747-2294020AD6FA}" dt="2024-01-07T23:41:10.799" v="7802" actId="478"/>
          <ac:cxnSpMkLst>
            <pc:docMk/>
            <pc:sldMk cId="3706884" sldId="2147473532"/>
            <ac:cxnSpMk id="41" creationId="{0F34C95F-1336-3D28-0DBE-0BC726E0A7F3}"/>
          </ac:cxnSpMkLst>
        </pc:cxnChg>
        <pc:cxnChg chg="add del mod">
          <ac:chgData name="Talarico, Salvatore" userId="5d77538d-074a-40aa-89bc-3bddcdff28e1" providerId="ADAL" clId="{A0243B89-686D-453A-A747-2294020AD6FA}" dt="2024-01-07T23:41:12.035" v="7804" actId="478"/>
          <ac:cxnSpMkLst>
            <pc:docMk/>
            <pc:sldMk cId="3706884" sldId="2147473532"/>
            <ac:cxnSpMk id="46" creationId="{D4488018-65A2-5F11-876B-5C9E6F762E0B}"/>
          </ac:cxnSpMkLst>
        </pc:cxnChg>
        <pc:cxnChg chg="add del mod">
          <ac:chgData name="Talarico, Salvatore" userId="5d77538d-074a-40aa-89bc-3bddcdff28e1" providerId="ADAL" clId="{A0243B89-686D-453A-A747-2294020AD6FA}" dt="2024-01-07T23:41:11.382" v="7803" actId="478"/>
          <ac:cxnSpMkLst>
            <pc:docMk/>
            <pc:sldMk cId="3706884" sldId="2147473532"/>
            <ac:cxnSpMk id="48" creationId="{597F4279-A67C-C0DD-E061-DD2EC2A8549B}"/>
          </ac:cxnSpMkLst>
        </pc:cxnChg>
        <pc:cxnChg chg="add mod">
          <ac:chgData name="Talarico, Salvatore" userId="5d77538d-074a-40aa-89bc-3bddcdff28e1" providerId="ADAL" clId="{A0243B89-686D-453A-A747-2294020AD6FA}" dt="2024-01-07T23:48:38.575" v="7928" actId="165"/>
          <ac:cxnSpMkLst>
            <pc:docMk/>
            <pc:sldMk cId="3706884" sldId="2147473532"/>
            <ac:cxnSpMk id="49" creationId="{9ABFE181-F8DD-19BE-B535-B55B923A482B}"/>
          </ac:cxnSpMkLst>
        </pc:cxnChg>
        <pc:cxnChg chg="add mod">
          <ac:chgData name="Talarico, Salvatore" userId="5d77538d-074a-40aa-89bc-3bddcdff28e1" providerId="ADAL" clId="{A0243B89-686D-453A-A747-2294020AD6FA}" dt="2024-01-07T23:48:38.575" v="7928" actId="165"/>
          <ac:cxnSpMkLst>
            <pc:docMk/>
            <pc:sldMk cId="3706884" sldId="2147473532"/>
            <ac:cxnSpMk id="50" creationId="{490A5890-5B9C-93B8-6DE3-7A32FFF4D9D0}"/>
          </ac:cxnSpMkLst>
        </pc:cxnChg>
        <pc:cxnChg chg="add mod">
          <ac:chgData name="Talarico, Salvatore" userId="5d77538d-074a-40aa-89bc-3bddcdff28e1" providerId="ADAL" clId="{A0243B89-686D-453A-A747-2294020AD6FA}" dt="2024-01-07T23:48:38.575" v="7928" actId="165"/>
          <ac:cxnSpMkLst>
            <pc:docMk/>
            <pc:sldMk cId="3706884" sldId="2147473532"/>
            <ac:cxnSpMk id="55" creationId="{DB0A90CE-8346-7EC4-223F-F65E61F30547}"/>
          </ac:cxnSpMkLst>
        </pc:cxnChg>
        <pc:cxnChg chg="mod">
          <ac:chgData name="Talarico, Salvatore" userId="5d77538d-074a-40aa-89bc-3bddcdff28e1" providerId="ADAL" clId="{A0243B89-686D-453A-A747-2294020AD6FA}" dt="2024-01-07T23:48:38.575" v="7928" actId="165"/>
          <ac:cxnSpMkLst>
            <pc:docMk/>
            <pc:sldMk cId="3706884" sldId="2147473532"/>
            <ac:cxnSpMk id="57" creationId="{AFA7EFF6-19FB-FC5D-45F2-F3E279B99CD4}"/>
          </ac:cxnSpMkLst>
        </pc:cxnChg>
        <pc:cxnChg chg="mod">
          <ac:chgData name="Talarico, Salvatore" userId="5d77538d-074a-40aa-89bc-3bddcdff28e1" providerId="ADAL" clId="{A0243B89-686D-453A-A747-2294020AD6FA}" dt="2024-01-07T23:48:38.575" v="7928" actId="165"/>
          <ac:cxnSpMkLst>
            <pc:docMk/>
            <pc:sldMk cId="3706884" sldId="2147473532"/>
            <ac:cxnSpMk id="58" creationId="{097DCB5F-FE32-1DB2-5E61-C8E7F2FC4B0B}"/>
          </ac:cxnSpMkLst>
        </pc:cxnChg>
        <pc:cxnChg chg="add mod">
          <ac:chgData name="Talarico, Salvatore" userId="5d77538d-074a-40aa-89bc-3bddcdff28e1" providerId="ADAL" clId="{A0243B89-686D-453A-A747-2294020AD6FA}" dt="2024-01-07T23:48:38.575" v="7928" actId="165"/>
          <ac:cxnSpMkLst>
            <pc:docMk/>
            <pc:sldMk cId="3706884" sldId="2147473532"/>
            <ac:cxnSpMk id="61" creationId="{ECAAC1E7-321C-B1CE-FAF1-48DEC64AF336}"/>
          </ac:cxnSpMkLst>
        </pc:cxnChg>
        <pc:cxnChg chg="add mod topLvl">
          <ac:chgData name="Talarico, Salvatore" userId="5d77538d-074a-40aa-89bc-3bddcdff28e1" providerId="ADAL" clId="{A0243B89-686D-453A-A747-2294020AD6FA}" dt="2024-01-07T23:48:38.575" v="7928" actId="165"/>
          <ac:cxnSpMkLst>
            <pc:docMk/>
            <pc:sldMk cId="3706884" sldId="2147473532"/>
            <ac:cxnSpMk id="63" creationId="{D4A726B6-4560-2589-3ABC-60CEAF7004D4}"/>
          </ac:cxnSpMkLst>
        </pc:cxnChg>
        <pc:cxnChg chg="add mod topLvl">
          <ac:chgData name="Talarico, Salvatore" userId="5d77538d-074a-40aa-89bc-3bddcdff28e1" providerId="ADAL" clId="{A0243B89-686D-453A-A747-2294020AD6FA}" dt="2024-01-07T23:48:38.575" v="7928" actId="165"/>
          <ac:cxnSpMkLst>
            <pc:docMk/>
            <pc:sldMk cId="3706884" sldId="2147473532"/>
            <ac:cxnSpMk id="66" creationId="{718DE1FF-3787-1280-DA65-DA2DA2A2B358}"/>
          </ac:cxnSpMkLst>
        </pc:cxnChg>
        <pc:cxnChg chg="mod">
          <ac:chgData name="Talarico, Salvatore" userId="5d77538d-074a-40aa-89bc-3bddcdff28e1" providerId="ADAL" clId="{A0243B89-686D-453A-A747-2294020AD6FA}" dt="2024-01-07T23:51:45.175" v="7976" actId="165"/>
          <ac:cxnSpMkLst>
            <pc:docMk/>
            <pc:sldMk cId="3706884" sldId="2147473532"/>
            <ac:cxnSpMk id="71" creationId="{C7FC3653-0626-0A9B-4904-31A8A68D0A64}"/>
          </ac:cxnSpMkLst>
        </pc:cxnChg>
        <pc:cxnChg chg="mod">
          <ac:chgData name="Talarico, Salvatore" userId="5d77538d-074a-40aa-89bc-3bddcdff28e1" providerId="ADAL" clId="{A0243B89-686D-453A-A747-2294020AD6FA}" dt="2024-01-07T23:51:45.175" v="7976" actId="165"/>
          <ac:cxnSpMkLst>
            <pc:docMk/>
            <pc:sldMk cId="3706884" sldId="2147473532"/>
            <ac:cxnSpMk id="73" creationId="{91614007-591C-5187-7585-C36909C2A248}"/>
          </ac:cxnSpMkLst>
        </pc:cxnChg>
        <pc:cxnChg chg="mod">
          <ac:chgData name="Talarico, Salvatore" userId="5d77538d-074a-40aa-89bc-3bddcdff28e1" providerId="ADAL" clId="{A0243B89-686D-453A-A747-2294020AD6FA}" dt="2024-01-07T23:51:45.175" v="7976" actId="165"/>
          <ac:cxnSpMkLst>
            <pc:docMk/>
            <pc:sldMk cId="3706884" sldId="2147473532"/>
            <ac:cxnSpMk id="74" creationId="{536CDE36-DA09-056D-A82A-7E27D5869C1C}"/>
          </ac:cxnSpMkLst>
        </pc:cxnChg>
        <pc:cxnChg chg="mod">
          <ac:chgData name="Talarico, Salvatore" userId="5d77538d-074a-40aa-89bc-3bddcdff28e1" providerId="ADAL" clId="{A0243B89-686D-453A-A747-2294020AD6FA}" dt="2024-01-07T23:51:45.175" v="7976" actId="165"/>
          <ac:cxnSpMkLst>
            <pc:docMk/>
            <pc:sldMk cId="3706884" sldId="2147473532"/>
            <ac:cxnSpMk id="75" creationId="{EAAE6DE5-D647-A36C-8041-86848501E414}"/>
          </ac:cxnSpMkLst>
        </pc:cxnChg>
        <pc:cxnChg chg="mod">
          <ac:chgData name="Talarico, Salvatore" userId="5d77538d-074a-40aa-89bc-3bddcdff28e1" providerId="ADAL" clId="{A0243B89-686D-453A-A747-2294020AD6FA}" dt="2024-01-07T23:51:45.175" v="7976" actId="165"/>
          <ac:cxnSpMkLst>
            <pc:docMk/>
            <pc:sldMk cId="3706884" sldId="2147473532"/>
            <ac:cxnSpMk id="76" creationId="{CB251176-59F8-9836-48FB-C51A15425BA2}"/>
          </ac:cxnSpMkLst>
        </pc:cxnChg>
        <pc:cxnChg chg="mod">
          <ac:chgData name="Talarico, Salvatore" userId="5d77538d-074a-40aa-89bc-3bddcdff28e1" providerId="ADAL" clId="{A0243B89-686D-453A-A747-2294020AD6FA}" dt="2024-01-07T23:51:45.175" v="7976" actId="165"/>
          <ac:cxnSpMkLst>
            <pc:docMk/>
            <pc:sldMk cId="3706884" sldId="2147473532"/>
            <ac:cxnSpMk id="77" creationId="{107B58BC-1A2E-F8DF-1A1F-CDBA0BB85283}"/>
          </ac:cxnSpMkLst>
        </pc:cxnChg>
        <pc:cxnChg chg="add mod topLvl">
          <ac:chgData name="Talarico, Salvatore" userId="5d77538d-074a-40aa-89bc-3bddcdff28e1" providerId="ADAL" clId="{A0243B89-686D-453A-A747-2294020AD6FA}" dt="2024-01-07T23:51:45.175" v="7976" actId="165"/>
          <ac:cxnSpMkLst>
            <pc:docMk/>
            <pc:sldMk cId="3706884" sldId="2147473532"/>
            <ac:cxnSpMk id="78" creationId="{16135DB6-CFD4-3812-2C4F-87C7B32B4E44}"/>
          </ac:cxnSpMkLst>
        </pc:cxnChg>
        <pc:cxnChg chg="add mod topLvl">
          <ac:chgData name="Talarico, Salvatore" userId="5d77538d-074a-40aa-89bc-3bddcdff28e1" providerId="ADAL" clId="{A0243B89-686D-453A-A747-2294020AD6FA}" dt="2024-01-07T23:51:45.175" v="7976" actId="165"/>
          <ac:cxnSpMkLst>
            <pc:docMk/>
            <pc:sldMk cId="3706884" sldId="2147473532"/>
            <ac:cxnSpMk id="80" creationId="{A59AF81F-8F61-1F53-D86C-A19F5A0CEBE9}"/>
          </ac:cxnSpMkLst>
        </pc:cxnChg>
        <pc:cxnChg chg="add mod topLvl">
          <ac:chgData name="Talarico, Salvatore" userId="5d77538d-074a-40aa-89bc-3bddcdff28e1" providerId="ADAL" clId="{A0243B89-686D-453A-A747-2294020AD6FA}" dt="2024-01-07T23:52:13.929" v="7981" actId="692"/>
          <ac:cxnSpMkLst>
            <pc:docMk/>
            <pc:sldMk cId="3706884" sldId="2147473532"/>
            <ac:cxnSpMk id="81" creationId="{0ED7E951-1DD3-3228-6FA5-88D9D69DA129}"/>
          </ac:cxnSpMkLst>
        </pc:cxnChg>
        <pc:cxnChg chg="mod">
          <ac:chgData name="Talarico, Salvatore" userId="5d77538d-074a-40aa-89bc-3bddcdff28e1" providerId="ADAL" clId="{A0243B89-686D-453A-A747-2294020AD6FA}" dt="2024-01-07T23:51:49.568" v="7977" actId="165"/>
          <ac:cxnSpMkLst>
            <pc:docMk/>
            <pc:sldMk cId="3706884" sldId="2147473532"/>
            <ac:cxnSpMk id="84" creationId="{E0CFB131-E697-0623-7F17-F13647FBA0F5}"/>
          </ac:cxnSpMkLst>
        </pc:cxnChg>
        <pc:cxnChg chg="mod">
          <ac:chgData name="Talarico, Salvatore" userId="5d77538d-074a-40aa-89bc-3bddcdff28e1" providerId="ADAL" clId="{A0243B89-686D-453A-A747-2294020AD6FA}" dt="2024-01-07T23:51:49.568" v="7977" actId="165"/>
          <ac:cxnSpMkLst>
            <pc:docMk/>
            <pc:sldMk cId="3706884" sldId="2147473532"/>
            <ac:cxnSpMk id="86" creationId="{2B9FFD0B-CE21-55CA-6AC1-63C74CD4DB22}"/>
          </ac:cxnSpMkLst>
        </pc:cxnChg>
        <pc:cxnChg chg="mod">
          <ac:chgData name="Talarico, Salvatore" userId="5d77538d-074a-40aa-89bc-3bddcdff28e1" providerId="ADAL" clId="{A0243B89-686D-453A-A747-2294020AD6FA}" dt="2024-01-07T23:51:49.568" v="7977" actId="165"/>
          <ac:cxnSpMkLst>
            <pc:docMk/>
            <pc:sldMk cId="3706884" sldId="2147473532"/>
            <ac:cxnSpMk id="87" creationId="{315E9AF1-0D0D-8DFD-05BD-DC61B25F082E}"/>
          </ac:cxnSpMkLst>
        </pc:cxnChg>
        <pc:cxnChg chg="mod">
          <ac:chgData name="Talarico, Salvatore" userId="5d77538d-074a-40aa-89bc-3bddcdff28e1" providerId="ADAL" clId="{A0243B89-686D-453A-A747-2294020AD6FA}" dt="2024-01-07T23:51:49.568" v="7977" actId="165"/>
          <ac:cxnSpMkLst>
            <pc:docMk/>
            <pc:sldMk cId="3706884" sldId="2147473532"/>
            <ac:cxnSpMk id="88" creationId="{F067C135-A361-6D82-7998-19AEC49463CD}"/>
          </ac:cxnSpMkLst>
        </pc:cxnChg>
        <pc:cxnChg chg="mod">
          <ac:chgData name="Talarico, Salvatore" userId="5d77538d-074a-40aa-89bc-3bddcdff28e1" providerId="ADAL" clId="{A0243B89-686D-453A-A747-2294020AD6FA}" dt="2024-01-07T23:51:49.568" v="7977" actId="165"/>
          <ac:cxnSpMkLst>
            <pc:docMk/>
            <pc:sldMk cId="3706884" sldId="2147473532"/>
            <ac:cxnSpMk id="89" creationId="{273DE9BD-9E24-AEF2-23FC-741A1F1B9F41}"/>
          </ac:cxnSpMkLst>
        </pc:cxnChg>
        <pc:cxnChg chg="mod">
          <ac:chgData name="Talarico, Salvatore" userId="5d77538d-074a-40aa-89bc-3bddcdff28e1" providerId="ADAL" clId="{A0243B89-686D-453A-A747-2294020AD6FA}" dt="2024-01-07T23:51:49.568" v="7977" actId="165"/>
          <ac:cxnSpMkLst>
            <pc:docMk/>
            <pc:sldMk cId="3706884" sldId="2147473532"/>
            <ac:cxnSpMk id="90" creationId="{BC1DF33E-5EDA-D5C8-3B9A-8C2E07026AFF}"/>
          </ac:cxnSpMkLst>
        </pc:cxnChg>
        <pc:cxnChg chg="add mod topLvl">
          <ac:chgData name="Talarico, Salvatore" userId="5d77538d-074a-40aa-89bc-3bddcdff28e1" providerId="ADAL" clId="{A0243B89-686D-453A-A747-2294020AD6FA}" dt="2024-01-07T23:51:49.568" v="7977" actId="165"/>
          <ac:cxnSpMkLst>
            <pc:docMk/>
            <pc:sldMk cId="3706884" sldId="2147473532"/>
            <ac:cxnSpMk id="91" creationId="{A9633F14-064E-83BE-0AE8-9BB1E604558E}"/>
          </ac:cxnSpMkLst>
        </pc:cxnChg>
        <pc:cxnChg chg="add mod topLvl">
          <ac:chgData name="Talarico, Salvatore" userId="5d77538d-074a-40aa-89bc-3bddcdff28e1" providerId="ADAL" clId="{A0243B89-686D-453A-A747-2294020AD6FA}" dt="2024-01-07T23:51:49.568" v="7977" actId="165"/>
          <ac:cxnSpMkLst>
            <pc:docMk/>
            <pc:sldMk cId="3706884" sldId="2147473532"/>
            <ac:cxnSpMk id="92" creationId="{9A11FECB-F205-9073-E3F6-ED8789D73253}"/>
          </ac:cxnSpMkLst>
        </pc:cxnChg>
        <pc:cxnChg chg="add del mod">
          <ac:chgData name="Talarico, Salvatore" userId="5d77538d-074a-40aa-89bc-3bddcdff28e1" providerId="ADAL" clId="{A0243B89-686D-453A-A747-2294020AD6FA}" dt="2024-01-07T23:46:51.465" v="7864" actId="478"/>
          <ac:cxnSpMkLst>
            <pc:docMk/>
            <pc:sldMk cId="3706884" sldId="2147473532"/>
            <ac:cxnSpMk id="98" creationId="{214C8018-E188-CF49-EC73-381A20F413AB}"/>
          </ac:cxnSpMkLst>
        </pc:cxnChg>
        <pc:cxnChg chg="mod">
          <ac:chgData name="Talarico, Salvatore" userId="5d77538d-074a-40aa-89bc-3bddcdff28e1" providerId="ADAL" clId="{A0243B89-686D-453A-A747-2294020AD6FA}" dt="2024-01-07T23:48:44.787" v="7929"/>
          <ac:cxnSpMkLst>
            <pc:docMk/>
            <pc:sldMk cId="3706884" sldId="2147473532"/>
            <ac:cxnSpMk id="102" creationId="{370F9DFF-E12F-48AB-6820-D01AC3C17E51}"/>
          </ac:cxnSpMkLst>
        </pc:cxnChg>
        <pc:cxnChg chg="mod">
          <ac:chgData name="Talarico, Salvatore" userId="5d77538d-074a-40aa-89bc-3bddcdff28e1" providerId="ADAL" clId="{A0243B89-686D-453A-A747-2294020AD6FA}" dt="2024-01-07T23:48:44.787" v="7929"/>
          <ac:cxnSpMkLst>
            <pc:docMk/>
            <pc:sldMk cId="3706884" sldId="2147473532"/>
            <ac:cxnSpMk id="104" creationId="{9B8954C0-269F-A971-FF73-D8BF4D1F2579}"/>
          </ac:cxnSpMkLst>
        </pc:cxnChg>
        <pc:cxnChg chg="mod">
          <ac:chgData name="Talarico, Salvatore" userId="5d77538d-074a-40aa-89bc-3bddcdff28e1" providerId="ADAL" clId="{A0243B89-686D-453A-A747-2294020AD6FA}" dt="2024-01-07T23:48:44.787" v="7929"/>
          <ac:cxnSpMkLst>
            <pc:docMk/>
            <pc:sldMk cId="3706884" sldId="2147473532"/>
            <ac:cxnSpMk id="105" creationId="{106EF843-C7B6-D9C2-1DB0-493B4715B7F5}"/>
          </ac:cxnSpMkLst>
        </pc:cxnChg>
        <pc:cxnChg chg="mod">
          <ac:chgData name="Talarico, Salvatore" userId="5d77538d-074a-40aa-89bc-3bddcdff28e1" providerId="ADAL" clId="{A0243B89-686D-453A-A747-2294020AD6FA}" dt="2024-01-07T23:48:44.787" v="7929"/>
          <ac:cxnSpMkLst>
            <pc:docMk/>
            <pc:sldMk cId="3706884" sldId="2147473532"/>
            <ac:cxnSpMk id="106" creationId="{EC404C75-0800-4E60-CDF5-CD1CEF67FEE7}"/>
          </ac:cxnSpMkLst>
        </pc:cxnChg>
        <pc:cxnChg chg="mod">
          <ac:chgData name="Talarico, Salvatore" userId="5d77538d-074a-40aa-89bc-3bddcdff28e1" providerId="ADAL" clId="{A0243B89-686D-453A-A747-2294020AD6FA}" dt="2024-01-07T23:48:57.353" v="7933" actId="478"/>
          <ac:cxnSpMkLst>
            <pc:docMk/>
            <pc:sldMk cId="3706884" sldId="2147473532"/>
            <ac:cxnSpMk id="107" creationId="{0C2229F0-3489-8009-4D24-A1BA97B0AB65}"/>
          </ac:cxnSpMkLst>
        </pc:cxnChg>
        <pc:cxnChg chg="add del mod">
          <ac:chgData name="Talarico, Salvatore" userId="5d77538d-074a-40aa-89bc-3bddcdff28e1" providerId="ADAL" clId="{A0243B89-686D-453A-A747-2294020AD6FA}" dt="2024-01-07T23:48:57.353" v="7933" actId="478"/>
          <ac:cxnSpMkLst>
            <pc:docMk/>
            <pc:sldMk cId="3706884" sldId="2147473532"/>
            <ac:cxnSpMk id="108" creationId="{4F3D16E4-ED72-816D-A9FD-F9DB4BE9203E}"/>
          </ac:cxnSpMkLst>
        </pc:cxnChg>
        <pc:cxnChg chg="add mod">
          <ac:chgData name="Talarico, Salvatore" userId="5d77538d-074a-40aa-89bc-3bddcdff28e1" providerId="ADAL" clId="{A0243B89-686D-453A-A747-2294020AD6FA}" dt="2024-01-07T23:51:07.875" v="7972" actId="1076"/>
          <ac:cxnSpMkLst>
            <pc:docMk/>
            <pc:sldMk cId="3706884" sldId="2147473532"/>
            <ac:cxnSpMk id="111" creationId="{C62DFCCF-81A3-74BB-65CE-D8945755A7F5}"/>
          </ac:cxnSpMkLst>
        </pc:cxnChg>
        <pc:cxnChg chg="add mod">
          <ac:chgData name="Talarico, Salvatore" userId="5d77538d-074a-40aa-89bc-3bddcdff28e1" providerId="ADAL" clId="{A0243B89-686D-453A-A747-2294020AD6FA}" dt="2024-01-07T23:50:25.578" v="7949" actId="1076"/>
          <ac:cxnSpMkLst>
            <pc:docMk/>
            <pc:sldMk cId="3706884" sldId="2147473532"/>
            <ac:cxnSpMk id="113" creationId="{8CA69B32-90B8-1E04-DEAF-81211CD5E423}"/>
          </ac:cxnSpMkLst>
        </pc:cxnChg>
        <pc:cxnChg chg="add del mod">
          <ac:chgData name="Talarico, Salvatore" userId="5d77538d-074a-40aa-89bc-3bddcdff28e1" providerId="ADAL" clId="{A0243B89-686D-453A-A747-2294020AD6FA}" dt="2024-01-07T23:50:36.619" v="7952" actId="478"/>
          <ac:cxnSpMkLst>
            <pc:docMk/>
            <pc:sldMk cId="3706884" sldId="2147473532"/>
            <ac:cxnSpMk id="115" creationId="{1BA6CD0E-ABB7-5628-527B-38974CE138DD}"/>
          </ac:cxnSpMkLst>
        </pc:cxnChg>
        <pc:cxnChg chg="add mod">
          <ac:chgData name="Talarico, Salvatore" userId="5d77538d-074a-40aa-89bc-3bddcdff28e1" providerId="ADAL" clId="{A0243B89-686D-453A-A747-2294020AD6FA}" dt="2024-01-07T23:52:34.341" v="7985" actId="14100"/>
          <ac:cxnSpMkLst>
            <pc:docMk/>
            <pc:sldMk cId="3706884" sldId="2147473532"/>
            <ac:cxnSpMk id="117" creationId="{E53FEFC5-114D-20E8-4D78-CCC40CF0D513}"/>
          </ac:cxnSpMkLst>
        </pc:cxnChg>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pChg chg="mod">
          <ac:chgData name="Talarico, Salvatore" userId="5d77538d-074a-40aa-89bc-3bddcdff28e1" providerId="ADAL" clId="{A0243B89-686D-453A-A747-2294020AD6FA}" dt="2024-01-08T01:07:46.090" v="9883" actId="5793"/>
          <ac:spMkLst>
            <pc:docMk/>
            <pc:sldMk cId="688177616" sldId="2147473533"/>
            <ac:spMk id="2" creationId="{2325D561-9CA3-E984-2BBC-75BDDBF09AB0}"/>
          </ac:spMkLst>
        </pc:spChg>
        <pc:spChg chg="add mod">
          <ac:chgData name="Talarico, Salvatore" userId="5d77538d-074a-40aa-89bc-3bddcdff28e1" providerId="ADAL" clId="{A0243B89-686D-453A-A747-2294020AD6FA}" dt="2024-01-08T00:40:43.979" v="9514" actId="207"/>
          <ac:spMkLst>
            <pc:docMk/>
            <pc:sldMk cId="688177616" sldId="2147473533"/>
            <ac:spMk id="5" creationId="{3A53D8B0-D604-14E7-69F6-5F5FCF9496E2}"/>
          </ac:spMkLst>
        </pc:spChg>
        <pc:spChg chg="mod">
          <ac:chgData name="Talarico, Salvatore" userId="5d77538d-074a-40aa-89bc-3bddcdff28e1" providerId="ADAL" clId="{A0243B89-686D-453A-A747-2294020AD6FA}" dt="2024-01-08T01:55:51.387" v="11336" actId="20577"/>
          <ac:spMkLst>
            <pc:docMk/>
            <pc:sldMk cId="688177616" sldId="2147473533"/>
            <ac:spMk id="7" creationId="{54D2B4B6-9047-7BFB-E73B-3BA0FD6B84C2}"/>
          </ac:spMkLst>
        </pc:spChg>
        <pc:spChg chg="del">
          <ac:chgData name="Talarico, Salvatore" userId="5d77538d-074a-40aa-89bc-3bddcdff28e1" providerId="ADAL" clId="{A0243B89-686D-453A-A747-2294020AD6FA}" dt="2024-01-08T00:21:55.150" v="9214" actId="478"/>
          <ac:spMkLst>
            <pc:docMk/>
            <pc:sldMk cId="688177616" sldId="2147473533"/>
            <ac:spMk id="11" creationId="{269EADEE-4EBB-C4AF-8A24-2081FB76177D}"/>
          </ac:spMkLst>
        </pc:spChg>
        <pc:spChg chg="add mod">
          <ac:chgData name="Talarico, Salvatore" userId="5d77538d-074a-40aa-89bc-3bddcdff28e1" providerId="ADAL" clId="{A0243B89-686D-453A-A747-2294020AD6FA}" dt="2024-01-08T00:42:11.096" v="9590" actId="207"/>
          <ac:spMkLst>
            <pc:docMk/>
            <pc:sldMk cId="688177616" sldId="2147473533"/>
            <ac:spMk id="21" creationId="{61679A2B-4B05-F319-3778-5041ADF0B0E5}"/>
          </ac:spMkLst>
        </pc:spChg>
        <pc:spChg chg="add mod">
          <ac:chgData name="Talarico, Salvatore" userId="5d77538d-074a-40aa-89bc-3bddcdff28e1" providerId="ADAL" clId="{A0243B89-686D-453A-A747-2294020AD6FA}" dt="2024-01-08T00:40:36.809" v="9513" actId="207"/>
          <ac:spMkLst>
            <pc:docMk/>
            <pc:sldMk cId="688177616" sldId="2147473533"/>
            <ac:spMk id="23" creationId="{BF2C0704-4B17-5B8E-3416-4D74091AC3B9}"/>
          </ac:spMkLst>
        </pc:spChg>
        <pc:spChg chg="add mod">
          <ac:chgData name="Talarico, Salvatore" userId="5d77538d-074a-40aa-89bc-3bddcdff28e1" providerId="ADAL" clId="{A0243B89-686D-453A-A747-2294020AD6FA}" dt="2024-01-08T00:40:36.809" v="9513" actId="207"/>
          <ac:spMkLst>
            <pc:docMk/>
            <pc:sldMk cId="688177616" sldId="2147473533"/>
            <ac:spMk id="24" creationId="{6AC21531-8500-CD20-8909-D91EBBA4D075}"/>
          </ac:spMkLst>
        </pc:spChg>
        <pc:spChg chg="add mod">
          <ac:chgData name="Talarico, Salvatore" userId="5d77538d-074a-40aa-89bc-3bddcdff28e1" providerId="ADAL" clId="{A0243B89-686D-453A-A747-2294020AD6FA}" dt="2024-01-08T00:40:36.809" v="9513" actId="207"/>
          <ac:spMkLst>
            <pc:docMk/>
            <pc:sldMk cId="688177616" sldId="2147473533"/>
            <ac:spMk id="25" creationId="{EAE1106F-0031-0478-77EF-0BD8A7CE6ABC}"/>
          </ac:spMkLst>
        </pc:spChg>
        <pc:spChg chg="add mod">
          <ac:chgData name="Talarico, Salvatore" userId="5d77538d-074a-40aa-89bc-3bddcdff28e1" providerId="ADAL" clId="{A0243B89-686D-453A-A747-2294020AD6FA}" dt="2024-01-08T00:40:36.809" v="9513" actId="207"/>
          <ac:spMkLst>
            <pc:docMk/>
            <pc:sldMk cId="688177616" sldId="2147473533"/>
            <ac:spMk id="26" creationId="{B27A6A9C-3FCB-2F70-C985-288C4B6B25AA}"/>
          </ac:spMkLst>
        </pc:spChg>
        <pc:spChg chg="add mod">
          <ac:chgData name="Talarico, Salvatore" userId="5d77538d-074a-40aa-89bc-3bddcdff28e1" providerId="ADAL" clId="{A0243B89-686D-453A-A747-2294020AD6FA}" dt="2024-01-08T00:40:36.809" v="9513" actId="207"/>
          <ac:spMkLst>
            <pc:docMk/>
            <pc:sldMk cId="688177616" sldId="2147473533"/>
            <ac:spMk id="27" creationId="{C5CE4FFC-C24C-C631-CFD6-D7AAECFA9A9A}"/>
          </ac:spMkLst>
        </pc:spChg>
        <pc:spChg chg="add mod">
          <ac:chgData name="Talarico, Salvatore" userId="5d77538d-074a-40aa-89bc-3bddcdff28e1" providerId="ADAL" clId="{A0243B89-686D-453A-A747-2294020AD6FA}" dt="2024-01-08T00:40:36.809" v="9513" actId="207"/>
          <ac:spMkLst>
            <pc:docMk/>
            <pc:sldMk cId="688177616" sldId="2147473533"/>
            <ac:spMk id="28" creationId="{1453F2FD-CF6B-F892-F63A-CB365CD8C97E}"/>
          </ac:spMkLst>
        </pc:spChg>
        <pc:spChg chg="add mod">
          <ac:chgData name="Talarico, Salvatore" userId="5d77538d-074a-40aa-89bc-3bddcdff28e1" providerId="ADAL" clId="{A0243B89-686D-453A-A747-2294020AD6FA}" dt="2024-01-08T00:40:36.809" v="9513" actId="207"/>
          <ac:spMkLst>
            <pc:docMk/>
            <pc:sldMk cId="688177616" sldId="2147473533"/>
            <ac:spMk id="29" creationId="{5259644C-72E8-7FF8-1208-DD0AE37E1230}"/>
          </ac:spMkLst>
        </pc:spChg>
        <pc:spChg chg="add mod">
          <ac:chgData name="Talarico, Salvatore" userId="5d77538d-074a-40aa-89bc-3bddcdff28e1" providerId="ADAL" clId="{A0243B89-686D-453A-A747-2294020AD6FA}" dt="2024-01-08T00:40:36.809" v="9513" actId="207"/>
          <ac:spMkLst>
            <pc:docMk/>
            <pc:sldMk cId="688177616" sldId="2147473533"/>
            <ac:spMk id="30" creationId="{F03677F1-BB37-06B4-EF5D-4707AC0EBA29}"/>
          </ac:spMkLst>
        </pc:spChg>
        <pc:spChg chg="add mod">
          <ac:chgData name="Talarico, Salvatore" userId="5d77538d-074a-40aa-89bc-3bddcdff28e1" providerId="ADAL" clId="{A0243B89-686D-453A-A747-2294020AD6FA}" dt="2024-01-08T00:40:36.809" v="9513" actId="207"/>
          <ac:spMkLst>
            <pc:docMk/>
            <pc:sldMk cId="688177616" sldId="2147473533"/>
            <ac:spMk id="31" creationId="{CC65155B-2611-5F41-F5D9-FC1ADC169EFF}"/>
          </ac:spMkLst>
        </pc:spChg>
        <pc:spChg chg="add mod">
          <ac:chgData name="Talarico, Salvatore" userId="5d77538d-074a-40aa-89bc-3bddcdff28e1" providerId="ADAL" clId="{A0243B89-686D-453A-A747-2294020AD6FA}" dt="2024-01-08T00:40:36.809" v="9513" actId="207"/>
          <ac:spMkLst>
            <pc:docMk/>
            <pc:sldMk cId="688177616" sldId="2147473533"/>
            <ac:spMk id="32" creationId="{B3AE357A-5C43-7854-A788-CF4A37668296}"/>
          </ac:spMkLst>
        </pc:spChg>
        <pc:spChg chg="add mod">
          <ac:chgData name="Talarico, Salvatore" userId="5d77538d-074a-40aa-89bc-3bddcdff28e1" providerId="ADAL" clId="{A0243B89-686D-453A-A747-2294020AD6FA}" dt="2024-01-08T00:40:36.809" v="9513" actId="207"/>
          <ac:spMkLst>
            <pc:docMk/>
            <pc:sldMk cId="688177616" sldId="2147473533"/>
            <ac:spMk id="33" creationId="{42EB5BB6-1016-CC16-F019-727103359FE4}"/>
          </ac:spMkLst>
        </pc:spChg>
        <pc:spChg chg="add mod">
          <ac:chgData name="Talarico, Salvatore" userId="5d77538d-074a-40aa-89bc-3bddcdff28e1" providerId="ADAL" clId="{A0243B89-686D-453A-A747-2294020AD6FA}" dt="2024-01-08T00:40:36.809" v="9513" actId="207"/>
          <ac:spMkLst>
            <pc:docMk/>
            <pc:sldMk cId="688177616" sldId="2147473533"/>
            <ac:spMk id="34" creationId="{4797EF3B-545A-396D-B8D5-AE463CE00BA3}"/>
          </ac:spMkLst>
        </pc:spChg>
        <pc:spChg chg="add mod">
          <ac:chgData name="Talarico, Salvatore" userId="5d77538d-074a-40aa-89bc-3bddcdff28e1" providerId="ADAL" clId="{A0243B89-686D-453A-A747-2294020AD6FA}" dt="2024-01-08T00:40:36.809" v="9513" actId="207"/>
          <ac:spMkLst>
            <pc:docMk/>
            <pc:sldMk cId="688177616" sldId="2147473533"/>
            <ac:spMk id="35" creationId="{1C6CF4F1-DD24-A4DB-4685-F62752E0E851}"/>
          </ac:spMkLst>
        </pc:spChg>
        <pc:spChg chg="add mod">
          <ac:chgData name="Talarico, Salvatore" userId="5d77538d-074a-40aa-89bc-3bddcdff28e1" providerId="ADAL" clId="{A0243B89-686D-453A-A747-2294020AD6FA}" dt="2024-01-08T00:40:36.809" v="9513" actId="207"/>
          <ac:spMkLst>
            <pc:docMk/>
            <pc:sldMk cId="688177616" sldId="2147473533"/>
            <ac:spMk id="36" creationId="{D586AFB0-98C3-AF61-3BC0-F85F7C57196A}"/>
          </ac:spMkLst>
        </pc:spChg>
        <pc:spChg chg="add mod">
          <ac:chgData name="Talarico, Salvatore" userId="5d77538d-074a-40aa-89bc-3bddcdff28e1" providerId="ADAL" clId="{A0243B89-686D-453A-A747-2294020AD6FA}" dt="2024-01-08T00:40:36.809" v="9513" actId="207"/>
          <ac:spMkLst>
            <pc:docMk/>
            <pc:sldMk cId="688177616" sldId="2147473533"/>
            <ac:spMk id="37" creationId="{91EE289D-7615-C759-3F67-7FFD1C996768}"/>
          </ac:spMkLst>
        </pc:spChg>
        <pc:spChg chg="add mod">
          <ac:chgData name="Talarico, Salvatore" userId="5d77538d-074a-40aa-89bc-3bddcdff28e1" providerId="ADAL" clId="{A0243B89-686D-453A-A747-2294020AD6FA}" dt="2024-01-08T00:40:36.809" v="9513" actId="207"/>
          <ac:spMkLst>
            <pc:docMk/>
            <pc:sldMk cId="688177616" sldId="2147473533"/>
            <ac:spMk id="38" creationId="{6F108AAB-09AE-C937-884F-D10A1BE9485B}"/>
          </ac:spMkLst>
        </pc:spChg>
        <pc:spChg chg="add mod">
          <ac:chgData name="Talarico, Salvatore" userId="5d77538d-074a-40aa-89bc-3bddcdff28e1" providerId="ADAL" clId="{A0243B89-686D-453A-A747-2294020AD6FA}" dt="2024-01-08T00:40:36.809" v="9513" actId="207"/>
          <ac:spMkLst>
            <pc:docMk/>
            <pc:sldMk cId="688177616" sldId="2147473533"/>
            <ac:spMk id="39" creationId="{7EF90A67-56B8-94CF-F9B9-C5DE3B3FADAD}"/>
          </ac:spMkLst>
        </pc:spChg>
        <pc:spChg chg="add mod">
          <ac:chgData name="Talarico, Salvatore" userId="5d77538d-074a-40aa-89bc-3bddcdff28e1" providerId="ADAL" clId="{A0243B89-686D-453A-A747-2294020AD6FA}" dt="2024-01-08T00:40:36.809" v="9513" actId="207"/>
          <ac:spMkLst>
            <pc:docMk/>
            <pc:sldMk cId="688177616" sldId="2147473533"/>
            <ac:spMk id="40" creationId="{A14524C3-0AE1-4B07-0905-48A5110F3DB8}"/>
          </ac:spMkLst>
        </pc:spChg>
        <pc:spChg chg="add mod">
          <ac:chgData name="Talarico, Salvatore" userId="5d77538d-074a-40aa-89bc-3bddcdff28e1" providerId="ADAL" clId="{A0243B89-686D-453A-A747-2294020AD6FA}" dt="2024-01-08T00:40:36.809" v="9513" actId="207"/>
          <ac:spMkLst>
            <pc:docMk/>
            <pc:sldMk cId="688177616" sldId="2147473533"/>
            <ac:spMk id="41" creationId="{331D4CC9-3D88-F0A7-63E3-A4729C74ABB1}"/>
          </ac:spMkLst>
        </pc:spChg>
        <pc:spChg chg="add mod">
          <ac:chgData name="Talarico, Salvatore" userId="5d77538d-074a-40aa-89bc-3bddcdff28e1" providerId="ADAL" clId="{A0243B89-686D-453A-A747-2294020AD6FA}" dt="2024-01-08T00:40:36.809" v="9513" actId="207"/>
          <ac:spMkLst>
            <pc:docMk/>
            <pc:sldMk cId="688177616" sldId="2147473533"/>
            <ac:spMk id="42" creationId="{B328DA0E-45F6-0F28-0A6F-A7D17B434CCC}"/>
          </ac:spMkLst>
        </pc:spChg>
        <pc:spChg chg="add mod">
          <ac:chgData name="Talarico, Salvatore" userId="5d77538d-074a-40aa-89bc-3bddcdff28e1" providerId="ADAL" clId="{A0243B89-686D-453A-A747-2294020AD6FA}" dt="2024-01-08T00:40:36.809" v="9513" actId="207"/>
          <ac:spMkLst>
            <pc:docMk/>
            <pc:sldMk cId="688177616" sldId="2147473533"/>
            <ac:spMk id="43" creationId="{9E32C458-B7C5-D231-0C15-A331DB0126A0}"/>
          </ac:spMkLst>
        </pc:spChg>
        <pc:spChg chg="add mod">
          <ac:chgData name="Talarico, Salvatore" userId="5d77538d-074a-40aa-89bc-3bddcdff28e1" providerId="ADAL" clId="{A0243B89-686D-453A-A747-2294020AD6FA}" dt="2024-01-08T00:40:36.809" v="9513" actId="207"/>
          <ac:spMkLst>
            <pc:docMk/>
            <pc:sldMk cId="688177616" sldId="2147473533"/>
            <ac:spMk id="44" creationId="{E7874061-C7DF-84C1-787D-2AA40FCEF978}"/>
          </ac:spMkLst>
        </pc:spChg>
        <pc:spChg chg="add mod">
          <ac:chgData name="Talarico, Salvatore" userId="5d77538d-074a-40aa-89bc-3bddcdff28e1" providerId="ADAL" clId="{A0243B89-686D-453A-A747-2294020AD6FA}" dt="2024-01-08T00:40:36.809" v="9513" actId="207"/>
          <ac:spMkLst>
            <pc:docMk/>
            <pc:sldMk cId="688177616" sldId="2147473533"/>
            <ac:spMk id="45" creationId="{11A22D40-FDA5-FB88-EFC7-DAF600BAC0D8}"/>
          </ac:spMkLst>
        </pc:spChg>
        <pc:spChg chg="add mod">
          <ac:chgData name="Talarico, Salvatore" userId="5d77538d-074a-40aa-89bc-3bddcdff28e1" providerId="ADAL" clId="{A0243B89-686D-453A-A747-2294020AD6FA}" dt="2024-01-08T00:40:36.809" v="9513" actId="207"/>
          <ac:spMkLst>
            <pc:docMk/>
            <pc:sldMk cId="688177616" sldId="2147473533"/>
            <ac:spMk id="46" creationId="{41D0D5EA-104A-795B-6027-5DDDB1D32351}"/>
          </ac:spMkLst>
        </pc:spChg>
        <pc:spChg chg="add mod">
          <ac:chgData name="Talarico, Salvatore" userId="5d77538d-074a-40aa-89bc-3bddcdff28e1" providerId="ADAL" clId="{A0243B89-686D-453A-A747-2294020AD6FA}" dt="2024-01-08T00:40:36.809" v="9513" actId="207"/>
          <ac:spMkLst>
            <pc:docMk/>
            <pc:sldMk cId="688177616" sldId="2147473533"/>
            <ac:spMk id="47" creationId="{940E220C-35EF-F9E4-DE5A-BFFE06078E66}"/>
          </ac:spMkLst>
        </pc:spChg>
        <pc:spChg chg="add mod">
          <ac:chgData name="Talarico, Salvatore" userId="5d77538d-074a-40aa-89bc-3bddcdff28e1" providerId="ADAL" clId="{A0243B89-686D-453A-A747-2294020AD6FA}" dt="2024-01-08T00:40:36.809" v="9513" actId="207"/>
          <ac:spMkLst>
            <pc:docMk/>
            <pc:sldMk cId="688177616" sldId="2147473533"/>
            <ac:spMk id="48" creationId="{2C79CB08-056C-ACF3-C46E-C74C9C8C8A41}"/>
          </ac:spMkLst>
        </pc:spChg>
        <pc:spChg chg="add mod">
          <ac:chgData name="Talarico, Salvatore" userId="5d77538d-074a-40aa-89bc-3bddcdff28e1" providerId="ADAL" clId="{A0243B89-686D-453A-A747-2294020AD6FA}" dt="2024-01-08T00:40:36.809" v="9513" actId="207"/>
          <ac:spMkLst>
            <pc:docMk/>
            <pc:sldMk cId="688177616" sldId="2147473533"/>
            <ac:spMk id="49" creationId="{E72913A6-6554-9227-9183-7AD43E718ECD}"/>
          </ac:spMkLst>
        </pc:spChg>
        <pc:spChg chg="add mod">
          <ac:chgData name="Talarico, Salvatore" userId="5d77538d-074a-40aa-89bc-3bddcdff28e1" providerId="ADAL" clId="{A0243B89-686D-453A-A747-2294020AD6FA}" dt="2024-01-08T00:40:36.809" v="9513" actId="207"/>
          <ac:spMkLst>
            <pc:docMk/>
            <pc:sldMk cId="688177616" sldId="2147473533"/>
            <ac:spMk id="50" creationId="{EF8ECD2E-B952-0BFD-578F-09167BCBC76B}"/>
          </ac:spMkLst>
        </pc:spChg>
        <pc:spChg chg="add mod">
          <ac:chgData name="Talarico, Salvatore" userId="5d77538d-074a-40aa-89bc-3bddcdff28e1" providerId="ADAL" clId="{A0243B89-686D-453A-A747-2294020AD6FA}" dt="2024-01-08T00:40:36.809" v="9513" actId="207"/>
          <ac:spMkLst>
            <pc:docMk/>
            <pc:sldMk cId="688177616" sldId="2147473533"/>
            <ac:spMk id="51" creationId="{806AFD32-EADE-A84F-D182-EC57CE4E8007}"/>
          </ac:spMkLst>
        </pc:spChg>
        <pc:spChg chg="add mod">
          <ac:chgData name="Talarico, Salvatore" userId="5d77538d-074a-40aa-89bc-3bddcdff28e1" providerId="ADAL" clId="{A0243B89-686D-453A-A747-2294020AD6FA}" dt="2024-01-08T00:40:36.809" v="9513" actId="207"/>
          <ac:spMkLst>
            <pc:docMk/>
            <pc:sldMk cId="688177616" sldId="2147473533"/>
            <ac:spMk id="52" creationId="{A6C20E8D-2FA0-1C6A-AD4C-D514E4B592EF}"/>
          </ac:spMkLst>
        </pc:spChg>
        <pc:spChg chg="add mod">
          <ac:chgData name="Talarico, Salvatore" userId="5d77538d-074a-40aa-89bc-3bddcdff28e1" providerId="ADAL" clId="{A0243B89-686D-453A-A747-2294020AD6FA}" dt="2024-01-08T00:40:36.809" v="9513" actId="207"/>
          <ac:spMkLst>
            <pc:docMk/>
            <pc:sldMk cId="688177616" sldId="2147473533"/>
            <ac:spMk id="53" creationId="{8F9EBCD4-857C-29B8-12AD-96776027D5B9}"/>
          </ac:spMkLst>
        </pc:spChg>
        <pc:spChg chg="add mod">
          <ac:chgData name="Talarico, Salvatore" userId="5d77538d-074a-40aa-89bc-3bddcdff28e1" providerId="ADAL" clId="{A0243B89-686D-453A-A747-2294020AD6FA}" dt="2024-01-08T00:40:36.809" v="9513" actId="207"/>
          <ac:spMkLst>
            <pc:docMk/>
            <pc:sldMk cId="688177616" sldId="2147473533"/>
            <ac:spMk id="54" creationId="{7CF88EB1-9AF1-3025-77B3-6E692A38A26D}"/>
          </ac:spMkLst>
        </pc:spChg>
        <pc:spChg chg="add mod">
          <ac:chgData name="Talarico, Salvatore" userId="5d77538d-074a-40aa-89bc-3bddcdff28e1" providerId="ADAL" clId="{A0243B89-686D-453A-A747-2294020AD6FA}" dt="2024-01-08T00:40:36.809" v="9513" actId="207"/>
          <ac:spMkLst>
            <pc:docMk/>
            <pc:sldMk cId="688177616" sldId="2147473533"/>
            <ac:spMk id="55" creationId="{B547B75F-FEB4-C13B-017C-897EE117EE1F}"/>
          </ac:spMkLst>
        </pc:spChg>
        <pc:spChg chg="add mod">
          <ac:chgData name="Talarico, Salvatore" userId="5d77538d-074a-40aa-89bc-3bddcdff28e1" providerId="ADAL" clId="{A0243B89-686D-453A-A747-2294020AD6FA}" dt="2024-01-08T00:40:36.809" v="9513" actId="207"/>
          <ac:spMkLst>
            <pc:docMk/>
            <pc:sldMk cId="688177616" sldId="2147473533"/>
            <ac:spMk id="56" creationId="{4CCAECA4-156F-7AED-1257-F4BE7A5AB13F}"/>
          </ac:spMkLst>
        </pc:spChg>
        <pc:spChg chg="add mod">
          <ac:chgData name="Talarico, Salvatore" userId="5d77538d-074a-40aa-89bc-3bddcdff28e1" providerId="ADAL" clId="{A0243B89-686D-453A-A747-2294020AD6FA}" dt="2024-01-08T00:40:36.809" v="9513" actId="207"/>
          <ac:spMkLst>
            <pc:docMk/>
            <pc:sldMk cId="688177616" sldId="2147473533"/>
            <ac:spMk id="57" creationId="{728A3A0B-76A4-F8CD-27DB-20B7A6736A50}"/>
          </ac:spMkLst>
        </pc:spChg>
        <pc:spChg chg="add mod">
          <ac:chgData name="Talarico, Salvatore" userId="5d77538d-074a-40aa-89bc-3bddcdff28e1" providerId="ADAL" clId="{A0243B89-686D-453A-A747-2294020AD6FA}" dt="2024-01-08T00:40:36.809" v="9513" actId="207"/>
          <ac:spMkLst>
            <pc:docMk/>
            <pc:sldMk cId="688177616" sldId="2147473533"/>
            <ac:spMk id="58" creationId="{3BC25488-251B-F364-C504-42D4C9B3D1CB}"/>
          </ac:spMkLst>
        </pc:spChg>
        <pc:spChg chg="add mod">
          <ac:chgData name="Talarico, Salvatore" userId="5d77538d-074a-40aa-89bc-3bddcdff28e1" providerId="ADAL" clId="{A0243B89-686D-453A-A747-2294020AD6FA}" dt="2024-01-08T00:40:36.809" v="9513" actId="207"/>
          <ac:spMkLst>
            <pc:docMk/>
            <pc:sldMk cId="688177616" sldId="2147473533"/>
            <ac:spMk id="59" creationId="{2AA0C0C9-1DE1-88CB-9647-1AD05F642686}"/>
          </ac:spMkLst>
        </pc:spChg>
        <pc:spChg chg="add mod">
          <ac:chgData name="Talarico, Salvatore" userId="5d77538d-074a-40aa-89bc-3bddcdff28e1" providerId="ADAL" clId="{A0243B89-686D-453A-A747-2294020AD6FA}" dt="2024-01-08T00:40:36.809" v="9513" actId="207"/>
          <ac:spMkLst>
            <pc:docMk/>
            <pc:sldMk cId="688177616" sldId="2147473533"/>
            <ac:spMk id="60" creationId="{6E05A81C-6EE0-C512-6289-304CA08F8314}"/>
          </ac:spMkLst>
        </pc:spChg>
        <pc:spChg chg="add mod">
          <ac:chgData name="Talarico, Salvatore" userId="5d77538d-074a-40aa-89bc-3bddcdff28e1" providerId="ADAL" clId="{A0243B89-686D-453A-A747-2294020AD6FA}" dt="2024-01-08T00:40:36.809" v="9513" actId="207"/>
          <ac:spMkLst>
            <pc:docMk/>
            <pc:sldMk cId="688177616" sldId="2147473533"/>
            <ac:spMk id="61" creationId="{87340AD2-FEF3-BFD7-7532-DBEDD4CE02E5}"/>
          </ac:spMkLst>
        </pc:spChg>
        <pc:spChg chg="add mod">
          <ac:chgData name="Talarico, Salvatore" userId="5d77538d-074a-40aa-89bc-3bddcdff28e1" providerId="ADAL" clId="{A0243B89-686D-453A-A747-2294020AD6FA}" dt="2024-01-08T00:40:36.809" v="9513" actId="207"/>
          <ac:spMkLst>
            <pc:docMk/>
            <pc:sldMk cId="688177616" sldId="2147473533"/>
            <ac:spMk id="62" creationId="{14350EDB-46CC-80A1-C202-A70C2C606C5B}"/>
          </ac:spMkLst>
        </pc:spChg>
        <pc:spChg chg="add mod">
          <ac:chgData name="Talarico, Salvatore" userId="5d77538d-074a-40aa-89bc-3bddcdff28e1" providerId="ADAL" clId="{A0243B89-686D-453A-A747-2294020AD6FA}" dt="2024-01-08T00:40:36.809" v="9513" actId="207"/>
          <ac:spMkLst>
            <pc:docMk/>
            <pc:sldMk cId="688177616" sldId="2147473533"/>
            <ac:spMk id="63" creationId="{E812F19C-DC00-75B0-BE40-BA859EAA6613}"/>
          </ac:spMkLst>
        </pc:spChg>
        <pc:spChg chg="add mod">
          <ac:chgData name="Talarico, Salvatore" userId="5d77538d-074a-40aa-89bc-3bddcdff28e1" providerId="ADAL" clId="{A0243B89-686D-453A-A747-2294020AD6FA}" dt="2024-01-08T00:40:36.809" v="9513" actId="207"/>
          <ac:spMkLst>
            <pc:docMk/>
            <pc:sldMk cId="688177616" sldId="2147473533"/>
            <ac:spMk id="64" creationId="{48EAFDE6-B2F7-19F0-3E18-D32EDE89703F}"/>
          </ac:spMkLst>
        </pc:spChg>
        <pc:spChg chg="add mod">
          <ac:chgData name="Talarico, Salvatore" userId="5d77538d-074a-40aa-89bc-3bddcdff28e1" providerId="ADAL" clId="{A0243B89-686D-453A-A747-2294020AD6FA}" dt="2024-01-08T00:40:36.809" v="9513" actId="207"/>
          <ac:spMkLst>
            <pc:docMk/>
            <pc:sldMk cId="688177616" sldId="2147473533"/>
            <ac:spMk id="65" creationId="{F63A8E2F-9B9D-34B7-9BA5-A3C985A859D4}"/>
          </ac:spMkLst>
        </pc:spChg>
        <pc:spChg chg="add mod">
          <ac:chgData name="Talarico, Salvatore" userId="5d77538d-074a-40aa-89bc-3bddcdff28e1" providerId="ADAL" clId="{A0243B89-686D-453A-A747-2294020AD6FA}" dt="2024-01-08T00:40:36.809" v="9513" actId="207"/>
          <ac:spMkLst>
            <pc:docMk/>
            <pc:sldMk cId="688177616" sldId="2147473533"/>
            <ac:spMk id="66" creationId="{6F3185A6-7E9D-AAF4-4418-ECDF8E64D093}"/>
          </ac:spMkLst>
        </pc:spChg>
        <pc:spChg chg="add mod">
          <ac:chgData name="Talarico, Salvatore" userId="5d77538d-074a-40aa-89bc-3bddcdff28e1" providerId="ADAL" clId="{A0243B89-686D-453A-A747-2294020AD6FA}" dt="2024-01-08T00:40:36.809" v="9513" actId="207"/>
          <ac:spMkLst>
            <pc:docMk/>
            <pc:sldMk cId="688177616" sldId="2147473533"/>
            <ac:spMk id="67" creationId="{FF174660-4DA1-4C44-8ADB-283487A47718}"/>
          </ac:spMkLst>
        </pc:spChg>
        <pc:spChg chg="add mod">
          <ac:chgData name="Talarico, Salvatore" userId="5d77538d-074a-40aa-89bc-3bddcdff28e1" providerId="ADAL" clId="{A0243B89-686D-453A-A747-2294020AD6FA}" dt="2024-01-08T00:40:36.809" v="9513" actId="207"/>
          <ac:spMkLst>
            <pc:docMk/>
            <pc:sldMk cId="688177616" sldId="2147473533"/>
            <ac:spMk id="68" creationId="{B5B07DA6-1060-0A40-DA37-D84CF84FBE81}"/>
          </ac:spMkLst>
        </pc:spChg>
        <pc:spChg chg="add mod">
          <ac:chgData name="Talarico, Salvatore" userId="5d77538d-074a-40aa-89bc-3bddcdff28e1" providerId="ADAL" clId="{A0243B89-686D-453A-A747-2294020AD6FA}" dt="2024-01-08T00:40:36.809" v="9513" actId="207"/>
          <ac:spMkLst>
            <pc:docMk/>
            <pc:sldMk cId="688177616" sldId="2147473533"/>
            <ac:spMk id="69" creationId="{2B420953-730A-8BE4-1110-835935C0C636}"/>
          </ac:spMkLst>
        </pc:spChg>
        <pc:spChg chg="add mod">
          <ac:chgData name="Talarico, Salvatore" userId="5d77538d-074a-40aa-89bc-3bddcdff28e1" providerId="ADAL" clId="{A0243B89-686D-453A-A747-2294020AD6FA}" dt="2024-01-08T00:40:36.809" v="9513" actId="207"/>
          <ac:spMkLst>
            <pc:docMk/>
            <pc:sldMk cId="688177616" sldId="2147473533"/>
            <ac:spMk id="70" creationId="{1AC67ADC-1608-34A8-6140-3244DF7AD9A0}"/>
          </ac:spMkLst>
        </pc:spChg>
        <pc:spChg chg="add mod">
          <ac:chgData name="Talarico, Salvatore" userId="5d77538d-074a-40aa-89bc-3bddcdff28e1" providerId="ADAL" clId="{A0243B89-686D-453A-A747-2294020AD6FA}" dt="2024-01-08T00:40:36.809" v="9513" actId="207"/>
          <ac:spMkLst>
            <pc:docMk/>
            <pc:sldMk cId="688177616" sldId="2147473533"/>
            <ac:spMk id="71" creationId="{843F3B9B-2C26-4D91-AF4F-434ED8E75F43}"/>
          </ac:spMkLst>
        </pc:spChg>
        <pc:spChg chg="add mod">
          <ac:chgData name="Talarico, Salvatore" userId="5d77538d-074a-40aa-89bc-3bddcdff28e1" providerId="ADAL" clId="{A0243B89-686D-453A-A747-2294020AD6FA}" dt="2024-01-08T00:40:36.809" v="9513" actId="207"/>
          <ac:spMkLst>
            <pc:docMk/>
            <pc:sldMk cId="688177616" sldId="2147473533"/>
            <ac:spMk id="72" creationId="{FAF29817-D5CC-34BE-6A1D-0C38346AA4E8}"/>
          </ac:spMkLst>
        </pc:spChg>
        <pc:spChg chg="add mod">
          <ac:chgData name="Talarico, Salvatore" userId="5d77538d-074a-40aa-89bc-3bddcdff28e1" providerId="ADAL" clId="{A0243B89-686D-453A-A747-2294020AD6FA}" dt="2024-01-08T00:40:36.809" v="9513" actId="207"/>
          <ac:spMkLst>
            <pc:docMk/>
            <pc:sldMk cId="688177616" sldId="2147473533"/>
            <ac:spMk id="73" creationId="{38A44560-504B-0523-8A87-87372E6F3542}"/>
          </ac:spMkLst>
        </pc:spChg>
        <pc:spChg chg="add mod">
          <ac:chgData name="Talarico, Salvatore" userId="5d77538d-074a-40aa-89bc-3bddcdff28e1" providerId="ADAL" clId="{A0243B89-686D-453A-A747-2294020AD6FA}" dt="2024-01-08T00:40:36.809" v="9513" actId="207"/>
          <ac:spMkLst>
            <pc:docMk/>
            <pc:sldMk cId="688177616" sldId="2147473533"/>
            <ac:spMk id="74" creationId="{A43AAA0C-2101-E7B2-D99E-8DB8561CABA5}"/>
          </ac:spMkLst>
        </pc:spChg>
        <pc:spChg chg="add mod">
          <ac:chgData name="Talarico, Salvatore" userId="5d77538d-074a-40aa-89bc-3bddcdff28e1" providerId="ADAL" clId="{A0243B89-686D-453A-A747-2294020AD6FA}" dt="2024-01-08T00:40:36.809" v="9513" actId="207"/>
          <ac:spMkLst>
            <pc:docMk/>
            <pc:sldMk cId="688177616" sldId="2147473533"/>
            <ac:spMk id="75" creationId="{18C46893-3E73-0106-261B-9804F5FC5350}"/>
          </ac:spMkLst>
        </pc:spChg>
        <pc:spChg chg="add mod">
          <ac:chgData name="Talarico, Salvatore" userId="5d77538d-074a-40aa-89bc-3bddcdff28e1" providerId="ADAL" clId="{A0243B89-686D-453A-A747-2294020AD6FA}" dt="2024-01-08T00:40:36.809" v="9513" actId="207"/>
          <ac:spMkLst>
            <pc:docMk/>
            <pc:sldMk cId="688177616" sldId="2147473533"/>
            <ac:spMk id="76" creationId="{14E2D562-1B9C-F4A5-D806-95A004E4E76E}"/>
          </ac:spMkLst>
        </pc:spChg>
        <pc:spChg chg="add mod">
          <ac:chgData name="Talarico, Salvatore" userId="5d77538d-074a-40aa-89bc-3bddcdff28e1" providerId="ADAL" clId="{A0243B89-686D-453A-A747-2294020AD6FA}" dt="2024-01-08T00:40:36.809" v="9513" actId="207"/>
          <ac:spMkLst>
            <pc:docMk/>
            <pc:sldMk cId="688177616" sldId="2147473533"/>
            <ac:spMk id="77" creationId="{A13B9456-7705-3149-7A01-28CF69A912BB}"/>
          </ac:spMkLst>
        </pc:spChg>
        <pc:spChg chg="add mod">
          <ac:chgData name="Talarico, Salvatore" userId="5d77538d-074a-40aa-89bc-3bddcdff28e1" providerId="ADAL" clId="{A0243B89-686D-453A-A747-2294020AD6FA}" dt="2024-01-08T00:40:36.809" v="9513" actId="207"/>
          <ac:spMkLst>
            <pc:docMk/>
            <pc:sldMk cId="688177616" sldId="2147473533"/>
            <ac:spMk id="78" creationId="{7E2C2EFD-E9C5-4DE4-BFAC-C57E6BEEC656}"/>
          </ac:spMkLst>
        </pc:spChg>
        <pc:spChg chg="add mod">
          <ac:chgData name="Talarico, Salvatore" userId="5d77538d-074a-40aa-89bc-3bddcdff28e1" providerId="ADAL" clId="{A0243B89-686D-453A-A747-2294020AD6FA}" dt="2024-01-08T00:40:36.809" v="9513" actId="207"/>
          <ac:spMkLst>
            <pc:docMk/>
            <pc:sldMk cId="688177616" sldId="2147473533"/>
            <ac:spMk id="79" creationId="{B8EF9811-E202-93C0-544F-FE2478A263CD}"/>
          </ac:spMkLst>
        </pc:spChg>
        <pc:spChg chg="add mod">
          <ac:chgData name="Talarico, Salvatore" userId="5d77538d-074a-40aa-89bc-3bddcdff28e1" providerId="ADAL" clId="{A0243B89-686D-453A-A747-2294020AD6FA}" dt="2024-01-08T00:40:36.809" v="9513" actId="207"/>
          <ac:spMkLst>
            <pc:docMk/>
            <pc:sldMk cId="688177616" sldId="2147473533"/>
            <ac:spMk id="80" creationId="{6B2C0EE0-F0A2-9B0D-3544-480A0FA84985}"/>
          </ac:spMkLst>
        </pc:spChg>
        <pc:spChg chg="add mod">
          <ac:chgData name="Talarico, Salvatore" userId="5d77538d-074a-40aa-89bc-3bddcdff28e1" providerId="ADAL" clId="{A0243B89-686D-453A-A747-2294020AD6FA}" dt="2024-01-08T00:40:36.809" v="9513" actId="207"/>
          <ac:spMkLst>
            <pc:docMk/>
            <pc:sldMk cId="688177616" sldId="2147473533"/>
            <ac:spMk id="81" creationId="{3EC56D40-F02C-C92A-4193-BF0C7C023295}"/>
          </ac:spMkLst>
        </pc:spChg>
        <pc:spChg chg="add mod">
          <ac:chgData name="Talarico, Salvatore" userId="5d77538d-074a-40aa-89bc-3bddcdff28e1" providerId="ADAL" clId="{A0243B89-686D-453A-A747-2294020AD6FA}" dt="2024-01-08T00:40:36.809" v="9513" actId="207"/>
          <ac:spMkLst>
            <pc:docMk/>
            <pc:sldMk cId="688177616" sldId="2147473533"/>
            <ac:spMk id="82" creationId="{525F1B56-5C08-3367-7E75-B5B56673FC78}"/>
          </ac:spMkLst>
        </pc:spChg>
        <pc:spChg chg="add mod">
          <ac:chgData name="Talarico, Salvatore" userId="5d77538d-074a-40aa-89bc-3bddcdff28e1" providerId="ADAL" clId="{A0243B89-686D-453A-A747-2294020AD6FA}" dt="2024-01-08T00:40:36.809" v="9513" actId="207"/>
          <ac:spMkLst>
            <pc:docMk/>
            <pc:sldMk cId="688177616" sldId="2147473533"/>
            <ac:spMk id="83" creationId="{06985683-D23E-2170-60B8-8E89333100AA}"/>
          </ac:spMkLst>
        </pc:spChg>
        <pc:spChg chg="add mod">
          <ac:chgData name="Talarico, Salvatore" userId="5d77538d-074a-40aa-89bc-3bddcdff28e1" providerId="ADAL" clId="{A0243B89-686D-453A-A747-2294020AD6FA}" dt="2024-01-08T00:40:36.809" v="9513" actId="207"/>
          <ac:spMkLst>
            <pc:docMk/>
            <pc:sldMk cId="688177616" sldId="2147473533"/>
            <ac:spMk id="84" creationId="{5B7EE4A7-9C2F-E7E8-B4B4-3412C802E1E3}"/>
          </ac:spMkLst>
        </pc:spChg>
        <pc:spChg chg="add mod">
          <ac:chgData name="Talarico, Salvatore" userId="5d77538d-074a-40aa-89bc-3bddcdff28e1" providerId="ADAL" clId="{A0243B89-686D-453A-A747-2294020AD6FA}" dt="2024-01-08T00:40:36.809" v="9513" actId="207"/>
          <ac:spMkLst>
            <pc:docMk/>
            <pc:sldMk cId="688177616" sldId="2147473533"/>
            <ac:spMk id="85" creationId="{5EBEC329-4CD7-95BB-EE06-1F5173CBEB2D}"/>
          </ac:spMkLst>
        </pc:spChg>
        <pc:spChg chg="add mod">
          <ac:chgData name="Talarico, Salvatore" userId="5d77538d-074a-40aa-89bc-3bddcdff28e1" providerId="ADAL" clId="{A0243B89-686D-453A-A747-2294020AD6FA}" dt="2024-01-08T00:40:36.809" v="9513" actId="207"/>
          <ac:spMkLst>
            <pc:docMk/>
            <pc:sldMk cId="688177616" sldId="2147473533"/>
            <ac:spMk id="86" creationId="{5535C5EC-06F4-E5F1-F516-60E84BFEE209}"/>
          </ac:spMkLst>
        </pc:spChg>
        <pc:spChg chg="add mod">
          <ac:chgData name="Talarico, Salvatore" userId="5d77538d-074a-40aa-89bc-3bddcdff28e1" providerId="ADAL" clId="{A0243B89-686D-453A-A747-2294020AD6FA}" dt="2024-01-08T00:40:36.809" v="9513" actId="207"/>
          <ac:spMkLst>
            <pc:docMk/>
            <pc:sldMk cId="688177616" sldId="2147473533"/>
            <ac:spMk id="87" creationId="{5A85ADEB-E919-26F8-111C-15DAF428E3AB}"/>
          </ac:spMkLst>
        </pc:spChg>
        <pc:spChg chg="add mod">
          <ac:chgData name="Talarico, Salvatore" userId="5d77538d-074a-40aa-89bc-3bddcdff28e1" providerId="ADAL" clId="{A0243B89-686D-453A-A747-2294020AD6FA}" dt="2024-01-08T00:40:36.809" v="9513" actId="207"/>
          <ac:spMkLst>
            <pc:docMk/>
            <pc:sldMk cId="688177616" sldId="2147473533"/>
            <ac:spMk id="88" creationId="{C1B72726-EF7C-147F-6CBF-D8A978F814BF}"/>
          </ac:spMkLst>
        </pc:spChg>
        <pc:spChg chg="add mod">
          <ac:chgData name="Talarico, Salvatore" userId="5d77538d-074a-40aa-89bc-3bddcdff28e1" providerId="ADAL" clId="{A0243B89-686D-453A-A747-2294020AD6FA}" dt="2024-01-08T00:40:36.809" v="9513" actId="207"/>
          <ac:spMkLst>
            <pc:docMk/>
            <pc:sldMk cId="688177616" sldId="2147473533"/>
            <ac:spMk id="89" creationId="{60D731D7-6E66-D83A-13B0-D80BA202A124}"/>
          </ac:spMkLst>
        </pc:spChg>
        <pc:spChg chg="add mod">
          <ac:chgData name="Talarico, Salvatore" userId="5d77538d-074a-40aa-89bc-3bddcdff28e1" providerId="ADAL" clId="{A0243B89-686D-453A-A747-2294020AD6FA}" dt="2024-01-08T00:40:36.809" v="9513" actId="207"/>
          <ac:spMkLst>
            <pc:docMk/>
            <pc:sldMk cId="688177616" sldId="2147473533"/>
            <ac:spMk id="90" creationId="{8647E4D0-8838-CAF4-85B2-2C1ACFB9AE31}"/>
          </ac:spMkLst>
        </pc:spChg>
        <pc:spChg chg="add mod">
          <ac:chgData name="Talarico, Salvatore" userId="5d77538d-074a-40aa-89bc-3bddcdff28e1" providerId="ADAL" clId="{A0243B89-686D-453A-A747-2294020AD6FA}" dt="2024-01-08T00:40:36.809" v="9513" actId="207"/>
          <ac:spMkLst>
            <pc:docMk/>
            <pc:sldMk cId="688177616" sldId="2147473533"/>
            <ac:spMk id="91" creationId="{70FDE13F-68F0-A1D6-5DCB-2FFC6CF45197}"/>
          </ac:spMkLst>
        </pc:spChg>
        <pc:spChg chg="add mod">
          <ac:chgData name="Talarico, Salvatore" userId="5d77538d-074a-40aa-89bc-3bddcdff28e1" providerId="ADAL" clId="{A0243B89-686D-453A-A747-2294020AD6FA}" dt="2024-01-08T00:40:36.809" v="9513" actId="207"/>
          <ac:spMkLst>
            <pc:docMk/>
            <pc:sldMk cId="688177616" sldId="2147473533"/>
            <ac:spMk id="92" creationId="{1C83E12A-FD0F-BF05-E041-67D6B3FEADC5}"/>
          </ac:spMkLst>
        </pc:spChg>
        <pc:spChg chg="add mod">
          <ac:chgData name="Talarico, Salvatore" userId="5d77538d-074a-40aa-89bc-3bddcdff28e1" providerId="ADAL" clId="{A0243B89-686D-453A-A747-2294020AD6FA}" dt="2024-01-08T00:40:36.809" v="9513" actId="207"/>
          <ac:spMkLst>
            <pc:docMk/>
            <pc:sldMk cId="688177616" sldId="2147473533"/>
            <ac:spMk id="93" creationId="{86B33E96-425D-55D0-F8F9-E734E0C4C23C}"/>
          </ac:spMkLst>
        </pc:spChg>
        <pc:spChg chg="add mod">
          <ac:chgData name="Talarico, Salvatore" userId="5d77538d-074a-40aa-89bc-3bddcdff28e1" providerId="ADAL" clId="{A0243B89-686D-453A-A747-2294020AD6FA}" dt="2024-01-08T00:40:36.809" v="9513" actId="207"/>
          <ac:spMkLst>
            <pc:docMk/>
            <pc:sldMk cId="688177616" sldId="2147473533"/>
            <ac:spMk id="94" creationId="{66E37216-2086-8659-1905-A3B3782FEAD4}"/>
          </ac:spMkLst>
        </pc:spChg>
        <pc:spChg chg="add mod">
          <ac:chgData name="Talarico, Salvatore" userId="5d77538d-074a-40aa-89bc-3bddcdff28e1" providerId="ADAL" clId="{A0243B89-686D-453A-A747-2294020AD6FA}" dt="2024-01-08T00:40:36.809" v="9513" actId="207"/>
          <ac:spMkLst>
            <pc:docMk/>
            <pc:sldMk cId="688177616" sldId="2147473533"/>
            <ac:spMk id="95" creationId="{C532F94D-3F3B-2D04-E771-6390EFCBACFB}"/>
          </ac:spMkLst>
        </pc:spChg>
        <pc:spChg chg="add mod">
          <ac:chgData name="Talarico, Salvatore" userId="5d77538d-074a-40aa-89bc-3bddcdff28e1" providerId="ADAL" clId="{A0243B89-686D-453A-A747-2294020AD6FA}" dt="2024-01-08T00:40:36.809" v="9513" actId="207"/>
          <ac:spMkLst>
            <pc:docMk/>
            <pc:sldMk cId="688177616" sldId="2147473533"/>
            <ac:spMk id="96" creationId="{14C322E3-11BC-51CD-AE02-BC104C9F64A8}"/>
          </ac:spMkLst>
        </pc:spChg>
        <pc:spChg chg="add mod">
          <ac:chgData name="Talarico, Salvatore" userId="5d77538d-074a-40aa-89bc-3bddcdff28e1" providerId="ADAL" clId="{A0243B89-686D-453A-A747-2294020AD6FA}" dt="2024-01-08T00:40:36.809" v="9513" actId="207"/>
          <ac:spMkLst>
            <pc:docMk/>
            <pc:sldMk cId="688177616" sldId="2147473533"/>
            <ac:spMk id="97" creationId="{8C409871-E66E-051D-2FA8-BF7AEF46CA30}"/>
          </ac:spMkLst>
        </pc:spChg>
        <pc:spChg chg="add mod">
          <ac:chgData name="Talarico, Salvatore" userId="5d77538d-074a-40aa-89bc-3bddcdff28e1" providerId="ADAL" clId="{A0243B89-686D-453A-A747-2294020AD6FA}" dt="2024-01-08T00:40:36.809" v="9513" actId="207"/>
          <ac:spMkLst>
            <pc:docMk/>
            <pc:sldMk cId="688177616" sldId="2147473533"/>
            <ac:spMk id="98" creationId="{3D908386-2B84-F637-B8B0-4BF5DEEC04BB}"/>
          </ac:spMkLst>
        </pc:spChg>
        <pc:spChg chg="add mod">
          <ac:chgData name="Talarico, Salvatore" userId="5d77538d-074a-40aa-89bc-3bddcdff28e1" providerId="ADAL" clId="{A0243B89-686D-453A-A747-2294020AD6FA}" dt="2024-01-08T00:40:36.809" v="9513" actId="207"/>
          <ac:spMkLst>
            <pc:docMk/>
            <pc:sldMk cId="688177616" sldId="2147473533"/>
            <ac:spMk id="99" creationId="{90483F85-6442-351A-8198-88F35B234685}"/>
          </ac:spMkLst>
        </pc:spChg>
        <pc:spChg chg="add mod">
          <ac:chgData name="Talarico, Salvatore" userId="5d77538d-074a-40aa-89bc-3bddcdff28e1" providerId="ADAL" clId="{A0243B89-686D-453A-A747-2294020AD6FA}" dt="2024-01-08T00:40:36.809" v="9513" actId="207"/>
          <ac:spMkLst>
            <pc:docMk/>
            <pc:sldMk cId="688177616" sldId="2147473533"/>
            <ac:spMk id="100" creationId="{C8381952-1160-2122-C666-535196DF21F5}"/>
          </ac:spMkLst>
        </pc:spChg>
        <pc:spChg chg="add mod">
          <ac:chgData name="Talarico, Salvatore" userId="5d77538d-074a-40aa-89bc-3bddcdff28e1" providerId="ADAL" clId="{A0243B89-686D-453A-A747-2294020AD6FA}" dt="2024-01-08T00:40:36.809" v="9513" actId="207"/>
          <ac:spMkLst>
            <pc:docMk/>
            <pc:sldMk cId="688177616" sldId="2147473533"/>
            <ac:spMk id="101" creationId="{15D9485D-F449-9707-C8B6-FB25365333DB}"/>
          </ac:spMkLst>
        </pc:spChg>
        <pc:spChg chg="add mod">
          <ac:chgData name="Talarico, Salvatore" userId="5d77538d-074a-40aa-89bc-3bddcdff28e1" providerId="ADAL" clId="{A0243B89-686D-453A-A747-2294020AD6FA}" dt="2024-01-08T00:40:36.809" v="9513" actId="207"/>
          <ac:spMkLst>
            <pc:docMk/>
            <pc:sldMk cId="688177616" sldId="2147473533"/>
            <ac:spMk id="102" creationId="{E99D2509-C2D9-957F-AD3C-09189263EEDB}"/>
          </ac:spMkLst>
        </pc:spChg>
        <pc:spChg chg="add mod">
          <ac:chgData name="Talarico, Salvatore" userId="5d77538d-074a-40aa-89bc-3bddcdff28e1" providerId="ADAL" clId="{A0243B89-686D-453A-A747-2294020AD6FA}" dt="2024-01-08T00:40:36.809" v="9513" actId="207"/>
          <ac:spMkLst>
            <pc:docMk/>
            <pc:sldMk cId="688177616" sldId="2147473533"/>
            <ac:spMk id="103" creationId="{08234121-B473-C280-DBB8-B813CF62EDC1}"/>
          </ac:spMkLst>
        </pc:spChg>
        <pc:spChg chg="add mod">
          <ac:chgData name="Talarico, Salvatore" userId="5d77538d-074a-40aa-89bc-3bddcdff28e1" providerId="ADAL" clId="{A0243B89-686D-453A-A747-2294020AD6FA}" dt="2024-01-08T00:40:36.809" v="9513" actId="207"/>
          <ac:spMkLst>
            <pc:docMk/>
            <pc:sldMk cId="688177616" sldId="2147473533"/>
            <ac:spMk id="104" creationId="{F1F71A2F-C571-D4F3-3D96-9B86352C77DF}"/>
          </ac:spMkLst>
        </pc:spChg>
        <pc:spChg chg="add mod">
          <ac:chgData name="Talarico, Salvatore" userId="5d77538d-074a-40aa-89bc-3bddcdff28e1" providerId="ADAL" clId="{A0243B89-686D-453A-A747-2294020AD6FA}" dt="2024-01-08T00:40:36.809" v="9513" actId="207"/>
          <ac:spMkLst>
            <pc:docMk/>
            <pc:sldMk cId="688177616" sldId="2147473533"/>
            <ac:spMk id="105" creationId="{F085F804-EF0E-A497-6FDA-6EB1A5FF7EB5}"/>
          </ac:spMkLst>
        </pc:spChg>
        <pc:spChg chg="add mod">
          <ac:chgData name="Talarico, Salvatore" userId="5d77538d-074a-40aa-89bc-3bddcdff28e1" providerId="ADAL" clId="{A0243B89-686D-453A-A747-2294020AD6FA}" dt="2024-01-08T00:40:36.809" v="9513" actId="207"/>
          <ac:spMkLst>
            <pc:docMk/>
            <pc:sldMk cId="688177616" sldId="2147473533"/>
            <ac:spMk id="106" creationId="{5D4DBEA3-2E15-8515-5E66-646D2926CD4D}"/>
          </ac:spMkLst>
        </pc:spChg>
        <pc:spChg chg="add mod">
          <ac:chgData name="Talarico, Salvatore" userId="5d77538d-074a-40aa-89bc-3bddcdff28e1" providerId="ADAL" clId="{A0243B89-686D-453A-A747-2294020AD6FA}" dt="2024-01-08T00:40:36.809" v="9513" actId="207"/>
          <ac:spMkLst>
            <pc:docMk/>
            <pc:sldMk cId="688177616" sldId="2147473533"/>
            <ac:spMk id="107" creationId="{C8E0075B-D160-999B-4AB8-EC0C13B5EABE}"/>
          </ac:spMkLst>
        </pc:spChg>
        <pc:spChg chg="add mod">
          <ac:chgData name="Talarico, Salvatore" userId="5d77538d-074a-40aa-89bc-3bddcdff28e1" providerId="ADAL" clId="{A0243B89-686D-453A-A747-2294020AD6FA}" dt="2024-01-08T00:40:36.809" v="9513" actId="207"/>
          <ac:spMkLst>
            <pc:docMk/>
            <pc:sldMk cId="688177616" sldId="2147473533"/>
            <ac:spMk id="108" creationId="{7646B773-C1E0-6FFC-4AF3-8DD1690D0E97}"/>
          </ac:spMkLst>
        </pc:spChg>
        <pc:spChg chg="add mod">
          <ac:chgData name="Talarico, Salvatore" userId="5d77538d-074a-40aa-89bc-3bddcdff28e1" providerId="ADAL" clId="{A0243B89-686D-453A-A747-2294020AD6FA}" dt="2024-01-08T00:40:36.809" v="9513" actId="207"/>
          <ac:spMkLst>
            <pc:docMk/>
            <pc:sldMk cId="688177616" sldId="2147473533"/>
            <ac:spMk id="109" creationId="{F80C5702-D90B-30D5-24E7-966721F8443D}"/>
          </ac:spMkLst>
        </pc:spChg>
        <pc:spChg chg="add mod">
          <ac:chgData name="Talarico, Salvatore" userId="5d77538d-074a-40aa-89bc-3bddcdff28e1" providerId="ADAL" clId="{A0243B89-686D-453A-A747-2294020AD6FA}" dt="2024-01-08T00:40:36.809" v="9513" actId="207"/>
          <ac:spMkLst>
            <pc:docMk/>
            <pc:sldMk cId="688177616" sldId="2147473533"/>
            <ac:spMk id="110" creationId="{7E902293-B72D-3BAD-1DBD-F2B27ACB1979}"/>
          </ac:spMkLst>
        </pc:spChg>
        <pc:spChg chg="add mod">
          <ac:chgData name="Talarico, Salvatore" userId="5d77538d-074a-40aa-89bc-3bddcdff28e1" providerId="ADAL" clId="{A0243B89-686D-453A-A747-2294020AD6FA}" dt="2024-01-08T00:40:36.809" v="9513" actId="207"/>
          <ac:spMkLst>
            <pc:docMk/>
            <pc:sldMk cId="688177616" sldId="2147473533"/>
            <ac:spMk id="111" creationId="{1FD07895-AD5D-5387-E125-7FA23B51FA25}"/>
          </ac:spMkLst>
        </pc:spChg>
        <pc:spChg chg="add mod">
          <ac:chgData name="Talarico, Salvatore" userId="5d77538d-074a-40aa-89bc-3bddcdff28e1" providerId="ADAL" clId="{A0243B89-686D-453A-A747-2294020AD6FA}" dt="2024-01-08T00:40:36.809" v="9513" actId="207"/>
          <ac:spMkLst>
            <pc:docMk/>
            <pc:sldMk cId="688177616" sldId="2147473533"/>
            <ac:spMk id="112" creationId="{E6B951D9-A9FD-D167-DD28-2D38BD4B305A}"/>
          </ac:spMkLst>
        </pc:spChg>
        <pc:spChg chg="add mod">
          <ac:chgData name="Talarico, Salvatore" userId="5d77538d-074a-40aa-89bc-3bddcdff28e1" providerId="ADAL" clId="{A0243B89-686D-453A-A747-2294020AD6FA}" dt="2024-01-08T00:40:36.809" v="9513" actId="207"/>
          <ac:spMkLst>
            <pc:docMk/>
            <pc:sldMk cId="688177616" sldId="2147473533"/>
            <ac:spMk id="113" creationId="{9196F61D-3D50-B0D5-E40F-7A7FB6BB0AB5}"/>
          </ac:spMkLst>
        </pc:spChg>
        <pc:spChg chg="add mod">
          <ac:chgData name="Talarico, Salvatore" userId="5d77538d-074a-40aa-89bc-3bddcdff28e1" providerId="ADAL" clId="{A0243B89-686D-453A-A747-2294020AD6FA}" dt="2024-01-08T00:40:36.809" v="9513" actId="207"/>
          <ac:spMkLst>
            <pc:docMk/>
            <pc:sldMk cId="688177616" sldId="2147473533"/>
            <ac:spMk id="114" creationId="{D1F45381-CA72-8D9B-50BF-8693213A850D}"/>
          </ac:spMkLst>
        </pc:spChg>
        <pc:spChg chg="add mod">
          <ac:chgData name="Talarico, Salvatore" userId="5d77538d-074a-40aa-89bc-3bddcdff28e1" providerId="ADAL" clId="{A0243B89-686D-453A-A747-2294020AD6FA}" dt="2024-01-08T00:40:36.809" v="9513" actId="207"/>
          <ac:spMkLst>
            <pc:docMk/>
            <pc:sldMk cId="688177616" sldId="2147473533"/>
            <ac:spMk id="115" creationId="{212FC2AA-C803-B96C-BC86-21FA4D4E0B05}"/>
          </ac:spMkLst>
        </pc:spChg>
        <pc:spChg chg="add mod">
          <ac:chgData name="Talarico, Salvatore" userId="5d77538d-074a-40aa-89bc-3bddcdff28e1" providerId="ADAL" clId="{A0243B89-686D-453A-A747-2294020AD6FA}" dt="2024-01-08T00:40:36.809" v="9513" actId="207"/>
          <ac:spMkLst>
            <pc:docMk/>
            <pc:sldMk cId="688177616" sldId="2147473533"/>
            <ac:spMk id="116" creationId="{E9E9A782-F48D-062F-DA30-6E7C4CD052EB}"/>
          </ac:spMkLst>
        </pc:spChg>
        <pc:spChg chg="add mod">
          <ac:chgData name="Talarico, Salvatore" userId="5d77538d-074a-40aa-89bc-3bddcdff28e1" providerId="ADAL" clId="{A0243B89-686D-453A-A747-2294020AD6FA}" dt="2024-01-08T00:40:36.809" v="9513" actId="207"/>
          <ac:spMkLst>
            <pc:docMk/>
            <pc:sldMk cId="688177616" sldId="2147473533"/>
            <ac:spMk id="117" creationId="{710DF570-C7A1-8AD9-BBF9-496C1AEBCF74}"/>
          </ac:spMkLst>
        </pc:spChg>
        <pc:spChg chg="add mod">
          <ac:chgData name="Talarico, Salvatore" userId="5d77538d-074a-40aa-89bc-3bddcdff28e1" providerId="ADAL" clId="{A0243B89-686D-453A-A747-2294020AD6FA}" dt="2024-01-08T00:40:36.809" v="9513" actId="207"/>
          <ac:spMkLst>
            <pc:docMk/>
            <pc:sldMk cId="688177616" sldId="2147473533"/>
            <ac:spMk id="118" creationId="{C519DED6-340C-B305-A5F1-848A7C8A2D35}"/>
          </ac:spMkLst>
        </pc:spChg>
        <pc:spChg chg="add mod">
          <ac:chgData name="Talarico, Salvatore" userId="5d77538d-074a-40aa-89bc-3bddcdff28e1" providerId="ADAL" clId="{A0243B89-686D-453A-A747-2294020AD6FA}" dt="2024-01-08T00:40:36.809" v="9513" actId="207"/>
          <ac:spMkLst>
            <pc:docMk/>
            <pc:sldMk cId="688177616" sldId="2147473533"/>
            <ac:spMk id="119" creationId="{09A57746-4DF5-A2C1-3E10-245E1EDA7D9B}"/>
          </ac:spMkLst>
        </pc:spChg>
        <pc:spChg chg="add mod">
          <ac:chgData name="Talarico, Salvatore" userId="5d77538d-074a-40aa-89bc-3bddcdff28e1" providerId="ADAL" clId="{A0243B89-686D-453A-A747-2294020AD6FA}" dt="2024-01-08T00:40:36.809" v="9513" actId="207"/>
          <ac:spMkLst>
            <pc:docMk/>
            <pc:sldMk cId="688177616" sldId="2147473533"/>
            <ac:spMk id="120" creationId="{D51D3AF4-D1F0-872E-AF1E-82ECAD8C47BF}"/>
          </ac:spMkLst>
        </pc:spChg>
        <pc:spChg chg="add mod">
          <ac:chgData name="Talarico, Salvatore" userId="5d77538d-074a-40aa-89bc-3bddcdff28e1" providerId="ADAL" clId="{A0243B89-686D-453A-A747-2294020AD6FA}" dt="2024-01-08T00:40:36.809" v="9513" actId="207"/>
          <ac:spMkLst>
            <pc:docMk/>
            <pc:sldMk cId="688177616" sldId="2147473533"/>
            <ac:spMk id="121" creationId="{21196932-5EB3-3108-B56D-23DA9BFC520C}"/>
          </ac:spMkLst>
        </pc:spChg>
        <pc:spChg chg="add mod">
          <ac:chgData name="Talarico, Salvatore" userId="5d77538d-074a-40aa-89bc-3bddcdff28e1" providerId="ADAL" clId="{A0243B89-686D-453A-A747-2294020AD6FA}" dt="2024-01-08T00:40:36.809" v="9513" actId="207"/>
          <ac:spMkLst>
            <pc:docMk/>
            <pc:sldMk cId="688177616" sldId="2147473533"/>
            <ac:spMk id="122" creationId="{F9F5600E-6317-A3E2-F27F-46935E422267}"/>
          </ac:spMkLst>
        </pc:spChg>
        <pc:spChg chg="add mod">
          <ac:chgData name="Talarico, Salvatore" userId="5d77538d-074a-40aa-89bc-3bddcdff28e1" providerId="ADAL" clId="{A0243B89-686D-453A-A747-2294020AD6FA}" dt="2024-01-08T00:40:36.809" v="9513" actId="207"/>
          <ac:spMkLst>
            <pc:docMk/>
            <pc:sldMk cId="688177616" sldId="2147473533"/>
            <ac:spMk id="123" creationId="{2B42708F-3312-D361-A074-C15A0295043A}"/>
          </ac:spMkLst>
        </pc:spChg>
        <pc:spChg chg="add mod">
          <ac:chgData name="Talarico, Salvatore" userId="5d77538d-074a-40aa-89bc-3bddcdff28e1" providerId="ADAL" clId="{A0243B89-686D-453A-A747-2294020AD6FA}" dt="2024-01-08T00:40:36.809" v="9513" actId="207"/>
          <ac:spMkLst>
            <pc:docMk/>
            <pc:sldMk cId="688177616" sldId="2147473533"/>
            <ac:spMk id="124" creationId="{D290CD21-16C6-0DCC-992D-18D9D3737C7E}"/>
          </ac:spMkLst>
        </pc:spChg>
        <pc:spChg chg="add mod">
          <ac:chgData name="Talarico, Salvatore" userId="5d77538d-074a-40aa-89bc-3bddcdff28e1" providerId="ADAL" clId="{A0243B89-686D-453A-A747-2294020AD6FA}" dt="2024-01-08T00:40:36.809" v="9513" actId="207"/>
          <ac:spMkLst>
            <pc:docMk/>
            <pc:sldMk cId="688177616" sldId="2147473533"/>
            <ac:spMk id="125" creationId="{32449EFE-1F2F-D4ED-33B1-BB9C712DC346}"/>
          </ac:spMkLst>
        </pc:spChg>
        <pc:spChg chg="add mod">
          <ac:chgData name="Talarico, Salvatore" userId="5d77538d-074a-40aa-89bc-3bddcdff28e1" providerId="ADAL" clId="{A0243B89-686D-453A-A747-2294020AD6FA}" dt="2024-01-08T00:40:36.809" v="9513" actId="207"/>
          <ac:spMkLst>
            <pc:docMk/>
            <pc:sldMk cId="688177616" sldId="2147473533"/>
            <ac:spMk id="126" creationId="{C87D15AB-4144-50E1-9C43-A4534364D085}"/>
          </ac:spMkLst>
        </pc:spChg>
        <pc:spChg chg="add mod">
          <ac:chgData name="Talarico, Salvatore" userId="5d77538d-074a-40aa-89bc-3bddcdff28e1" providerId="ADAL" clId="{A0243B89-686D-453A-A747-2294020AD6FA}" dt="2024-01-08T00:40:36.809" v="9513" actId="207"/>
          <ac:spMkLst>
            <pc:docMk/>
            <pc:sldMk cId="688177616" sldId="2147473533"/>
            <ac:spMk id="127" creationId="{67F0F092-3D1C-FED7-DE56-D341B9613461}"/>
          </ac:spMkLst>
        </pc:spChg>
        <pc:spChg chg="add mod">
          <ac:chgData name="Talarico, Salvatore" userId="5d77538d-074a-40aa-89bc-3bddcdff28e1" providerId="ADAL" clId="{A0243B89-686D-453A-A747-2294020AD6FA}" dt="2024-01-08T00:40:36.809" v="9513" actId="207"/>
          <ac:spMkLst>
            <pc:docMk/>
            <pc:sldMk cId="688177616" sldId="2147473533"/>
            <ac:spMk id="128" creationId="{FFA96895-0D47-B4F8-2D73-D91E903E3E53}"/>
          </ac:spMkLst>
        </pc:spChg>
        <pc:spChg chg="add mod">
          <ac:chgData name="Talarico, Salvatore" userId="5d77538d-074a-40aa-89bc-3bddcdff28e1" providerId="ADAL" clId="{A0243B89-686D-453A-A747-2294020AD6FA}" dt="2024-01-08T00:40:36.809" v="9513" actId="207"/>
          <ac:spMkLst>
            <pc:docMk/>
            <pc:sldMk cId="688177616" sldId="2147473533"/>
            <ac:spMk id="129" creationId="{74CA5D74-A572-9391-B665-37578B826035}"/>
          </ac:spMkLst>
        </pc:spChg>
        <pc:spChg chg="add mod">
          <ac:chgData name="Talarico, Salvatore" userId="5d77538d-074a-40aa-89bc-3bddcdff28e1" providerId="ADAL" clId="{A0243B89-686D-453A-A747-2294020AD6FA}" dt="2024-01-08T00:40:36.809" v="9513" actId="207"/>
          <ac:spMkLst>
            <pc:docMk/>
            <pc:sldMk cId="688177616" sldId="2147473533"/>
            <ac:spMk id="130" creationId="{7E06D925-B846-4924-B921-B84C4AF1D011}"/>
          </ac:spMkLst>
        </pc:spChg>
        <pc:spChg chg="add mod">
          <ac:chgData name="Talarico, Salvatore" userId="5d77538d-074a-40aa-89bc-3bddcdff28e1" providerId="ADAL" clId="{A0243B89-686D-453A-A747-2294020AD6FA}" dt="2024-01-08T00:40:36.809" v="9513" actId="207"/>
          <ac:spMkLst>
            <pc:docMk/>
            <pc:sldMk cId="688177616" sldId="2147473533"/>
            <ac:spMk id="131" creationId="{376C0D18-0327-6F6A-3525-B3EB809C7D32}"/>
          </ac:spMkLst>
        </pc:spChg>
        <pc:spChg chg="add mod">
          <ac:chgData name="Talarico, Salvatore" userId="5d77538d-074a-40aa-89bc-3bddcdff28e1" providerId="ADAL" clId="{A0243B89-686D-453A-A747-2294020AD6FA}" dt="2024-01-08T00:40:36.809" v="9513" actId="207"/>
          <ac:spMkLst>
            <pc:docMk/>
            <pc:sldMk cId="688177616" sldId="2147473533"/>
            <ac:spMk id="132" creationId="{22AF8877-3651-80BB-7C63-3FEB1E6B6469}"/>
          </ac:spMkLst>
        </pc:spChg>
        <pc:spChg chg="add mod">
          <ac:chgData name="Talarico, Salvatore" userId="5d77538d-074a-40aa-89bc-3bddcdff28e1" providerId="ADAL" clId="{A0243B89-686D-453A-A747-2294020AD6FA}" dt="2024-01-08T00:40:36.809" v="9513" actId="207"/>
          <ac:spMkLst>
            <pc:docMk/>
            <pc:sldMk cId="688177616" sldId="2147473533"/>
            <ac:spMk id="133" creationId="{C3AC9EE4-4A5C-C6A5-13B4-A0DB9AF21591}"/>
          </ac:spMkLst>
        </pc:spChg>
        <pc:spChg chg="add mod">
          <ac:chgData name="Talarico, Salvatore" userId="5d77538d-074a-40aa-89bc-3bddcdff28e1" providerId="ADAL" clId="{A0243B89-686D-453A-A747-2294020AD6FA}" dt="2024-01-08T00:40:36.809" v="9513" actId="207"/>
          <ac:spMkLst>
            <pc:docMk/>
            <pc:sldMk cId="688177616" sldId="2147473533"/>
            <ac:spMk id="134" creationId="{DB22B96A-BBC4-8693-8930-DE41722B4A5A}"/>
          </ac:spMkLst>
        </pc:spChg>
        <pc:spChg chg="add mod">
          <ac:chgData name="Talarico, Salvatore" userId="5d77538d-074a-40aa-89bc-3bddcdff28e1" providerId="ADAL" clId="{A0243B89-686D-453A-A747-2294020AD6FA}" dt="2024-01-08T00:40:36.809" v="9513" actId="207"/>
          <ac:spMkLst>
            <pc:docMk/>
            <pc:sldMk cId="688177616" sldId="2147473533"/>
            <ac:spMk id="135" creationId="{66387C55-7FFE-0A0D-F6DF-F286F7F7C0C2}"/>
          </ac:spMkLst>
        </pc:spChg>
        <pc:spChg chg="add mod">
          <ac:chgData name="Talarico, Salvatore" userId="5d77538d-074a-40aa-89bc-3bddcdff28e1" providerId="ADAL" clId="{A0243B89-686D-453A-A747-2294020AD6FA}" dt="2024-01-08T00:40:36.809" v="9513" actId="207"/>
          <ac:spMkLst>
            <pc:docMk/>
            <pc:sldMk cId="688177616" sldId="2147473533"/>
            <ac:spMk id="136" creationId="{0B0E9B08-5684-718B-F80E-5D18CC69EC04}"/>
          </ac:spMkLst>
        </pc:spChg>
        <pc:spChg chg="add mod">
          <ac:chgData name="Talarico, Salvatore" userId="5d77538d-074a-40aa-89bc-3bddcdff28e1" providerId="ADAL" clId="{A0243B89-686D-453A-A747-2294020AD6FA}" dt="2024-01-08T00:40:36.809" v="9513" actId="207"/>
          <ac:spMkLst>
            <pc:docMk/>
            <pc:sldMk cId="688177616" sldId="2147473533"/>
            <ac:spMk id="137" creationId="{D589DD65-4490-25D9-51D5-4A79ADD9AB97}"/>
          </ac:spMkLst>
        </pc:spChg>
        <pc:spChg chg="add mod">
          <ac:chgData name="Talarico, Salvatore" userId="5d77538d-074a-40aa-89bc-3bddcdff28e1" providerId="ADAL" clId="{A0243B89-686D-453A-A747-2294020AD6FA}" dt="2024-01-08T00:40:36.809" v="9513" actId="207"/>
          <ac:spMkLst>
            <pc:docMk/>
            <pc:sldMk cId="688177616" sldId="2147473533"/>
            <ac:spMk id="138" creationId="{6CAF847A-BB5D-7DC6-9B0C-F861EAF95F6C}"/>
          </ac:spMkLst>
        </pc:spChg>
        <pc:spChg chg="add mod">
          <ac:chgData name="Talarico, Salvatore" userId="5d77538d-074a-40aa-89bc-3bddcdff28e1" providerId="ADAL" clId="{A0243B89-686D-453A-A747-2294020AD6FA}" dt="2024-01-08T00:40:36.809" v="9513" actId="207"/>
          <ac:spMkLst>
            <pc:docMk/>
            <pc:sldMk cId="688177616" sldId="2147473533"/>
            <ac:spMk id="139" creationId="{04860F71-2D84-E2B6-EBC6-CBDFB306ED65}"/>
          </ac:spMkLst>
        </pc:spChg>
        <pc:spChg chg="add mod">
          <ac:chgData name="Talarico, Salvatore" userId="5d77538d-074a-40aa-89bc-3bddcdff28e1" providerId="ADAL" clId="{A0243B89-686D-453A-A747-2294020AD6FA}" dt="2024-01-08T00:40:36.809" v="9513" actId="207"/>
          <ac:spMkLst>
            <pc:docMk/>
            <pc:sldMk cId="688177616" sldId="2147473533"/>
            <ac:spMk id="140" creationId="{091366FB-6474-D703-6390-E8E4E9CFE7A7}"/>
          </ac:spMkLst>
        </pc:spChg>
        <pc:spChg chg="add mod">
          <ac:chgData name="Talarico, Salvatore" userId="5d77538d-074a-40aa-89bc-3bddcdff28e1" providerId="ADAL" clId="{A0243B89-686D-453A-A747-2294020AD6FA}" dt="2024-01-08T00:40:36.809" v="9513" actId="207"/>
          <ac:spMkLst>
            <pc:docMk/>
            <pc:sldMk cId="688177616" sldId="2147473533"/>
            <ac:spMk id="141" creationId="{6E3A2150-CE87-BA0E-7F27-C94158D22CBA}"/>
          </ac:spMkLst>
        </pc:spChg>
        <pc:spChg chg="add mod">
          <ac:chgData name="Talarico, Salvatore" userId="5d77538d-074a-40aa-89bc-3bddcdff28e1" providerId="ADAL" clId="{A0243B89-686D-453A-A747-2294020AD6FA}" dt="2024-01-08T00:40:36.809" v="9513" actId="207"/>
          <ac:spMkLst>
            <pc:docMk/>
            <pc:sldMk cId="688177616" sldId="2147473533"/>
            <ac:spMk id="142" creationId="{C4CF0B09-9575-28F6-E843-285AC8FD74F9}"/>
          </ac:spMkLst>
        </pc:spChg>
        <pc:spChg chg="add mod">
          <ac:chgData name="Talarico, Salvatore" userId="5d77538d-074a-40aa-89bc-3bddcdff28e1" providerId="ADAL" clId="{A0243B89-686D-453A-A747-2294020AD6FA}" dt="2024-01-08T00:40:36.809" v="9513" actId="207"/>
          <ac:spMkLst>
            <pc:docMk/>
            <pc:sldMk cId="688177616" sldId="2147473533"/>
            <ac:spMk id="143" creationId="{39B8776B-C385-1AE3-4406-137FA2FAA331}"/>
          </ac:spMkLst>
        </pc:spChg>
        <pc:spChg chg="add mod">
          <ac:chgData name="Talarico, Salvatore" userId="5d77538d-074a-40aa-89bc-3bddcdff28e1" providerId="ADAL" clId="{A0243B89-686D-453A-A747-2294020AD6FA}" dt="2024-01-08T00:40:36.809" v="9513" actId="207"/>
          <ac:spMkLst>
            <pc:docMk/>
            <pc:sldMk cId="688177616" sldId="2147473533"/>
            <ac:spMk id="144" creationId="{312A2827-6D8F-340C-4C26-3FA85E111511}"/>
          </ac:spMkLst>
        </pc:spChg>
        <pc:spChg chg="add mod">
          <ac:chgData name="Talarico, Salvatore" userId="5d77538d-074a-40aa-89bc-3bddcdff28e1" providerId="ADAL" clId="{A0243B89-686D-453A-A747-2294020AD6FA}" dt="2024-01-08T00:40:36.809" v="9513" actId="207"/>
          <ac:spMkLst>
            <pc:docMk/>
            <pc:sldMk cId="688177616" sldId="2147473533"/>
            <ac:spMk id="145" creationId="{F6A363B2-7772-38B3-8929-0D2673BCBE36}"/>
          </ac:spMkLst>
        </pc:spChg>
        <pc:spChg chg="add mod">
          <ac:chgData name="Talarico, Salvatore" userId="5d77538d-074a-40aa-89bc-3bddcdff28e1" providerId="ADAL" clId="{A0243B89-686D-453A-A747-2294020AD6FA}" dt="2024-01-08T00:40:36.809" v="9513" actId="207"/>
          <ac:spMkLst>
            <pc:docMk/>
            <pc:sldMk cId="688177616" sldId="2147473533"/>
            <ac:spMk id="146" creationId="{5DDA6922-9055-3635-87B5-92506C265ED2}"/>
          </ac:spMkLst>
        </pc:spChg>
        <pc:spChg chg="add mod">
          <ac:chgData name="Talarico, Salvatore" userId="5d77538d-074a-40aa-89bc-3bddcdff28e1" providerId="ADAL" clId="{A0243B89-686D-453A-A747-2294020AD6FA}" dt="2024-01-08T00:40:36.809" v="9513" actId="207"/>
          <ac:spMkLst>
            <pc:docMk/>
            <pc:sldMk cId="688177616" sldId="2147473533"/>
            <ac:spMk id="147" creationId="{5018F48C-59FF-7642-A160-F1333778C7E0}"/>
          </ac:spMkLst>
        </pc:spChg>
        <pc:spChg chg="add mod">
          <ac:chgData name="Talarico, Salvatore" userId="5d77538d-074a-40aa-89bc-3bddcdff28e1" providerId="ADAL" clId="{A0243B89-686D-453A-A747-2294020AD6FA}" dt="2024-01-08T00:40:36.809" v="9513" actId="207"/>
          <ac:spMkLst>
            <pc:docMk/>
            <pc:sldMk cId="688177616" sldId="2147473533"/>
            <ac:spMk id="148" creationId="{C26262F2-CC56-3602-6F61-0A3ADB1E9031}"/>
          </ac:spMkLst>
        </pc:spChg>
        <pc:spChg chg="add mod">
          <ac:chgData name="Talarico, Salvatore" userId="5d77538d-074a-40aa-89bc-3bddcdff28e1" providerId="ADAL" clId="{A0243B89-686D-453A-A747-2294020AD6FA}" dt="2024-01-08T00:40:36.809" v="9513" actId="207"/>
          <ac:spMkLst>
            <pc:docMk/>
            <pc:sldMk cId="688177616" sldId="2147473533"/>
            <ac:spMk id="149" creationId="{96DADB3B-5216-11FA-FD7C-02F2FACA0682}"/>
          </ac:spMkLst>
        </pc:spChg>
        <pc:grpChg chg="add mod">
          <ac:chgData name="Talarico, Salvatore" userId="5d77538d-074a-40aa-89bc-3bddcdff28e1" providerId="ADAL" clId="{A0243B89-686D-453A-A747-2294020AD6FA}" dt="2024-01-08T00:40:43.979" v="9514" actId="207"/>
          <ac:grpSpMkLst>
            <pc:docMk/>
            <pc:sldMk cId="688177616" sldId="2147473533"/>
            <ac:grpSpMk id="22" creationId="{4C3DCED0-964D-9AA0-53D7-57B70DA15D93}"/>
          </ac:grpSpMkLst>
        </pc:grpChg>
        <pc:picChg chg="del">
          <ac:chgData name="Talarico, Salvatore" userId="5d77538d-074a-40aa-89bc-3bddcdff28e1" providerId="ADAL" clId="{A0243B89-686D-453A-A747-2294020AD6FA}" dt="2024-01-08T00:21:46.050" v="9212" actId="478"/>
          <ac:picMkLst>
            <pc:docMk/>
            <pc:sldMk cId="688177616" sldId="2147473533"/>
            <ac:picMk id="9" creationId="{420073CA-C2BC-6592-22BB-D003AE1ACBCD}"/>
          </ac:picMkLst>
        </pc:picChg>
        <pc:picChg chg="del">
          <ac:chgData name="Talarico, Salvatore" userId="5d77538d-074a-40aa-89bc-3bddcdff28e1" providerId="ADAL" clId="{A0243B89-686D-453A-A747-2294020AD6FA}" dt="2024-01-08T00:21:50.427" v="9213" actId="478"/>
          <ac:picMkLst>
            <pc:docMk/>
            <pc:sldMk cId="688177616" sldId="2147473533"/>
            <ac:picMk id="10" creationId="{71378507-D470-2879-2865-FBF4F95E8796}"/>
          </ac:picMkLst>
        </pc:picChg>
        <pc:picChg chg="add mod">
          <ac:chgData name="Talarico, Salvatore" userId="5d77538d-074a-40aa-89bc-3bddcdff28e1" providerId="ADAL" clId="{A0243B89-686D-453A-A747-2294020AD6FA}" dt="2024-01-08T00:40:43.979" v="9514" actId="207"/>
          <ac:picMkLst>
            <pc:docMk/>
            <pc:sldMk cId="688177616" sldId="2147473533"/>
            <ac:picMk id="13" creationId="{D1B55436-0C5C-D3D2-AC6B-00EC1CC31D80}"/>
          </ac:picMkLst>
        </pc:picChg>
        <pc:picChg chg="add mod">
          <ac:chgData name="Talarico, Salvatore" userId="5d77538d-074a-40aa-89bc-3bddcdff28e1" providerId="ADAL" clId="{A0243B89-686D-453A-A747-2294020AD6FA}" dt="2024-01-08T00:40:43.979" v="9514" actId="207"/>
          <ac:picMkLst>
            <pc:docMk/>
            <pc:sldMk cId="688177616" sldId="2147473533"/>
            <ac:picMk id="14" creationId="{12D44624-B264-D9AB-A1E8-1718904FF8A9}"/>
          </ac:picMkLst>
        </pc:picChg>
        <pc:picChg chg="add mod">
          <ac:chgData name="Talarico, Salvatore" userId="5d77538d-074a-40aa-89bc-3bddcdff28e1" providerId="ADAL" clId="{A0243B89-686D-453A-A747-2294020AD6FA}" dt="2024-01-08T00:40:43.979" v="9514" actId="207"/>
          <ac:picMkLst>
            <pc:docMk/>
            <pc:sldMk cId="688177616" sldId="2147473533"/>
            <ac:picMk id="15" creationId="{2718FFF4-F3F2-8037-5401-F2925ABB9E2E}"/>
          </ac:picMkLst>
        </pc:picChg>
        <pc:picChg chg="add mod">
          <ac:chgData name="Talarico, Salvatore" userId="5d77538d-074a-40aa-89bc-3bddcdff28e1" providerId="ADAL" clId="{A0243B89-686D-453A-A747-2294020AD6FA}" dt="2024-01-08T00:40:43.979" v="9514" actId="207"/>
          <ac:picMkLst>
            <pc:docMk/>
            <pc:sldMk cId="688177616" sldId="2147473533"/>
            <ac:picMk id="16" creationId="{003A66CC-9406-3E7F-C238-D3A85679050E}"/>
          </ac:picMkLst>
        </pc:picChg>
        <pc:cxnChg chg="add mod">
          <ac:chgData name="Talarico, Salvatore" userId="5d77538d-074a-40aa-89bc-3bddcdff28e1" providerId="ADAL" clId="{A0243B89-686D-453A-A747-2294020AD6FA}" dt="2024-01-08T00:40:43.979" v="9514" actId="207"/>
          <ac:cxnSpMkLst>
            <pc:docMk/>
            <pc:sldMk cId="688177616" sldId="2147473533"/>
            <ac:cxnSpMk id="18" creationId="{05FC4D73-D146-1436-A3A1-DE5088B301EA}"/>
          </ac:cxnSpMkLst>
        </pc:cxnChg>
        <pc:cxnChg chg="add mod">
          <ac:chgData name="Talarico, Salvatore" userId="5d77538d-074a-40aa-89bc-3bddcdff28e1" providerId="ADAL" clId="{A0243B89-686D-453A-A747-2294020AD6FA}" dt="2024-01-08T00:40:43.979" v="9514" actId="207"/>
          <ac:cxnSpMkLst>
            <pc:docMk/>
            <pc:sldMk cId="688177616" sldId="2147473533"/>
            <ac:cxnSpMk id="20" creationId="{8D992792-835E-9A05-CBF0-B6ACC363F511}"/>
          </ac:cxnSpMkLst>
        </pc:cxnChg>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pChg chg="mod">
          <ac:chgData name="Talarico, Salvatore" userId="5d77538d-074a-40aa-89bc-3bddcdff28e1" providerId="ADAL" clId="{CCF34C2C-BEE7-4AE8-B290-588CCBFD302E}" dt="2024-03-08T00:03:44.281" v="909" actId="20577"/>
          <ac:spMkLst>
            <pc:docMk/>
            <pc:sldMk cId="0" sldId="256"/>
            <ac:spMk id="10" creationId="{72E41343-793A-1823-7A6F-FFEDE9903669}"/>
          </ac:spMkLst>
        </pc:spChg>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pChg chg="mod">
          <ac:chgData name="Talarico, Salvatore" userId="5d77538d-074a-40aa-89bc-3bddcdff28e1" providerId="ADAL" clId="{CCF34C2C-BEE7-4AE8-B290-588CCBFD302E}" dt="2024-03-08T00:00:36.212" v="897" actId="108"/>
          <ac:spMkLst>
            <pc:docMk/>
            <pc:sldMk cId="412803644" sldId="266"/>
            <ac:spMk id="3" creationId="{464EA356-3A8A-429F-B33E-A316E2E190FB}"/>
          </ac:spMkLst>
        </pc:spChg>
      </pc:sldChg>
      <pc:sldChg chg="modSp mod">
        <pc:chgData name="Talarico, Salvatore" userId="5d77538d-074a-40aa-89bc-3bddcdff28e1" providerId="ADAL" clId="{CCF34C2C-BEE7-4AE8-B290-588CCBFD302E}" dt="2024-03-08T18:33:23.382" v="1124" actId="20577"/>
        <pc:sldMkLst>
          <pc:docMk/>
          <pc:sldMk cId="551391497" sldId="334"/>
        </pc:sldMkLst>
        <pc:spChg chg="mod">
          <ac:chgData name="Talarico, Salvatore" userId="5d77538d-074a-40aa-89bc-3bddcdff28e1" providerId="ADAL" clId="{CCF34C2C-BEE7-4AE8-B290-588CCBFD302E}" dt="2024-03-08T18:33:23.382" v="1124" actId="20577"/>
          <ac:spMkLst>
            <pc:docMk/>
            <pc:sldMk cId="551391497" sldId="334"/>
            <ac:spMk id="3" creationId="{6022ABF0-32CA-B3DC-4DE9-DC9319F214B3}"/>
          </ac:spMkLst>
        </pc:spChg>
      </pc:sldChg>
      <pc:sldChg chg="modSp mod">
        <pc:chgData name="Talarico, Salvatore" userId="5d77538d-074a-40aa-89bc-3bddcdff28e1" providerId="ADAL" clId="{CCF34C2C-BEE7-4AE8-B290-588CCBFD302E}" dt="2024-03-08T18:34:19.643" v="1133" actId="20577"/>
        <pc:sldMkLst>
          <pc:docMk/>
          <pc:sldMk cId="1315213288" sldId="343"/>
        </pc:sldMkLst>
        <pc:spChg chg="mod">
          <ac:chgData name="Talarico, Salvatore" userId="5d77538d-074a-40aa-89bc-3bddcdff28e1" providerId="ADAL" clId="{CCF34C2C-BEE7-4AE8-B290-588CCBFD302E}" dt="2024-03-08T18:34:19.643" v="1133" actId="20577"/>
          <ac:spMkLst>
            <pc:docMk/>
            <pc:sldMk cId="1315213288" sldId="343"/>
            <ac:spMk id="3" creationId="{68E63551-2142-AFEF-621D-BCD9B8AB6207}"/>
          </ac:spMkLst>
        </pc:spChg>
      </pc:sldChg>
      <pc:sldChg chg="addSp delSp modSp mod">
        <pc:chgData name="Talarico, Salvatore" userId="5d77538d-074a-40aa-89bc-3bddcdff28e1" providerId="ADAL" clId="{CCF34C2C-BEE7-4AE8-B290-588CCBFD302E}" dt="2024-03-08T00:04:07.618" v="911"/>
        <pc:sldMkLst>
          <pc:docMk/>
          <pc:sldMk cId="3186661948" sldId="344"/>
        </pc:sldMkLst>
        <pc:spChg chg="del">
          <ac:chgData name="Talarico, Salvatore" userId="5d77538d-074a-40aa-89bc-3bddcdff28e1" providerId="ADAL" clId="{CCF34C2C-BEE7-4AE8-B290-588CCBFD302E}" dt="2024-03-08T00:04:01.884" v="910" actId="478"/>
          <ac:spMkLst>
            <pc:docMk/>
            <pc:sldMk cId="3186661948" sldId="344"/>
            <ac:spMk id="4" creationId="{3C3BACBF-80FA-6B1E-102D-DA7A911970AF}"/>
          </ac:spMkLst>
        </pc:spChg>
        <pc:spChg chg="add mod">
          <ac:chgData name="Talarico, Salvatore" userId="5d77538d-074a-40aa-89bc-3bddcdff28e1" providerId="ADAL" clId="{CCF34C2C-BEE7-4AE8-B290-588CCBFD302E}" dt="2024-03-08T00:04:07.618" v="911"/>
          <ac:spMkLst>
            <pc:docMk/>
            <pc:sldMk cId="3186661948" sldId="344"/>
            <ac:spMk id="5" creationId="{87AF1FBA-B4A9-0D00-DE03-154EE4EFD576}"/>
          </ac:spMkLst>
        </pc:spChg>
        <pc:spChg chg="mod">
          <ac:chgData name="Talarico, Salvatore" userId="5d77538d-074a-40aa-89bc-3bddcdff28e1" providerId="ADAL" clId="{CCF34C2C-BEE7-4AE8-B290-588CCBFD302E}" dt="2024-03-07T23:02:40.013" v="48" actId="1076"/>
          <ac:spMkLst>
            <pc:docMk/>
            <pc:sldMk cId="3186661948" sldId="344"/>
            <ac:spMk id="10" creationId="{2B7B673F-D7F7-3987-5974-64E56EA057EC}"/>
          </ac:spMkLst>
        </pc:spChg>
        <pc:spChg chg="mod">
          <ac:chgData name="Talarico, Salvatore" userId="5d77538d-074a-40aa-89bc-3bddcdff28e1" providerId="ADAL" clId="{CCF34C2C-BEE7-4AE8-B290-588CCBFD302E}" dt="2024-03-07T22:56:45.469" v="42" actId="20577"/>
          <ac:spMkLst>
            <pc:docMk/>
            <pc:sldMk cId="3186661948" sldId="344"/>
            <ac:spMk id="22" creationId="{10689AE5-D062-CDD1-636F-533DDF349AD8}"/>
          </ac:spMkLst>
        </pc:spChg>
        <pc:cxnChg chg="mod">
          <ac:chgData name="Talarico, Salvatore" userId="5d77538d-074a-40aa-89bc-3bddcdff28e1" providerId="ADAL" clId="{CCF34C2C-BEE7-4AE8-B290-588CCBFD302E}" dt="2024-03-07T23:02:35.193" v="44" actId="1076"/>
          <ac:cxnSpMkLst>
            <pc:docMk/>
            <pc:sldMk cId="3186661948" sldId="344"/>
            <ac:cxnSpMk id="18" creationId="{25DEB95F-339B-83E0-E528-6CE20B53716C}"/>
          </ac:cxnSpMkLst>
        </pc:cxnChg>
        <pc:cxnChg chg="mod">
          <ac:chgData name="Talarico, Salvatore" userId="5d77538d-074a-40aa-89bc-3bddcdff28e1" providerId="ADAL" clId="{CCF34C2C-BEE7-4AE8-B290-588CCBFD302E}" dt="2024-03-07T23:02:43.064" v="49" actId="1076"/>
          <ac:cxnSpMkLst>
            <pc:docMk/>
            <pc:sldMk cId="3186661948" sldId="344"/>
            <ac:cxnSpMk id="27" creationId="{0E058828-18ED-D5EF-3498-C0576A0D936B}"/>
          </ac:cxnSpMkLst>
        </pc:cxnChg>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spChg chg="mod">
          <ac:chgData name="Talarico, Salvatore" userId="5d77538d-074a-40aa-89bc-3bddcdff28e1" providerId="ADAL" clId="{CCF34C2C-BEE7-4AE8-B290-588CCBFD302E}" dt="2024-03-08T18:33:26.799" v="1125" actId="20577"/>
          <ac:spMkLst>
            <pc:docMk/>
            <pc:sldMk cId="2633870961" sldId="2147473534"/>
            <ac:spMk id="3" creationId="{6022ABF0-32CA-B3DC-4DE9-DC9319F214B3}"/>
          </ac:spMkLst>
        </pc:spChg>
        <pc:picChg chg="add mod">
          <ac:chgData name="Talarico, Salvatore" userId="5d77538d-074a-40aa-89bc-3bddcdff28e1" providerId="ADAL" clId="{CCF34C2C-BEE7-4AE8-B290-588CCBFD302E}" dt="2024-03-07T22:53:06.725" v="33" actId="1076"/>
          <ac:picMkLst>
            <pc:docMk/>
            <pc:sldMk cId="2633870961" sldId="2147473534"/>
            <ac:picMk id="5" creationId="{C89E1CDE-46D8-085D-1BCD-C7DCB56FE95C}"/>
          </ac:picMkLst>
        </pc:picChg>
        <pc:picChg chg="del">
          <ac:chgData name="Talarico, Salvatore" userId="5d77538d-074a-40aa-89bc-3bddcdff28e1" providerId="ADAL" clId="{CCF34C2C-BEE7-4AE8-B290-588CCBFD302E}" dt="2024-03-07T22:51:46.285" v="25" actId="478"/>
          <ac:picMkLst>
            <pc:docMk/>
            <pc:sldMk cId="2633870961" sldId="2147473534"/>
            <ac:picMk id="68" creationId="{FF98DFEB-2B8B-EDD8-04C3-EA36F7EBB232}"/>
          </ac:picMkLst>
        </pc:picChg>
        <pc:picChg chg="del mod">
          <ac:chgData name="Talarico, Salvatore" userId="5d77538d-074a-40aa-89bc-3bddcdff28e1" providerId="ADAL" clId="{CCF34C2C-BEE7-4AE8-B290-588CCBFD302E}" dt="2024-03-07T22:52:54.610" v="29" actId="478"/>
          <ac:picMkLst>
            <pc:docMk/>
            <pc:sldMk cId="2633870961" sldId="2147473534"/>
            <ac:picMk id="71" creationId="{7487D1C0-A4F4-897B-6BCC-656056C49BA8}"/>
          </ac:picMkLst>
        </pc:picChg>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spChg chg="mod">
          <ac:chgData name="Talarico, Salvatore" userId="5d77538d-074a-40aa-89bc-3bddcdff28e1" providerId="ADAL" clId="{CCF34C2C-BEE7-4AE8-B290-588CCBFD302E}" dt="2024-03-07T23:10:07.359" v="137" actId="33524"/>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spChg chg="mod">
          <ac:chgData name="Talarico, Salvatore" userId="5d77538d-074a-40aa-89bc-3bddcdff28e1" providerId="ADAL" clId="{CCF34C2C-BEE7-4AE8-B290-588CCBFD302E}" dt="2024-03-08T18:34:26.722" v="1135" actId="20577"/>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spChg chg="mod">
          <ac:chgData name="Talarico, Salvatore" userId="5d77538d-074a-40aa-89bc-3bddcdff28e1" providerId="ADAL" clId="{CCF34C2C-BEE7-4AE8-B290-588CCBFD302E}" dt="2024-03-08T18:33:10.252" v="1118" actId="2057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pChg chg="mod">
          <ac:chgData name="Talarico, Salvatore" userId="5d77538d-074a-40aa-89bc-3bddcdff28e1" providerId="ADAL" clId="{CCF34C2C-BEE7-4AE8-B290-588CCBFD302E}" dt="2024-03-08T00:03:07.541" v="903" actId="20577"/>
          <ac:spMkLst>
            <pc:docMk/>
            <pc:sldMasterMk cId="0" sldId="2147483648"/>
            <ac:spMk id="10" creationId="{00000000-0000-0000-0000-000000000000}"/>
          </ac:spMkLst>
        </pc:spChg>
      </pc:sldMaster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pChg chg="mod">
          <ac:chgData name="Xia, Qing" userId="4646ff74-0457-4fca-a942-2f80c010d96a" providerId="ADAL" clId="{99647500-197B-4D49-987A-C9A26DF72353}" dt="2024-03-07T22:40:41.109" v="76" actId="207"/>
          <ac:spMkLst>
            <pc:docMk/>
            <pc:sldMk cId="412803644" sldId="266"/>
            <ac:spMk id="3" creationId="{464EA356-3A8A-429F-B33E-A316E2E190FB}"/>
          </ac:spMkLst>
        </pc:spChg>
      </pc:sldChg>
      <pc:sldChg chg="modSp mod">
        <pc:chgData name="Xia, Qing" userId="4646ff74-0457-4fca-a942-2f80c010d96a" providerId="ADAL" clId="{99647500-197B-4D49-987A-C9A26DF72353}" dt="2024-03-07T22:37:21.952" v="74" actId="207"/>
        <pc:sldMkLst>
          <pc:docMk/>
          <pc:sldMk cId="1315213288" sldId="343"/>
        </pc:sldMkLst>
        <pc:spChg chg="mod">
          <ac:chgData name="Xia, Qing" userId="4646ff74-0457-4fca-a942-2f80c010d96a" providerId="ADAL" clId="{99647500-197B-4D49-987A-C9A26DF72353}" dt="2024-03-07T22:37:21.952" v="74" actId="207"/>
          <ac:spMkLst>
            <pc:docMk/>
            <pc:sldMk cId="1315213288" sldId="343"/>
            <ac:spMk id="3" creationId="{68E63551-2142-AFEF-621D-BCD9B8AB6207}"/>
          </ac:spMkLst>
        </pc:spChg>
      </pc:sldChg>
      <pc:sldChg chg="modSp mod">
        <pc:chgData name="Xia, Qing" userId="4646ff74-0457-4fca-a942-2f80c010d96a" providerId="ADAL" clId="{99647500-197B-4D49-987A-C9A26DF72353}" dt="2024-03-07T22:08:47.585" v="10" actId="207"/>
        <pc:sldMkLst>
          <pc:docMk/>
          <pc:sldMk cId="3186661948" sldId="344"/>
        </pc:sldMkLst>
        <pc:spChg chg="mod">
          <ac:chgData name="Xia, Qing" userId="4646ff74-0457-4fca-a942-2f80c010d96a" providerId="ADAL" clId="{99647500-197B-4D49-987A-C9A26DF72353}" dt="2024-03-07T22:08:47.585" v="10" actId="207"/>
          <ac:spMkLst>
            <pc:docMk/>
            <pc:sldMk cId="3186661948" sldId="344"/>
            <ac:spMk id="10" creationId="{2B7B673F-D7F7-3987-5974-64E56EA057EC}"/>
          </ac:spMkLst>
        </pc:spChg>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spChg chg="mod">
          <ac:chgData name="Xia, Qing" userId="4646ff74-0457-4fca-a942-2f80c010d96a" providerId="ADAL" clId="{99647500-197B-4D49-987A-C9A26DF72353}" dt="2024-03-07T22:21:58.455" v="48" actId="207"/>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spChg chg="mod">
          <ac:chgData name="Xia, Qing" userId="4646ff74-0457-4fca-a942-2f80c010d96a" providerId="ADAL" clId="{99647500-197B-4D49-987A-C9A26DF72353}" dt="2024-03-07T22:31:59.769" v="71" actId="400"/>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spChg chg="mod">
          <ac:chgData name="Xia, Qing" userId="4646ff74-0457-4fca-a942-2f80c010d96a" providerId="ADAL" clId="{99647500-197B-4D49-987A-C9A26DF72353}" dt="2024-03-07T22:28:26.798" v="65" actId="20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614653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29053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558916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7411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31140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576696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11026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9205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802.11-24/0458r2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Considerations on Non-Primary Channel Access</a:t>
            </a:r>
          </a:p>
        </p:txBody>
      </p:sp>
      <p:sp>
        <p:nvSpPr>
          <p:cNvPr id="7" name="Footer Placeholder 4"/>
          <p:cNvSpPr>
            <a:spLocks noGrp="1"/>
          </p:cNvSpPr>
          <p:nvPr>
            <p:ph type="ftr" idx="11"/>
          </p:nvPr>
        </p:nvSpPr>
        <p:spPr/>
        <p:txBody>
          <a:bodyPr/>
          <a:lstStyle/>
          <a:p>
            <a:r>
              <a:rPr lang="en-GB"/>
              <a:t>Salvatore Talarico (Sony),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Object 3">
            <a:extLst>
              <a:ext uri="{FF2B5EF4-FFF2-40B4-BE49-F238E27FC236}">
                <a16:creationId xmlns:a16="http://schemas.microsoft.com/office/drawing/2014/main" id="{3D6AABC8-0FD9-83FD-B92A-3E0675E9C20A}"/>
              </a:ext>
            </a:extLst>
          </p:cNvPr>
          <p:cNvGraphicFramePr>
            <a:graphicFrameLocks noChangeAspect="1"/>
          </p:cNvGraphicFramePr>
          <p:nvPr>
            <p:extLst>
              <p:ext uri="{D42A27DB-BD31-4B8C-83A1-F6EECF244321}">
                <p14:modId xmlns:p14="http://schemas.microsoft.com/office/powerpoint/2010/main" val="1583550989"/>
              </p:ext>
            </p:extLst>
          </p:nvPr>
        </p:nvGraphicFramePr>
        <p:xfrm>
          <a:off x="1447800" y="2409825"/>
          <a:ext cx="9591675" cy="4086225"/>
        </p:xfrm>
        <a:graphic>
          <a:graphicData uri="http://schemas.openxmlformats.org/presentationml/2006/ole">
            <mc:AlternateContent xmlns:mc="http://schemas.openxmlformats.org/markup-compatibility/2006">
              <mc:Choice xmlns:v="urn:schemas-microsoft-com:vml" Requires="v">
                <p:oleObj name="Document" r:id="rId3" imgW="10439485" imgH="4454537" progId="Word.Document.8">
                  <p:embed/>
                </p:oleObj>
              </mc:Choice>
              <mc:Fallback>
                <p:oleObj name="Document" r:id="rId3" imgW="10439485" imgH="4454537" progId="Word.Document.8">
                  <p:embed/>
                  <p:pic>
                    <p:nvPicPr>
                      <p:cNvPr id="3" name="Object 3">
                        <a:extLst>
                          <a:ext uri="{FF2B5EF4-FFF2-40B4-BE49-F238E27FC236}">
                            <a16:creationId xmlns:a16="http://schemas.microsoft.com/office/drawing/2014/main" id="{3D6AABC8-0FD9-83FD-B92A-3E0675E9C20A}"/>
                          </a:ext>
                        </a:extLst>
                      </p:cNvPr>
                      <p:cNvPicPr>
                        <a:picLocks noChangeAspect="1" noChangeArrowheads="1"/>
                      </p:cNvPicPr>
                      <p:nvPr/>
                    </p:nvPicPr>
                    <p:blipFill>
                      <a:blip r:embed="rId4"/>
                      <a:srcRect/>
                      <a:stretch>
                        <a:fillRect/>
                      </a:stretch>
                    </p:blipFill>
                    <p:spPr bwMode="auto">
                      <a:xfrm>
                        <a:off x="1447800" y="2409825"/>
                        <a:ext cx="9591675" cy="4086225"/>
                      </a:xfrm>
                      <a:prstGeom prst="rect">
                        <a:avLst/>
                      </a:prstGeom>
                      <a:noFill/>
                    </p:spPr>
                  </p:pic>
                </p:oleObj>
              </mc:Fallback>
            </mc:AlternateContent>
          </a:graphicData>
        </a:graphic>
      </p:graphicFrame>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2024-03-11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fontScale="62500" lnSpcReduction="20000"/>
          </a:bodyPr>
          <a:lstStyle/>
          <a:p>
            <a:r>
              <a:rPr lang="en-US" sz="2000" b="0"/>
              <a:t>[1] IEEE 802.11-23/34, “Non-primary channel utilization,” Sindhu Verma</a:t>
            </a:r>
          </a:p>
          <a:p>
            <a:pPr algn="l"/>
            <a:r>
              <a:rPr lang="en-US" sz="2000" b="0"/>
              <a:t>[2] IEEE 802.11-23/631, “Secondary channel usage and secondary 20MHz channel backoff,” Liwen Chu</a:t>
            </a:r>
          </a:p>
          <a:p>
            <a:r>
              <a:rPr lang="en-US" sz="2000" b="0"/>
              <a:t>[3] IEEE 802.11-23/797, “Non-primary channel access,” </a:t>
            </a:r>
            <a:r>
              <a:rPr lang="en-US" sz="2000" b="0" err="1"/>
              <a:t>Yongho</a:t>
            </a:r>
            <a:r>
              <a:rPr lang="en-US" sz="2000" b="0"/>
              <a:t> Seok</a:t>
            </a:r>
          </a:p>
          <a:p>
            <a:pPr algn="l"/>
            <a:r>
              <a:rPr lang="en-US" sz="2000" b="0"/>
              <a:t>[4] IEEE 802.11-23/961, “UHR secondary channel access,” </a:t>
            </a:r>
            <a:r>
              <a:rPr lang="en-US" sz="2000" b="0" err="1"/>
              <a:t>Minyoung</a:t>
            </a:r>
            <a:r>
              <a:rPr lang="en-US" sz="2000" b="0"/>
              <a:t> Park</a:t>
            </a:r>
          </a:p>
          <a:p>
            <a:r>
              <a:rPr lang="en-US" sz="2000" b="0"/>
              <a:t>[5] IEEE 802.11-23/962, “Performance evaluation of non-primary channel access”, </a:t>
            </a:r>
            <a:r>
              <a:rPr lang="en-US" sz="2000" b="0" err="1"/>
              <a:t>Dibakar</a:t>
            </a:r>
            <a:r>
              <a:rPr lang="en-US" sz="2000" b="0"/>
              <a:t> Das</a:t>
            </a:r>
          </a:p>
          <a:p>
            <a:pPr algn="l"/>
            <a:r>
              <a:rPr lang="en-US" sz="2000" b="0"/>
              <a:t>[6] IEEE 802.11-23/1112, “Thoughts on secondary channel access,” </a:t>
            </a:r>
            <a:r>
              <a:rPr lang="en-US" sz="2000" b="0" err="1"/>
              <a:t>Insun</a:t>
            </a:r>
            <a:r>
              <a:rPr lang="en-US" sz="2000" b="0"/>
              <a:t> Jang</a:t>
            </a:r>
          </a:p>
          <a:p>
            <a:pPr algn="l"/>
            <a:r>
              <a:rPr lang="en-US" sz="2000" b="0"/>
              <a:t>[7] IEEE 802.11-23/1365, “Discussions on non-primary channel access,” </a:t>
            </a:r>
            <a:r>
              <a:rPr lang="en-US" sz="2000" b="0" err="1"/>
              <a:t>Sanghyun</a:t>
            </a:r>
            <a:r>
              <a:rPr lang="en-US" sz="2000" b="0"/>
              <a:t> Kim</a:t>
            </a:r>
          </a:p>
          <a:p>
            <a:r>
              <a:rPr lang="en-US" sz="2000" b="0"/>
              <a:t>[8] IEEE 802.11-23/1891, “Nonprimary Channel Access Follow-Up”, Gaurang Naik</a:t>
            </a:r>
          </a:p>
          <a:p>
            <a:r>
              <a:rPr lang="en-US" sz="2000" b="0"/>
              <a:t>[9] IEEE 802.11-23/1892, “Thoughts on Dynamic Subchannel Operation”, Gaurang Naik</a:t>
            </a:r>
          </a:p>
          <a:p>
            <a:pPr algn="l"/>
            <a:r>
              <a:rPr lang="en-US" sz="2000" b="0"/>
              <a:t>[10] IEEE 802.11-23/1911, “Secondary channel access and frame transmission,” </a:t>
            </a:r>
            <a:r>
              <a:rPr lang="en-US" sz="2000" b="0" err="1"/>
              <a:t>Dongju</a:t>
            </a:r>
            <a:r>
              <a:rPr lang="en-US" sz="2000" b="0"/>
              <a:t> Cha</a:t>
            </a:r>
          </a:p>
          <a:p>
            <a:pPr algn="l"/>
            <a:r>
              <a:rPr lang="en-US" sz="2000" b="0"/>
              <a:t>[11] IEEE 802.11-23/1913, “Secondary channel access operation,” </a:t>
            </a:r>
            <a:r>
              <a:rPr lang="en-US" sz="2000" b="0" err="1"/>
              <a:t>Dongju</a:t>
            </a:r>
            <a:r>
              <a:rPr lang="en-US" sz="2000" b="0"/>
              <a:t> Cha</a:t>
            </a:r>
          </a:p>
          <a:p>
            <a:pPr algn="l"/>
            <a:r>
              <a:rPr lang="en-US" sz="2000" b="0"/>
              <a:t>[12] IEEE 802.11-23/1935, “Secondary channel usage follow up,” Liwen Chu</a:t>
            </a:r>
          </a:p>
          <a:p>
            <a:pPr algn="l"/>
            <a:r>
              <a:rPr lang="en-US" sz="2000" b="0"/>
              <a:t>[13] IEEE 802.11-23/1951, “Concurrent CCA for non-primary channel access,” Leonardo </a:t>
            </a:r>
            <a:r>
              <a:rPr lang="en-US" sz="2000" b="0" err="1"/>
              <a:t>Lanante</a:t>
            </a:r>
            <a:endParaRPr lang="en-US" sz="2000" b="0"/>
          </a:p>
          <a:p>
            <a:r>
              <a:rPr lang="en-US" sz="2000" b="0"/>
              <a:t>[14] IEEE 802.11-23/2005, “Non-Primary Channel Access (NPCA)”, </a:t>
            </a:r>
            <a:r>
              <a:rPr lang="en-US" sz="2000" b="0" err="1"/>
              <a:t>Minyoung</a:t>
            </a:r>
            <a:r>
              <a:rPr lang="en-US" sz="2000" b="0"/>
              <a:t> Park</a:t>
            </a:r>
          </a:p>
          <a:p>
            <a:r>
              <a:rPr lang="en-US" sz="2000" b="0"/>
              <a:t>[15] IEEE 802.11-23/2023, “Further Discussion on Non-Primary Channel Access”, Sindhu Verma</a:t>
            </a:r>
          </a:p>
          <a:p>
            <a:pPr algn="l"/>
            <a:r>
              <a:rPr lang="en-US" sz="2000" b="0"/>
              <a:t>[16] IEEE 802.11-23/2039, “Secondary channel usage follow up,” Liwen Chu</a:t>
            </a:r>
          </a:p>
          <a:p>
            <a:pPr algn="l"/>
            <a:r>
              <a:rPr lang="en-US" sz="2000" b="0"/>
              <a:t>[17] ETSI BRAN 301.893</a:t>
            </a:r>
            <a:r>
              <a:rPr lang="en-US" sz="2100" b="0"/>
              <a:t>, “5 GHz RLAN; </a:t>
            </a:r>
            <a:r>
              <a:rPr lang="en-US" sz="2100" b="0" err="1"/>
              <a:t>Harmonised</a:t>
            </a:r>
            <a:r>
              <a:rPr lang="en-US" sz="2100" b="0"/>
              <a:t> Standard covering the essential requirements of article 3.2 of Directive 2014/53/EU ”.</a:t>
            </a:r>
          </a:p>
          <a:p>
            <a:r>
              <a:rPr lang="en-US" sz="2100" b="0"/>
              <a:t>[18] ETSI BRAN 303.687, “6 GHz WAS/RLAN; </a:t>
            </a:r>
            <a:r>
              <a:rPr lang="en-US" sz="2100" b="0" err="1"/>
              <a:t>Harmonised</a:t>
            </a:r>
            <a:r>
              <a:rPr lang="en-US" sz="2100" b="0"/>
              <a:t> Standard for access to radio spectrum ”.</a:t>
            </a:r>
          </a:p>
          <a:p>
            <a:r>
              <a:rPr lang="en-US" sz="2100" b="0"/>
              <a:t>[19] 3GPP </a:t>
            </a:r>
            <a:r>
              <a:rPr lang="en-GB" sz="2100" b="0"/>
              <a:t>TS 37.213, “3rd Generation Partnership Project; Technical Specification Group Radio Access Network; Physical layer procedure for shared spectrum channel access”. </a:t>
            </a:r>
            <a:endParaRPr lang="en-US" sz="2100" b="0"/>
          </a:p>
          <a:p>
            <a:endParaRPr lang="en-US" b="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60583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2994-C87B-43CD-AAF9-60CF047747A6}"/>
              </a:ext>
            </a:extLst>
          </p:cNvPr>
          <p:cNvSpPr>
            <a:spLocks noGrp="1"/>
          </p:cNvSpPr>
          <p:nvPr>
            <p:ph type="title"/>
          </p:nvPr>
        </p:nvSpPr>
        <p:spPr/>
        <p:txBody>
          <a:bodyPr/>
          <a:lstStyle/>
          <a:p>
            <a:r>
              <a:rPr lang="en-US"/>
              <a:t>Straw Poll 1</a:t>
            </a:r>
          </a:p>
        </p:txBody>
      </p:sp>
      <p:sp>
        <p:nvSpPr>
          <p:cNvPr id="3" name="Content Placeholder 2">
            <a:extLst>
              <a:ext uri="{FF2B5EF4-FFF2-40B4-BE49-F238E27FC236}">
                <a16:creationId xmlns:a16="http://schemas.microsoft.com/office/drawing/2014/main" id="{8FE6C7F3-6276-47D7-A92C-2F704F8BCCA3}"/>
              </a:ext>
            </a:extLst>
          </p:cNvPr>
          <p:cNvSpPr>
            <a:spLocks noGrp="1"/>
          </p:cNvSpPr>
          <p:nvPr>
            <p:ph idx="1"/>
          </p:nvPr>
        </p:nvSpPr>
        <p:spPr/>
        <p:txBody>
          <a:bodyPr/>
          <a:lstStyle/>
          <a:p>
            <a:pPr>
              <a:buFont typeface="Arial" panose="020B0604020202020204" pitchFamily="34" charset="0"/>
              <a:buChar char="•"/>
            </a:pPr>
            <a:r>
              <a:rPr lang="en-GB"/>
              <a:t>Do you support to define a Secondary Channel Access (SCA) mechanism which allows a STA to transmit on the idle secondary channel(s) if the STA finds primary channel to be unavailable now or later under TBD conditions?</a:t>
            </a:r>
            <a:endParaRPr lang="en-US"/>
          </a:p>
          <a:p>
            <a:endParaRPr lang="en-US"/>
          </a:p>
        </p:txBody>
      </p:sp>
      <p:sp>
        <p:nvSpPr>
          <p:cNvPr id="4" name="Slide Number Placeholder 3">
            <a:extLst>
              <a:ext uri="{FF2B5EF4-FFF2-40B4-BE49-F238E27FC236}">
                <a16:creationId xmlns:a16="http://schemas.microsoft.com/office/drawing/2014/main" id="{D6CB2545-2342-45E7-91BD-C9B8E6F47F50}"/>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7" name="Date Placeholder 5">
            <a:extLst>
              <a:ext uri="{FF2B5EF4-FFF2-40B4-BE49-F238E27FC236}">
                <a16:creationId xmlns:a16="http://schemas.microsoft.com/office/drawing/2014/main" id="{440F4522-8BCD-774A-F981-8DC2D60191DA}"/>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68222412-75B1-CFF8-6482-7B6FAB0EF463}"/>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13692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B6C5-E269-4EF2-8F99-97AEF8BDA86A}"/>
              </a:ext>
            </a:extLst>
          </p:cNvPr>
          <p:cNvSpPr>
            <a:spLocks noGrp="1"/>
          </p:cNvSpPr>
          <p:nvPr>
            <p:ph type="title"/>
          </p:nvPr>
        </p:nvSpPr>
        <p:spPr/>
        <p:txBody>
          <a:bodyPr/>
          <a:lstStyle/>
          <a:p>
            <a:r>
              <a:rPr lang="en-US"/>
              <a:t>Straw Poll 2</a:t>
            </a:r>
          </a:p>
        </p:txBody>
      </p:sp>
      <p:sp>
        <p:nvSpPr>
          <p:cNvPr id="3" name="Content Placeholder 2">
            <a:extLst>
              <a:ext uri="{FF2B5EF4-FFF2-40B4-BE49-F238E27FC236}">
                <a16:creationId xmlns:a16="http://schemas.microsoft.com/office/drawing/2014/main" id="{464EA356-3A8A-429F-B33E-A316E2E190FB}"/>
              </a:ext>
            </a:extLst>
          </p:cNvPr>
          <p:cNvSpPr>
            <a:spLocks noGrp="1"/>
          </p:cNvSpPr>
          <p:nvPr>
            <p:ph idx="1"/>
          </p:nvPr>
        </p:nvSpPr>
        <p:spPr/>
        <p:txBody>
          <a:bodyPr/>
          <a:lstStyle/>
          <a:p>
            <a:pPr marL="0" marR="0">
              <a:spcBef>
                <a:spcPts val="0"/>
              </a:spcBef>
              <a:spcAft>
                <a:spcPts val="0"/>
              </a:spcAft>
            </a:pPr>
            <a:r>
              <a:rPr lang="en-GB"/>
              <a:t>Do you agree that an AP supporting Secondary Channel Access (SCA) announces one non-primary channel that performs channel access for SCA?</a:t>
            </a:r>
            <a:r>
              <a:rPr lang="en-US"/>
              <a:t> </a:t>
            </a:r>
            <a:r>
              <a:rPr lang="en-GB"/>
              <a:t> </a:t>
            </a:r>
            <a:endParaRPr lang="en-US"/>
          </a:p>
          <a:p>
            <a:pPr>
              <a:buFont typeface="Arial" panose="020B0604020202020204" pitchFamily="34" charset="0"/>
              <a:buChar char="•"/>
            </a:pPr>
            <a:r>
              <a:rPr lang="en-GB" sz="2000"/>
              <a:t>The non-primary channel is one of 20MHz channel in its BSS Operating Channel Width</a:t>
            </a:r>
          </a:p>
          <a:p>
            <a:pPr>
              <a:buFont typeface="Arial" panose="020B0604020202020204" pitchFamily="34" charset="0"/>
              <a:buChar char="•"/>
            </a:pPr>
            <a:r>
              <a:rPr lang="en-GB" sz="2000"/>
              <a:t>More than one non-primary channel is TBD</a:t>
            </a:r>
            <a:r>
              <a:rPr lang="en-US" sz="2000"/>
              <a:t> </a:t>
            </a:r>
            <a:r>
              <a:rPr lang="en-GB" sz="2000"/>
              <a:t> </a:t>
            </a:r>
            <a:endParaRPr lang="en-US" sz="2000"/>
          </a:p>
          <a:p>
            <a:pPr>
              <a:buFont typeface="Arial" panose="020B0604020202020204" pitchFamily="34" charset="0"/>
              <a:buChar char="•"/>
            </a:pPr>
            <a:r>
              <a:rPr lang="en-GB" sz="2000"/>
              <a:t>Detailed signalling is TBD</a:t>
            </a:r>
            <a:endParaRPr lang="en-US" sz="2000"/>
          </a:p>
        </p:txBody>
      </p:sp>
      <p:sp>
        <p:nvSpPr>
          <p:cNvPr id="4" name="Slide Number Placeholder 3">
            <a:extLst>
              <a:ext uri="{FF2B5EF4-FFF2-40B4-BE49-F238E27FC236}">
                <a16:creationId xmlns:a16="http://schemas.microsoft.com/office/drawing/2014/main" id="{7684D609-F053-4243-B553-7491331A4C5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7" name="Date Placeholder 5">
            <a:extLst>
              <a:ext uri="{FF2B5EF4-FFF2-40B4-BE49-F238E27FC236}">
                <a16:creationId xmlns:a16="http://schemas.microsoft.com/office/drawing/2014/main" id="{8ECCA290-4401-C40F-96AD-A59F98F6024B}"/>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2B80D4BA-ECB3-43C4-64EC-652E7F7770C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41280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2000" dirty="0"/>
              <a:t>In 802.11be the concept of preamble puncturing has been introduced with the aim to improve the spectrum utilized for multi-channel transmission</a:t>
            </a:r>
          </a:p>
          <a:p>
            <a:pPr lvl="1">
              <a:buFont typeface="Arial" panose="020B0604020202020204" pitchFamily="34" charset="0"/>
              <a:buChar char="•"/>
            </a:pPr>
            <a:r>
              <a:rPr lang="en-US" dirty="0"/>
              <a:t>However, blocking of the primary channel still represents the bottleneck in terms of system reliability as large portions of the bandwidth may be left unused if interfering transmission (e.g., OBSS or other incumbent technology) overlaps with that channel.</a:t>
            </a:r>
          </a:p>
          <a:p>
            <a:pPr lvl="2">
              <a:buFont typeface="Arial" panose="020B0604020202020204" pitchFamily="34" charset="0"/>
              <a:buChar char="•"/>
            </a:pPr>
            <a:r>
              <a:rPr lang="en-US" dirty="0"/>
              <a:t>This issue becomes particularly detrimental as bandwidth used is larger (e.g., 160 or 320 MHz).</a:t>
            </a:r>
          </a:p>
          <a:p>
            <a:pPr marL="457200" lvl="1"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pic>
        <p:nvPicPr>
          <p:cNvPr id="5" name="Picture 4">
            <a:extLst>
              <a:ext uri="{FF2B5EF4-FFF2-40B4-BE49-F238E27FC236}">
                <a16:creationId xmlns:a16="http://schemas.microsoft.com/office/drawing/2014/main" id="{C89E1CDE-46D8-085D-1BCD-C7DCB56FE95C}"/>
              </a:ext>
            </a:extLst>
          </p:cNvPr>
          <p:cNvPicPr>
            <a:picLocks noChangeAspect="1"/>
          </p:cNvPicPr>
          <p:nvPr/>
        </p:nvPicPr>
        <p:blipFill>
          <a:blip r:embed="rId3"/>
          <a:stretch>
            <a:fillRect/>
          </a:stretch>
        </p:blipFill>
        <p:spPr>
          <a:xfrm>
            <a:off x="2514600" y="3603966"/>
            <a:ext cx="7640745" cy="2891664"/>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State of Art - Review</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867229"/>
            <a:ext cx="10639392" cy="4304970"/>
          </a:xfrm>
        </p:spPr>
        <p:txBody>
          <a:bodyPr/>
          <a:lstStyle/>
          <a:p>
            <a:pPr marL="400050">
              <a:buFont typeface="Arial" panose="020B0604020202020204" pitchFamily="34" charset="0"/>
              <a:buChar char="•"/>
            </a:pPr>
            <a:r>
              <a:rPr lang="en-US" sz="2000" dirty="0"/>
              <a:t>Due to this issue, current deployments tend to be provisioned and planned with orthogonal narrower bands</a:t>
            </a:r>
          </a:p>
          <a:p>
            <a:pPr marL="800100" lvl="1">
              <a:buFont typeface="Arial" panose="020B0604020202020204" pitchFamily="34" charset="0"/>
              <a:buChar char="•"/>
            </a:pPr>
            <a:r>
              <a:rPr lang="en-US" dirty="0"/>
              <a:t>Quite complex procedure which is far from optimal as it leads to lower maximum throughput that what potentially supported.</a:t>
            </a:r>
          </a:p>
          <a:p>
            <a:pPr marL="400050">
              <a:buFont typeface="Arial" panose="020B0604020202020204" pitchFamily="34" charset="0"/>
              <a:buChar char="•"/>
            </a:pPr>
            <a:r>
              <a:rPr lang="en-US" sz="2000" dirty="0"/>
              <a:t>To mitigate this issue, concept of non-primary channel access (NPCA) has been proposed [1] </a:t>
            </a:r>
          </a:p>
          <a:p>
            <a:pPr marL="800100" lvl="1">
              <a:buFont typeface="Arial" panose="020B0604020202020204" pitchFamily="34" charset="0"/>
              <a:buChar char="•"/>
            </a:pPr>
            <a:r>
              <a:rPr lang="en-US" dirty="0"/>
              <a:t>The basic concept is to utilize different operational channel(s) to serve as alternative primary channel when this is found to be busy after EDCA procedure so other operational channels that are idle could be utilized.</a:t>
            </a:r>
          </a:p>
          <a:p>
            <a:pPr marL="800100" lvl="1">
              <a:spcBef>
                <a:spcPts val="600"/>
              </a:spcBef>
              <a:buFont typeface="Arial" panose="020B0604020202020204" pitchFamily="34" charset="0"/>
              <a:buChar char="•"/>
            </a:pPr>
            <a:r>
              <a:rPr lang="en-US" dirty="0"/>
              <a:t>Many design principles and high-level concepts have also been disclosed (e.g., [1-16]), and general procedure and feature has been well motivated by thorough simulation campaigns (e.g. [5, 8-9]).</a:t>
            </a:r>
          </a:p>
          <a:p>
            <a:pPr marL="457200" lvl="1" indent="0">
              <a:spcBef>
                <a:spcPts val="0"/>
              </a:spcBef>
            </a:pPr>
            <a:endParaRPr lang="en-US" sz="1800" dirty="0">
              <a:cs typeface="+mn-cs"/>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Regulatory Restrictions (1/2)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895991" y="1568275"/>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Due to means of some regulatory requirements such as ETSI BRAN </a:t>
            </a:r>
            <a:r>
              <a:rPr lang="en-US" sz="2000" dirty="0">
                <a:solidFill>
                  <a:schemeClr val="tx1"/>
                </a:solidFill>
              </a:rPr>
              <a:t>[</a:t>
            </a:r>
            <a:r>
              <a:rPr lang="en-US" sz="2000" dirty="0"/>
              <a:t>17-18</a:t>
            </a:r>
            <a:r>
              <a:rPr lang="en-US" sz="2000" dirty="0">
                <a:solidFill>
                  <a:schemeClr val="tx1"/>
                </a:solidFill>
              </a:rPr>
              <a:t>]</a:t>
            </a:r>
            <a:r>
              <a:rPr lang="en-US" sz="2000" dirty="0"/>
              <a:t>, the NPCA design is currently subject to some constraints </a:t>
            </a:r>
            <a:r>
              <a:rPr lang="en-US" sz="2000" u="sng" dirty="0"/>
              <a:t>unless some relaxations are applied</a:t>
            </a:r>
            <a:r>
              <a:rPr lang="en-US" sz="2000" dirty="0"/>
              <a:t>: </a:t>
            </a:r>
          </a:p>
          <a:p>
            <a:pPr>
              <a:buFont typeface="Arial" panose="020B0604020202020204" pitchFamily="34" charset="0"/>
              <a:buChar char="•"/>
            </a:pPr>
            <a:endParaRPr lang="en-US" kern="0" dirty="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Slide Number Placeholder 3">
            <a:extLst>
              <a:ext uri="{FF2B5EF4-FFF2-40B4-BE49-F238E27FC236}">
                <a16:creationId xmlns:a16="http://schemas.microsoft.com/office/drawing/2014/main" id="{87AF1FBA-B4A9-0D00-DE03-154EE4EFD576}"/>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a:p>
        </p:txBody>
      </p:sp>
      <p:grpSp>
        <p:nvGrpSpPr>
          <p:cNvPr id="12" name="Group 11">
            <a:extLst>
              <a:ext uri="{FF2B5EF4-FFF2-40B4-BE49-F238E27FC236}">
                <a16:creationId xmlns:a16="http://schemas.microsoft.com/office/drawing/2014/main" id="{A6BA9201-DBDA-2196-6CEC-097E33704321}"/>
              </a:ext>
            </a:extLst>
          </p:cNvPr>
          <p:cNvGrpSpPr/>
          <p:nvPr/>
        </p:nvGrpSpPr>
        <p:grpSpPr>
          <a:xfrm>
            <a:off x="566928" y="2267712"/>
            <a:ext cx="11627921" cy="3805559"/>
            <a:chOff x="566928" y="2267712"/>
            <a:chExt cx="11627921" cy="3805559"/>
          </a:xfrm>
        </p:grpSpPr>
        <p:pic>
          <p:nvPicPr>
            <p:cNvPr id="15" name="Picture 14">
              <a:extLst>
                <a:ext uri="{FF2B5EF4-FFF2-40B4-BE49-F238E27FC236}">
                  <a16:creationId xmlns:a16="http://schemas.microsoft.com/office/drawing/2014/main" id="{965FE363-DED0-6E92-9679-270227F8140A}"/>
                </a:ext>
              </a:extLst>
            </p:cNvPr>
            <p:cNvPicPr>
              <a:picLocks noChangeAspect="1"/>
            </p:cNvPicPr>
            <p:nvPr/>
          </p:nvPicPr>
          <p:blipFill>
            <a:blip r:embed="rId3"/>
            <a:stretch>
              <a:fillRect/>
            </a:stretch>
          </p:blipFill>
          <p:spPr>
            <a:xfrm>
              <a:off x="767543" y="2358943"/>
              <a:ext cx="7142091" cy="3714328"/>
            </a:xfrm>
            <a:prstGeom prst="rect">
              <a:avLst/>
            </a:prstGeom>
            <a:solidFill>
              <a:srgbClr val="FFFFFF"/>
            </a:solidFill>
            <a:ln>
              <a:noFill/>
            </a:ln>
          </p:spPr>
        </p:pic>
        <p:sp>
          <p:nvSpPr>
            <p:cNvPr id="16" name="Rectangle 15">
              <a:extLst>
                <a:ext uri="{FF2B5EF4-FFF2-40B4-BE49-F238E27FC236}">
                  <a16:creationId xmlns:a16="http://schemas.microsoft.com/office/drawing/2014/main" id="{929C4E1E-3ED3-07D5-1886-DE1E368EC58D}"/>
                </a:ext>
              </a:extLst>
            </p:cNvPr>
            <p:cNvSpPr/>
            <p:nvPr/>
          </p:nvSpPr>
          <p:spPr bwMode="auto">
            <a:xfrm>
              <a:off x="1714028" y="3203364"/>
              <a:ext cx="6096000" cy="137318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25DEB95F-339B-83E0-E528-6CE20B53716C}"/>
                </a:ext>
              </a:extLst>
            </p:cNvPr>
            <p:cNvCxnSpPr>
              <a:cxnSpLocks/>
              <a:stCxn id="16" idx="3"/>
            </p:cNvCxnSpPr>
            <p:nvPr/>
          </p:nvCxnSpPr>
          <p:spPr bwMode="auto">
            <a:xfrm flipV="1">
              <a:off x="7810028" y="3276364"/>
              <a:ext cx="1187237" cy="613593"/>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20" name="Rectangle 19">
              <a:extLst>
                <a:ext uri="{FF2B5EF4-FFF2-40B4-BE49-F238E27FC236}">
                  <a16:creationId xmlns:a16="http://schemas.microsoft.com/office/drawing/2014/main" id="{E6B3F873-925C-A0A0-51BC-620C98B77D2B}"/>
                </a:ext>
              </a:extLst>
            </p:cNvPr>
            <p:cNvSpPr/>
            <p:nvPr/>
          </p:nvSpPr>
          <p:spPr bwMode="auto">
            <a:xfrm>
              <a:off x="9282304" y="2927429"/>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10689AE5-D062-CDD1-636F-533DDF349AD8}"/>
                </a:ext>
              </a:extLst>
            </p:cNvPr>
            <p:cNvSpPr txBox="1"/>
            <p:nvPr/>
          </p:nvSpPr>
          <p:spPr>
            <a:xfrm>
              <a:off x="8917693" y="2649554"/>
              <a:ext cx="3255876" cy="1169551"/>
            </a:xfrm>
            <a:prstGeom prst="rect">
              <a:avLst/>
            </a:prstGeom>
            <a:noFill/>
          </p:spPr>
          <p:txBody>
            <a:bodyPr wrap="square" rtlCol="0">
              <a:spAutoFit/>
            </a:bodyPr>
            <a:lstStyle/>
            <a:p>
              <a:r>
                <a:rPr lang="en-US" sz="1400" dirty="0">
                  <a:solidFill>
                    <a:schemeClr val="tx1"/>
                  </a:solidFill>
                </a:rPr>
                <a:t>Regardless of whether a primary or non-primary channel is used EDCA must be performed on those channels, while PIFS CCA is sufficient for the other operating channels. </a:t>
              </a:r>
            </a:p>
          </p:txBody>
        </p:sp>
        <p:sp>
          <p:nvSpPr>
            <p:cNvPr id="25" name="TextBox 24">
              <a:extLst>
                <a:ext uri="{FF2B5EF4-FFF2-40B4-BE49-F238E27FC236}">
                  <a16:creationId xmlns:a16="http://schemas.microsoft.com/office/drawing/2014/main" id="{943409E9-E77E-269C-66B5-B2ED9D8FAC9D}"/>
                </a:ext>
              </a:extLst>
            </p:cNvPr>
            <p:cNvSpPr txBox="1"/>
            <p:nvPr/>
          </p:nvSpPr>
          <p:spPr>
            <a:xfrm>
              <a:off x="8938973" y="4939567"/>
              <a:ext cx="3255876" cy="954107"/>
            </a:xfrm>
            <a:prstGeom prst="rect">
              <a:avLst/>
            </a:prstGeom>
            <a:noFill/>
          </p:spPr>
          <p:txBody>
            <a:bodyPr wrap="square" rtlCol="0">
              <a:spAutoFit/>
            </a:bodyPr>
            <a:lstStyle/>
            <a:p>
              <a:r>
                <a:rPr lang="en-US" sz="1400">
                  <a:solidFill>
                    <a:schemeClr val="tx1"/>
                  </a:solidFill>
                </a:rPr>
                <a:t>When switching from or to the primary or non-primary channel a device must retain the use of that channel for at least 1 second.</a:t>
              </a:r>
            </a:p>
          </p:txBody>
        </p:sp>
        <p:sp>
          <p:nvSpPr>
            <p:cNvPr id="26" name="Rectangle 25">
              <a:extLst>
                <a:ext uri="{FF2B5EF4-FFF2-40B4-BE49-F238E27FC236}">
                  <a16:creationId xmlns:a16="http://schemas.microsoft.com/office/drawing/2014/main" id="{7B436321-E751-BDA0-5C85-689FDBC50D61}"/>
                </a:ext>
              </a:extLst>
            </p:cNvPr>
            <p:cNvSpPr/>
            <p:nvPr/>
          </p:nvSpPr>
          <p:spPr bwMode="auto">
            <a:xfrm>
              <a:off x="2146955" y="5764126"/>
              <a:ext cx="5697645" cy="30914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a:extLst>
                <a:ext uri="{FF2B5EF4-FFF2-40B4-BE49-F238E27FC236}">
                  <a16:creationId xmlns:a16="http://schemas.microsoft.com/office/drawing/2014/main" id="{0E058828-18ED-D5EF-3498-C0576A0D936B}"/>
                </a:ext>
              </a:extLst>
            </p:cNvPr>
            <p:cNvCxnSpPr/>
            <p:nvPr/>
          </p:nvCxnSpPr>
          <p:spPr bwMode="auto">
            <a:xfrm flipV="1">
              <a:off x="7844385" y="5413717"/>
              <a:ext cx="1195794" cy="457200"/>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9" name="Rectangle 8">
              <a:extLst>
                <a:ext uri="{FF2B5EF4-FFF2-40B4-BE49-F238E27FC236}">
                  <a16:creationId xmlns:a16="http://schemas.microsoft.com/office/drawing/2014/main" id="{69373DAC-A541-CD26-9360-D50F7E395607}"/>
                </a:ext>
              </a:extLst>
            </p:cNvPr>
            <p:cNvSpPr/>
            <p:nvPr/>
          </p:nvSpPr>
          <p:spPr bwMode="auto">
            <a:xfrm>
              <a:off x="566928" y="2267712"/>
              <a:ext cx="960120" cy="47548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18666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895991" y="1568275"/>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Due to means of some regulatory requirements such as ETSI BRAN </a:t>
            </a:r>
            <a:r>
              <a:rPr lang="en-US" sz="2000" dirty="0">
                <a:solidFill>
                  <a:schemeClr val="tx1"/>
                </a:solidFill>
              </a:rPr>
              <a:t>[</a:t>
            </a:r>
            <a:r>
              <a:rPr lang="en-US" sz="2000" dirty="0"/>
              <a:t>17-18</a:t>
            </a:r>
            <a:r>
              <a:rPr lang="en-US" sz="2000" dirty="0">
                <a:solidFill>
                  <a:schemeClr val="tx1"/>
                </a:solidFill>
              </a:rPr>
              <a:t>]</a:t>
            </a:r>
            <a:r>
              <a:rPr lang="en-US" sz="2000" dirty="0"/>
              <a:t>, the NPCA design is currently subject to some constraints </a:t>
            </a:r>
            <a:r>
              <a:rPr lang="en-US" sz="2000" u="sng" dirty="0"/>
              <a:t>unless some relaxations are applied</a:t>
            </a:r>
            <a:r>
              <a:rPr lang="en-US" sz="2000" dirty="0"/>
              <a:t>: </a:t>
            </a:r>
          </a:p>
          <a:p>
            <a:pPr>
              <a:buFont typeface="Arial" panose="020B0604020202020204" pitchFamily="34" charset="0"/>
              <a:buChar char="•"/>
            </a:pPr>
            <a:endParaRPr lang="en-US" kern="0" dirty="0"/>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Regulatory Restrictions (2/2)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20" name="Rectangle 19">
            <a:extLst>
              <a:ext uri="{FF2B5EF4-FFF2-40B4-BE49-F238E27FC236}">
                <a16:creationId xmlns:a16="http://schemas.microsoft.com/office/drawing/2014/main" id="{E6B3F873-925C-A0A0-51BC-620C98B77D2B}"/>
              </a:ext>
            </a:extLst>
          </p:cNvPr>
          <p:cNvSpPr/>
          <p:nvPr/>
        </p:nvSpPr>
        <p:spPr bwMode="auto">
          <a:xfrm>
            <a:off x="9580592" y="2881540"/>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 name="Slide Number Placeholder 3">
            <a:extLst>
              <a:ext uri="{FF2B5EF4-FFF2-40B4-BE49-F238E27FC236}">
                <a16:creationId xmlns:a16="http://schemas.microsoft.com/office/drawing/2014/main" id="{87AF1FBA-B4A9-0D00-DE03-154EE4EFD576}"/>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a:p>
        </p:txBody>
      </p:sp>
      <p:pic>
        <p:nvPicPr>
          <p:cNvPr id="8" name="Picture 7">
            <a:extLst>
              <a:ext uri="{FF2B5EF4-FFF2-40B4-BE49-F238E27FC236}">
                <a16:creationId xmlns:a16="http://schemas.microsoft.com/office/drawing/2014/main" id="{A4FD70E6-19A0-8C1A-77E2-0B60F041CA81}"/>
              </a:ext>
            </a:extLst>
          </p:cNvPr>
          <p:cNvPicPr>
            <a:picLocks noChangeAspect="1"/>
          </p:cNvPicPr>
          <p:nvPr/>
        </p:nvPicPr>
        <p:blipFill>
          <a:blip r:embed="rId3"/>
          <a:stretch>
            <a:fillRect/>
          </a:stretch>
        </p:blipFill>
        <p:spPr>
          <a:xfrm>
            <a:off x="703287" y="2450570"/>
            <a:ext cx="7808595" cy="441771"/>
          </a:xfrm>
          <a:prstGeom prst="rect">
            <a:avLst/>
          </a:prstGeom>
        </p:spPr>
      </p:pic>
      <p:pic>
        <p:nvPicPr>
          <p:cNvPr id="12" name="Picture 11">
            <a:extLst>
              <a:ext uri="{FF2B5EF4-FFF2-40B4-BE49-F238E27FC236}">
                <a16:creationId xmlns:a16="http://schemas.microsoft.com/office/drawing/2014/main" id="{2B71DA01-9C8F-56F9-F27A-27A53D9FD4E9}"/>
              </a:ext>
            </a:extLst>
          </p:cNvPr>
          <p:cNvPicPr>
            <a:picLocks noChangeAspect="1"/>
          </p:cNvPicPr>
          <p:nvPr/>
        </p:nvPicPr>
        <p:blipFill>
          <a:blip r:embed="rId4"/>
          <a:stretch>
            <a:fillRect/>
          </a:stretch>
        </p:blipFill>
        <p:spPr>
          <a:xfrm>
            <a:off x="6895319" y="3283876"/>
            <a:ext cx="4773969" cy="2411193"/>
          </a:xfrm>
          <a:prstGeom prst="rect">
            <a:avLst/>
          </a:prstGeom>
        </p:spPr>
      </p:pic>
      <p:pic>
        <p:nvPicPr>
          <p:cNvPr id="14" name="Picture 13">
            <a:extLst>
              <a:ext uri="{FF2B5EF4-FFF2-40B4-BE49-F238E27FC236}">
                <a16:creationId xmlns:a16="http://schemas.microsoft.com/office/drawing/2014/main" id="{5DBE1F25-2194-763A-195B-0B91A025B92A}"/>
              </a:ext>
            </a:extLst>
          </p:cNvPr>
          <p:cNvPicPr>
            <a:picLocks noChangeAspect="1"/>
          </p:cNvPicPr>
          <p:nvPr/>
        </p:nvPicPr>
        <p:blipFill>
          <a:blip r:embed="rId5"/>
          <a:stretch>
            <a:fillRect/>
          </a:stretch>
        </p:blipFill>
        <p:spPr>
          <a:xfrm>
            <a:off x="703287" y="3323868"/>
            <a:ext cx="6328867" cy="2531547"/>
          </a:xfrm>
          <a:prstGeom prst="rect">
            <a:avLst/>
          </a:prstGeom>
        </p:spPr>
      </p:pic>
      <p:sp>
        <p:nvSpPr>
          <p:cNvPr id="19" name="Rectangle 18">
            <a:extLst>
              <a:ext uri="{FF2B5EF4-FFF2-40B4-BE49-F238E27FC236}">
                <a16:creationId xmlns:a16="http://schemas.microsoft.com/office/drawing/2014/main" id="{AC15E3C0-F304-3E76-5267-D4868BE315E2}"/>
              </a:ext>
            </a:extLst>
          </p:cNvPr>
          <p:cNvSpPr/>
          <p:nvPr/>
        </p:nvSpPr>
        <p:spPr bwMode="auto">
          <a:xfrm>
            <a:off x="9282304" y="2964005"/>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C939678C-A97F-F5EF-E7C0-9938A1483845}"/>
              </a:ext>
            </a:extLst>
          </p:cNvPr>
          <p:cNvSpPr txBox="1"/>
          <p:nvPr/>
        </p:nvSpPr>
        <p:spPr>
          <a:xfrm>
            <a:off x="2160251" y="3031340"/>
            <a:ext cx="4142558" cy="276999"/>
          </a:xfrm>
          <a:prstGeom prst="rect">
            <a:avLst/>
          </a:prstGeom>
          <a:noFill/>
        </p:spPr>
        <p:txBody>
          <a:bodyPr wrap="square" rtlCol="0">
            <a:spAutoFit/>
          </a:bodyPr>
          <a:lstStyle/>
          <a:p>
            <a:r>
              <a:rPr lang="en-GB" sz="1200" dirty="0">
                <a:solidFill>
                  <a:schemeClr val="tx1"/>
                </a:solidFill>
                <a:effectLst/>
                <a:latin typeface="Times New Roman" panose="02020603050405020304" pitchFamily="18" charset="0"/>
                <a:ea typeface="Times New Roman" panose="02020603050405020304" pitchFamily="18" charset="0"/>
              </a:rPr>
              <a:t>Groups of adjacent channels for the 5GHz Band</a:t>
            </a:r>
            <a:endParaRPr lang="en-US" sz="1050" dirty="0">
              <a:solidFill>
                <a:schemeClr val="tx1"/>
              </a:solidFill>
            </a:endParaRPr>
          </a:p>
        </p:txBody>
      </p:sp>
      <p:sp>
        <p:nvSpPr>
          <p:cNvPr id="32" name="TextBox 31">
            <a:extLst>
              <a:ext uri="{FF2B5EF4-FFF2-40B4-BE49-F238E27FC236}">
                <a16:creationId xmlns:a16="http://schemas.microsoft.com/office/drawing/2014/main" id="{1E73C519-A50F-2202-B128-F2FFB0DDAC38}"/>
              </a:ext>
            </a:extLst>
          </p:cNvPr>
          <p:cNvSpPr txBox="1"/>
          <p:nvPr/>
        </p:nvSpPr>
        <p:spPr>
          <a:xfrm>
            <a:off x="7960470" y="3029098"/>
            <a:ext cx="4142558" cy="276999"/>
          </a:xfrm>
          <a:prstGeom prst="rect">
            <a:avLst/>
          </a:prstGeom>
          <a:noFill/>
        </p:spPr>
        <p:txBody>
          <a:bodyPr wrap="square" rtlCol="0">
            <a:spAutoFit/>
          </a:bodyPr>
          <a:lstStyle/>
          <a:p>
            <a:r>
              <a:rPr lang="en-GB" sz="1200" dirty="0">
                <a:solidFill>
                  <a:schemeClr val="tx1"/>
                </a:solidFill>
                <a:effectLst/>
                <a:latin typeface="Times New Roman" panose="02020603050405020304" pitchFamily="18" charset="0"/>
                <a:ea typeface="Times New Roman" panose="02020603050405020304" pitchFamily="18" charset="0"/>
              </a:rPr>
              <a:t>Groups of adjacent channels for the 6 GHz Band</a:t>
            </a:r>
            <a:endParaRPr lang="en-US" sz="1050" dirty="0">
              <a:solidFill>
                <a:schemeClr val="tx1"/>
              </a:solidFill>
            </a:endParaRPr>
          </a:p>
        </p:txBody>
      </p:sp>
      <p:sp>
        <p:nvSpPr>
          <p:cNvPr id="33" name="Rectangle 32">
            <a:extLst>
              <a:ext uri="{FF2B5EF4-FFF2-40B4-BE49-F238E27FC236}">
                <a16:creationId xmlns:a16="http://schemas.microsoft.com/office/drawing/2014/main" id="{2352F567-71A0-3149-4F1C-63543B24D7DE}"/>
              </a:ext>
            </a:extLst>
          </p:cNvPr>
          <p:cNvSpPr/>
          <p:nvPr/>
        </p:nvSpPr>
        <p:spPr bwMode="auto">
          <a:xfrm>
            <a:off x="703287" y="2473902"/>
            <a:ext cx="7823411" cy="407638"/>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3440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Coexistence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F76DEA30-07B0-1E1D-B32D-896F747D688A}"/>
              </a:ext>
            </a:extLst>
          </p:cNvPr>
          <p:cNvSpPr txBox="1">
            <a:spLocks/>
          </p:cNvSpPr>
          <p:nvPr/>
        </p:nvSpPr>
        <p:spPr bwMode="auto">
          <a:xfrm>
            <a:off x="903112" y="1550762"/>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a:t>Multi-channel transmission is affected by </a:t>
            </a:r>
          </a:p>
          <a:p>
            <a:pPr marL="800100" lvl="1">
              <a:buFont typeface="Arial" panose="020B0604020202020204" pitchFamily="34" charset="0"/>
              <a:buChar char="•"/>
            </a:pPr>
            <a:r>
              <a:rPr lang="en-US" sz="1800"/>
              <a:t>OBSS transmissions overlapping with the primary channel</a:t>
            </a:r>
          </a:p>
          <a:p>
            <a:pPr marL="1200150" lvl="2">
              <a:buFont typeface="Arial" panose="020B0604020202020204" pitchFamily="34" charset="0"/>
              <a:buChar char="•"/>
            </a:pPr>
            <a:r>
              <a:rPr lang="en-US" sz="1800"/>
              <a:t>Basic NAV timer is available and </a:t>
            </a:r>
            <a:r>
              <a:rPr lang="en-US" sz="1800" err="1"/>
              <a:t>TxOP</a:t>
            </a:r>
            <a:r>
              <a:rPr lang="en-US" sz="1800"/>
              <a:t> length information in retrievable  </a:t>
            </a:r>
          </a:p>
          <a:p>
            <a:pPr marL="800100" lvl="1">
              <a:buFont typeface="Arial" panose="020B0604020202020204" pitchFamily="34" charset="0"/>
              <a:buChar char="•"/>
            </a:pPr>
            <a:r>
              <a:rPr lang="en-US" sz="1800"/>
              <a:t>Overlapping transmissions from adjacent deployment of a variety of other technologies (e.g., LAA and NR-U)</a:t>
            </a:r>
          </a:p>
          <a:p>
            <a:pPr marL="1200150" lvl="2">
              <a:buFont typeface="Arial" panose="020B0604020202020204" pitchFamily="34" charset="0"/>
              <a:buChar char="•"/>
            </a:pPr>
            <a:r>
              <a:rPr lang="en-US" sz="1800"/>
              <a:t>No interoperability is possible, and no NAV timer is available</a:t>
            </a:r>
          </a:p>
          <a:p>
            <a:pPr marL="1200150" lvl="2">
              <a:buFont typeface="Arial" panose="020B0604020202020204" pitchFamily="34" charset="0"/>
              <a:buChar char="•"/>
            </a:pPr>
            <a:r>
              <a:rPr lang="en-US" sz="1800"/>
              <a:t>Carrier aggregation and wideband transmissions is supported in multiple features</a:t>
            </a:r>
          </a:p>
          <a:p>
            <a:pPr marL="1657350" lvl="3">
              <a:buFont typeface="Arial" panose="020B0604020202020204" pitchFamily="34" charset="0"/>
              <a:buChar char="•"/>
            </a:pPr>
            <a:r>
              <a:rPr lang="en-US"/>
              <a:t>E.g., NR-U supports wideband transmission starting from Rel.16 [17]</a:t>
            </a:r>
          </a:p>
          <a:p>
            <a:pPr marL="2114550" lvl="4">
              <a:buFont typeface="Arial" panose="020B0604020202020204" pitchFamily="34" charset="0"/>
              <a:buChar char="•"/>
            </a:pPr>
            <a:r>
              <a:rPr lang="en-US"/>
              <a:t>Wideband transmissions in dynamic channel access for </a:t>
            </a:r>
            <a:r>
              <a:rPr lang="en-US" err="1"/>
              <a:t>eMBB</a:t>
            </a:r>
            <a:r>
              <a:rPr lang="en-US"/>
              <a:t> (3GPP 37.213 Sec. 4.1.6)</a:t>
            </a:r>
          </a:p>
          <a:p>
            <a:pPr marL="2114550" lvl="4">
              <a:buFont typeface="Arial" panose="020B0604020202020204" pitchFamily="34" charset="0"/>
              <a:buChar char="•"/>
            </a:pPr>
            <a:r>
              <a:rPr lang="en-US"/>
              <a:t>Wideband transmission in semi-static channel access for URLCC (3GPP 37.213 Sec. 4.3.3)</a:t>
            </a:r>
          </a:p>
          <a:p>
            <a:pPr marL="2114550" lvl="4">
              <a:buFont typeface="Arial" panose="020B0604020202020204" pitchFamily="34" charset="0"/>
              <a:buChar char="•"/>
            </a:pPr>
            <a:r>
              <a:rPr lang="en-US"/>
              <a:t>Wideband transmission operation for </a:t>
            </a:r>
            <a:r>
              <a:rPr lang="en-US" err="1"/>
              <a:t>Sidelink</a:t>
            </a:r>
            <a:r>
              <a:rPr lang="en-US"/>
              <a:t> (3GPP 37.213 Sec. 4.5.6)</a:t>
            </a:r>
          </a:p>
          <a:p>
            <a:pPr marL="1714500" lvl="3" indent="-285750">
              <a:buFont typeface="Arial" panose="020B0604020202020204" pitchFamily="34" charset="0"/>
              <a:buChar char="•"/>
            </a:pPr>
            <a:r>
              <a:rPr lang="en-US"/>
              <a:t>For </a:t>
            </a:r>
            <a:r>
              <a:rPr lang="en-US">
                <a:solidFill>
                  <a:schemeClr val="tx1"/>
                </a:solidFill>
              </a:rPr>
              <a:t>these</a:t>
            </a:r>
            <a:r>
              <a:rPr lang="en-US"/>
              <a:t> technologies, the design is not regulation agnostic, and it is possible to enable and disable some features or functionalities based on deployment and regional requirements.</a:t>
            </a:r>
          </a:p>
          <a:p>
            <a:pPr>
              <a:buFont typeface="Arial" panose="020B0604020202020204" pitchFamily="34" charset="0"/>
              <a:buChar char="•"/>
            </a:pPr>
            <a:r>
              <a:rPr lang="en-US" sz="2000" kern="0"/>
              <a:t>When designing NPCA, co-existence with OBSS and presence of other incumbent technologies should be considered.</a:t>
            </a:r>
          </a:p>
        </p:txBody>
      </p:sp>
    </p:spTree>
    <p:extLst>
      <p:ext uri="{BB962C8B-B14F-4D97-AF65-F5344CB8AC3E}">
        <p14:creationId xmlns:p14="http://schemas.microsoft.com/office/powerpoint/2010/main" val="3527664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General Design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467C9E8E-76A8-8AE4-F66A-52A0737980A5}"/>
              </a:ext>
            </a:extLst>
          </p:cNvPr>
          <p:cNvSpPr txBox="1">
            <a:spLocks/>
          </p:cNvSpPr>
          <p:nvPr/>
        </p:nvSpPr>
        <p:spPr bwMode="auto">
          <a:xfrm>
            <a:off x="1067662" y="1555917"/>
            <a:ext cx="10639392" cy="472965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Before performing any switching, a STA may need to know capabilities of the devices with which it indents to communicate with together with the channel status of the non-primary channel</a:t>
            </a:r>
          </a:p>
          <a:p>
            <a:pPr marL="400050">
              <a:buFont typeface="Arial" panose="020B0604020202020204" pitchFamily="34" charset="0"/>
              <a:buChar char="•"/>
            </a:pPr>
            <a:r>
              <a:rPr lang="en-US" sz="2000" dirty="0"/>
              <a:t>A single non-primary channel of 20 MHz bandwidth should be defined</a:t>
            </a:r>
          </a:p>
          <a:p>
            <a:pPr marL="800100" lvl="1">
              <a:buFont typeface="Arial" panose="020B0604020202020204" pitchFamily="34" charset="0"/>
              <a:buChar char="•"/>
            </a:pPr>
            <a:r>
              <a:rPr lang="en-US" sz="1400" dirty="0"/>
              <a:t>Implementation complexity and power saving are important metrics to consider.</a:t>
            </a:r>
          </a:p>
          <a:p>
            <a:pPr marL="400050">
              <a:buFont typeface="Arial" panose="020B0604020202020204" pitchFamily="34" charset="0"/>
              <a:buChar char="•"/>
            </a:pPr>
            <a:r>
              <a:rPr lang="en-US" sz="2000" dirty="0"/>
              <a:t>Legacy multi-channel channel access procedure could be reused</a:t>
            </a:r>
          </a:p>
          <a:p>
            <a:pPr marL="800100" lvl="1">
              <a:buFont typeface="Arial" panose="020B0604020202020204" pitchFamily="34" charset="0"/>
              <a:buChar char="•"/>
            </a:pPr>
            <a:r>
              <a:rPr lang="en-US" sz="1400" dirty="0"/>
              <a:t>Backoff among primary and non-primary channel should be independently handled.</a:t>
            </a:r>
          </a:p>
          <a:p>
            <a:pPr marL="800100" lvl="1">
              <a:buFont typeface="Arial" panose="020B0604020202020204" pitchFamily="34" charset="0"/>
              <a:buChar char="•"/>
            </a:pPr>
            <a:r>
              <a:rPr lang="en-US" sz="1400" dirty="0"/>
              <a:t>ED threshold value should be adapted based on the actual set of operating channels associated with the non-primary channel and overlapping OBSS transmission on the primary channel.</a:t>
            </a:r>
          </a:p>
          <a:p>
            <a:pPr marL="400050">
              <a:buFont typeface="Arial" panose="020B0604020202020204" pitchFamily="34" charset="0"/>
              <a:buChar char="•"/>
            </a:pPr>
            <a:r>
              <a:rPr lang="en-US" sz="2000" dirty="0"/>
              <a:t>When switching from non-primary to primary channel both regulatory requirements and overall co-existence with legacy devices should be accounted for </a:t>
            </a:r>
          </a:p>
          <a:p>
            <a:pPr marL="800100" lvl="1">
              <a:buFont typeface="Arial" panose="020B0604020202020204" pitchFamily="34" charset="0"/>
              <a:buChar char="•"/>
            </a:pPr>
            <a:r>
              <a:rPr lang="en-US" sz="1400" dirty="0"/>
              <a:t>To account for legacy devices and devices that may be in idle mode, return to a primary channel should be done at the earliest convenience by also accounting for the device capability switching time and available information (e.g., OBSS Basic NAV, and related timer)</a:t>
            </a:r>
          </a:p>
          <a:p>
            <a:pPr marL="800100" lvl="1">
              <a:buFont typeface="Arial" panose="020B0604020202020204" pitchFamily="34" charset="0"/>
              <a:buChar char="•"/>
            </a:pPr>
            <a:r>
              <a:rPr lang="en-US" sz="1400" dirty="0"/>
              <a:t>The switch between primary and non-primary cannot occur earlier than one second (if regulatory constrains must be met), unless the primary and non-primary channel belong to different groups of adjacent channels, which may partially overlap with each other.</a:t>
            </a:r>
            <a:endParaRPr lang="en-US" sz="160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62310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Signaling</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C4E8767A-5C6C-DEF9-5FD0-D87EC0754955}"/>
              </a:ext>
            </a:extLst>
          </p:cNvPr>
          <p:cNvSpPr txBox="1">
            <a:spLocks/>
          </p:cNvSpPr>
          <p:nvPr/>
        </p:nvSpPr>
        <p:spPr bwMode="auto">
          <a:xfrm>
            <a:off x="1008284" y="1467760"/>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To properly enable NPCA a STA should at least indicate the following information:</a:t>
            </a:r>
          </a:p>
          <a:p>
            <a:pPr marL="800100" lvl="1">
              <a:buFont typeface="Arial" panose="020B0604020202020204" pitchFamily="34" charset="0"/>
              <a:buChar char="•"/>
            </a:pPr>
            <a:r>
              <a:rPr lang="en-US" sz="1600" dirty="0"/>
              <a:t> Capability of supporting NPCA</a:t>
            </a:r>
          </a:p>
          <a:p>
            <a:pPr marL="1200150" lvl="2">
              <a:buFont typeface="Arial" panose="020B0604020202020204" pitchFamily="34" charset="0"/>
              <a:buChar char="•"/>
            </a:pPr>
            <a:r>
              <a:rPr lang="en-US" sz="1400" dirty="0"/>
              <a:t>AP and non-AP STA should be both NPCA capable.</a:t>
            </a:r>
          </a:p>
          <a:p>
            <a:pPr marL="800100" lvl="1">
              <a:buFont typeface="Arial" panose="020B0604020202020204" pitchFamily="34" charset="0"/>
              <a:buChar char="•"/>
            </a:pPr>
            <a:r>
              <a:rPr lang="en-US" sz="1600" dirty="0"/>
              <a:t>Whether NPCA is enabled or disabled</a:t>
            </a:r>
          </a:p>
          <a:p>
            <a:pPr marL="1200150" lvl="2">
              <a:buFont typeface="Arial" panose="020B0604020202020204" pitchFamily="34" charset="0"/>
              <a:buChar char="•"/>
            </a:pPr>
            <a:r>
              <a:rPr lang="en-US" sz="1400" dirty="0"/>
              <a:t>If AP indicates NPCA is disabled, non-AP STA should not switch to NPCA enabled</a:t>
            </a:r>
          </a:p>
          <a:p>
            <a:pPr marL="1200150" lvl="2">
              <a:buFont typeface="Arial" panose="020B0604020202020204" pitchFamily="34" charset="0"/>
              <a:buChar char="•"/>
            </a:pPr>
            <a:r>
              <a:rPr lang="en-US" sz="1400" dirty="0"/>
              <a:t>If AP indicates NPCA is enabled, it is up to non-AP STA to enable or disable NPCA</a:t>
            </a:r>
          </a:p>
          <a:p>
            <a:pPr marL="1200150" lvl="2">
              <a:buFont typeface="Arial" panose="020B0604020202020204" pitchFamily="34" charset="0"/>
              <a:buChar char="•"/>
            </a:pPr>
            <a:r>
              <a:rPr lang="en-US" sz="1400" dirty="0"/>
              <a:t>NPCA is only enabled when all communicating devices within a BSS are NPCA capable.</a:t>
            </a:r>
          </a:p>
          <a:p>
            <a:pPr marL="800100" lvl="1">
              <a:buFont typeface="Arial" panose="020B0604020202020204" pitchFamily="34" charset="0"/>
              <a:buChar char="•"/>
            </a:pPr>
            <a:r>
              <a:rPr lang="en-US" sz="1600" dirty="0" err="1"/>
              <a:t>TxOP</a:t>
            </a:r>
            <a:r>
              <a:rPr lang="en-US" sz="1600" dirty="0"/>
              <a:t> length</a:t>
            </a:r>
          </a:p>
          <a:p>
            <a:pPr marL="1200150" lvl="2">
              <a:buFont typeface="Arial" panose="020B0604020202020204" pitchFamily="34" charset="0"/>
              <a:buChar char="•"/>
            </a:pPr>
            <a:r>
              <a:rPr lang="en-US" sz="1400" dirty="0"/>
              <a:t>If OBSS basic NAV timer is available, </a:t>
            </a:r>
            <a:r>
              <a:rPr lang="en-US" sz="1400" dirty="0" err="1"/>
              <a:t>TxOP</a:t>
            </a:r>
            <a:r>
              <a:rPr lang="en-US" sz="1400" dirty="0"/>
              <a:t> for NPCA is truncated to align with OBSS’s </a:t>
            </a:r>
            <a:r>
              <a:rPr lang="en-US" sz="1400" dirty="0" err="1"/>
              <a:t>TxOP</a:t>
            </a:r>
            <a:r>
              <a:rPr lang="en-US" sz="1400" dirty="0"/>
              <a:t> and switch to primary channel is performed with a minimum switching time that depends upon whether the primary and non-primary belong to separate groups of adjacent channels.</a:t>
            </a:r>
          </a:p>
          <a:p>
            <a:pPr marL="1200150" lvl="2">
              <a:buFont typeface="Arial" panose="020B0604020202020204" pitchFamily="34" charset="0"/>
              <a:buChar char="•"/>
            </a:pPr>
            <a:r>
              <a:rPr lang="en-US" sz="1400" dirty="0"/>
              <a:t>If OBSS basic NAV is not available, truncation of the </a:t>
            </a:r>
            <a:r>
              <a:rPr lang="en-US" sz="1400" dirty="0" err="1"/>
              <a:t>TxOP</a:t>
            </a:r>
            <a:r>
              <a:rPr lang="en-US" sz="1400" dirty="0"/>
              <a:t> may free resources for other technologies to use, which is not needed.</a:t>
            </a:r>
          </a:p>
          <a:p>
            <a:pPr marL="800100" lvl="1">
              <a:buFont typeface="Arial" panose="020B0604020202020204" pitchFamily="34" charset="0"/>
              <a:buChar char="•"/>
            </a:pPr>
            <a:r>
              <a:rPr lang="en-US" sz="1600" dirty="0"/>
              <a:t>Switch Delay</a:t>
            </a:r>
          </a:p>
          <a:p>
            <a:pPr marL="1200150" lvl="2">
              <a:buFont typeface="Arial" panose="020B0604020202020204" pitchFamily="34" charset="0"/>
              <a:buChar char="•"/>
            </a:pPr>
            <a:r>
              <a:rPr lang="en-US" sz="1400" dirty="0"/>
              <a:t>Indicate the required time to switch from one channel to another to avoid ambiguity across AP and non-AP STAs in terms of the returning time into the primary channel or switching to the non-primary channel.</a:t>
            </a:r>
          </a:p>
          <a:p>
            <a:pPr marL="1200150" lvl="2">
              <a:buFont typeface="Arial" panose="020B0604020202020204" pitchFamily="34" charset="0"/>
              <a:buChar char="•"/>
            </a:pPr>
            <a:r>
              <a:rPr lang="en-US" sz="1400" dirty="0"/>
              <a:t>At least for the switching from primary to non-primary channel, both AP and non-AP STA should expect to switch at the same time regardless of different switching delays associated to different devices.</a:t>
            </a:r>
            <a:endParaRPr lang="en-US" sz="2000" kern="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244215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For multi-channel operation, the use of non-primary channel access (NPCA) is beneficial to mitigate the poor spectrum utilization that occurs when a primary channel is blocked by external interference.</a:t>
            </a:r>
          </a:p>
          <a:p>
            <a:pPr>
              <a:buFont typeface="Arial" panose="020B0604020202020204" pitchFamily="34" charset="0"/>
              <a:buChar char="•"/>
            </a:pPr>
            <a:r>
              <a:rPr lang="en-US" sz="2000" dirty="0"/>
              <a:t>When designing NPCA both regulatory constrains and nature of the interferer (i.e., OBSS or device belonging to another technology) that blocks the primary channel should be considered, and aim should be to develop a simple yet effective procedure:</a:t>
            </a:r>
          </a:p>
          <a:p>
            <a:pPr lvl="1">
              <a:buFont typeface="Arial" panose="020B0604020202020204" pitchFamily="34" charset="0"/>
              <a:buChar char="•"/>
            </a:pPr>
            <a:r>
              <a:rPr lang="en-US" b="1" dirty="0">
                <a:cs typeface="+mn-cs"/>
              </a:rPr>
              <a:t>Legacy multi-channel channel access procedure is reused</a:t>
            </a:r>
          </a:p>
          <a:p>
            <a:pPr lvl="1">
              <a:buFont typeface="Arial" panose="020B0604020202020204" pitchFamily="34" charset="0"/>
              <a:buChar char="•"/>
            </a:pPr>
            <a:r>
              <a:rPr lang="en-US" b="1" dirty="0">
                <a:cs typeface="+mn-cs"/>
              </a:rPr>
              <a:t>A single non-primary channel of 20 MHz bandwidth is defined</a:t>
            </a:r>
          </a:p>
          <a:p>
            <a:pPr>
              <a:buFont typeface="Arial" panose="020B0604020202020204" pitchFamily="34" charset="0"/>
              <a:buChar char="•"/>
            </a:pPr>
            <a:r>
              <a:rPr lang="en-US" sz="2000" dirty="0"/>
              <a:t>To support this feature a STA should indicate at least the following information: </a:t>
            </a:r>
            <a:r>
              <a:rPr lang="en-US" sz="2000" dirty="0" err="1"/>
              <a:t>i</a:t>
            </a:r>
            <a:r>
              <a:rPr lang="en-US" sz="2000" dirty="0"/>
              <a:t>) Capability of supporting NPCA; ii) Whether NPCA is enabled or disabled; iii) </a:t>
            </a:r>
            <a:r>
              <a:rPr lang="en-US" sz="2000" dirty="0" err="1"/>
              <a:t>TxOP</a:t>
            </a:r>
            <a:r>
              <a:rPr lang="en-US" sz="2000" dirty="0"/>
              <a:t> length; iv) Switch Delay from non-primary to primary channel. </a:t>
            </a:r>
          </a:p>
          <a:p>
            <a:pPr marL="457200" lvl="1" indent="0"/>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3152132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5402</TotalTime>
  <Words>1880</Words>
  <Application>Microsoft Office PowerPoint</Application>
  <PresentationFormat>Widescreen</PresentationFormat>
  <Paragraphs>371</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PowerPoint Presentation</vt:lpstr>
      <vt:lpstr>Introduction</vt:lpstr>
      <vt:lpstr>State of Art - Review</vt:lpstr>
      <vt:lpstr>Regulatory Restrictions (1/2)</vt:lpstr>
      <vt:lpstr>Regulatory Restrictions (2/2)</vt:lpstr>
      <vt:lpstr>Coexistence Considerations</vt:lpstr>
      <vt:lpstr>General Design Considerations</vt:lpstr>
      <vt:lpstr>Signaling</vt:lpstr>
      <vt:lpstr>Summary </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Talarico, Salvatore</cp:lastModifiedBy>
  <cp:revision>1</cp:revision>
  <cp:lastPrinted>1601-01-01T00:00:00Z</cp:lastPrinted>
  <dcterms:created xsi:type="dcterms:W3CDTF">2024-01-02T17:53:44Z</dcterms:created>
  <dcterms:modified xsi:type="dcterms:W3CDTF">2024-05-15T09:02:21Z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