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20"/>
  </p:notesMasterIdLst>
  <p:handoutMasterIdLst>
    <p:handoutMasterId r:id="rId21"/>
  </p:handoutMasterIdLst>
  <p:sldIdLst>
    <p:sldId id="256" r:id="rId6"/>
    <p:sldId id="276" r:id="rId7"/>
    <p:sldId id="273" r:id="rId8"/>
    <p:sldId id="349" r:id="rId9"/>
    <p:sldId id="1504" r:id="rId10"/>
    <p:sldId id="346" r:id="rId11"/>
    <p:sldId id="1562" r:id="rId12"/>
    <p:sldId id="1564" r:id="rId13"/>
    <p:sldId id="1563" r:id="rId14"/>
    <p:sldId id="323" r:id="rId15"/>
    <p:sldId id="284" r:id="rId16"/>
    <p:sldId id="1503" r:id="rId17"/>
    <p:sldId id="1560" r:id="rId18"/>
    <p:sldId id="1561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E13CDF-BC8C-40EA-8517-F958DA1B1738}" v="4" dt="2024-05-10T19:34:54.229"/>
    <p1510:client id="{BF720CFB-946A-6F3A-E73A-FB4F3E1AC9BC}" v="2" dt="2024-05-10T20:08:31.289"/>
    <p1510:client id="{C7CF6108-9DB4-41F1-AF21-7BD4241C6E6B}" v="9" dt="2024-05-10T18:25:27.9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82206" autoAdjust="0"/>
  </p:normalViewPr>
  <p:slideViewPr>
    <p:cSldViewPr>
      <p:cViewPr varScale="1">
        <p:scale>
          <a:sx n="91" d="100"/>
          <a:sy n="91" d="100"/>
        </p:scale>
        <p:origin x="1194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0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12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47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955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57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35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802.11-24/454r0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Multi-AP Sounding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324215"/>
              </p:ext>
            </p:extLst>
          </p:nvPr>
        </p:nvGraphicFramePr>
        <p:xfrm>
          <a:off x="1773238" y="3355975"/>
          <a:ext cx="9767887" cy="325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86150" imgH="2758361" progId="Word.Document.8">
                  <p:embed/>
                </p:oleObj>
              </mc:Choice>
              <mc:Fallback>
                <p:oleObj name="Document" r:id="rId3" imgW="8286150" imgH="275836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3355975"/>
                        <a:ext cx="9767887" cy="3255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384" y="1300376"/>
            <a:ext cx="1058517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We shared our thoughts on Multi-AP Sounding Procedure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A suitable approach could be leveraging C-TDMA procedure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Two approaches for Multi-AP sounding leveraging C-TDMA procedures were discussed (High level directional presentation only, some details are missing (e.g., TXOP return step)):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Option 1: based on the original C-OFDMA proposal [2] but without frequency resource sharing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Option 2: based on extending MU-RTS TXOP Sharing Procedure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4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Both approaches can be used given sufficient modifications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For Multi-AP sounding, Option 1 is easier to enable sounding for the case of  more than 2 APs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22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9073008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[1]11-23/0041r0, </a:t>
            </a:r>
            <a:r>
              <a:rPr lang="en-US" sz="2000" dirty="0"/>
              <a:t>Considerations on Coordinated TDMA (C-TDMA), Yanjun Sun</a:t>
            </a:r>
          </a:p>
          <a:p>
            <a:r>
              <a:rPr lang="en-US" sz="2000" kern="0" dirty="0"/>
              <a:t> </a:t>
            </a:r>
          </a:p>
          <a:p>
            <a:r>
              <a:rPr lang="en-US" altLang="zh-CN" sz="2000" dirty="0"/>
              <a:t>[2] 11-19/1582r1, Coordinated AP Time/Frequency Sharing in a Transmit Opportunity in 11be, Lochan Verma</a:t>
            </a:r>
          </a:p>
          <a:p>
            <a:endParaRPr lang="en-US" altLang="zh-CN" sz="2000" dirty="0"/>
          </a:p>
          <a:p>
            <a:r>
              <a:rPr lang="en-US" altLang="zh-CN" sz="2000" dirty="0"/>
              <a:t>[3] 11-23/1895r2, </a:t>
            </a:r>
            <a:r>
              <a:rPr lang="en-US" altLang="ko-KR" sz="2000" dirty="0"/>
              <a:t>Coordinated TDMA (C-TDMA) Follow-up, Abhishek Patil</a:t>
            </a:r>
          </a:p>
          <a:p>
            <a:endParaRPr lang="en-US" altLang="ko-KR" sz="2000" dirty="0"/>
          </a:p>
          <a:p>
            <a:r>
              <a:rPr lang="en-US" altLang="ko-KR" sz="2000" dirty="0"/>
              <a:t>[4] 11-24/411r0, TXOP Return in C-TDMA, </a:t>
            </a:r>
            <a:r>
              <a:rPr lang="en-US" altLang="ko-KR" sz="2000" dirty="0" err="1"/>
              <a:t>Geonhwan</a:t>
            </a:r>
            <a:r>
              <a:rPr lang="en-US" altLang="ko-KR" sz="2000" dirty="0"/>
              <a:t> Kim</a:t>
            </a:r>
          </a:p>
          <a:p>
            <a:endParaRPr lang="en-US" altLang="ko-KR" sz="2000" dirty="0"/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F947D6-4CE9-2D61-376A-E978F8A50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7772400" cy="4875213"/>
          </a:xfrm>
        </p:spPr>
        <p:txBody>
          <a:bodyPr>
            <a:normAutofit fontScale="62500" lnSpcReduction="20000"/>
          </a:bodyPr>
          <a:lstStyle/>
          <a:p>
            <a:pPr marL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Define a procedure for an AP to share its frequency/time resources of an obtained TXOP with a set of APs.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Set of APs is TBD.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[Motion 56]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endParaRPr lang="en-GB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</a:rPr>
              <a:t>An EHT AP which obtains a TXOP and initiates the multi-AP coordination is the sharing AP.</a:t>
            </a:r>
            <a:endParaRPr lang="en-US" sz="2100" dirty="0">
              <a:latin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EHT AP which is coordinated for the multi-AP transmission by the sharing AP is the shared AP.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 – The name of the sharing AP and the shared AP can be modified.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[Motion 73]</a:t>
            </a: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802.11be supports the following: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Sharing AP and shared AP may not have the same primary 20 MHz channel.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primary 20 MHz channel of the shared AP shall be within the BSS operating channel width of the sharing AP.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primary 20 MHz channel of the sharing AP shall be within the BSS operating channel width of the shared AP.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[Motion 119]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  <a:spcAft>
                <a:spcPts val="0"/>
              </a:spcAft>
            </a:pPr>
            <a:r>
              <a:rPr lang="en-GB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802.11be shall define an AP candidate set* as follows: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AP candidate set is a set of APs that can initiate or participate in multi-AP coordination.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AP in an AP candidate set can participate as a shared AP in multi-AP coordination initiated by a sharing AP in the same AP candidate set.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 least one AP in an AP candidate set shall be capable of being a sharing AP.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 – The name* can be changed.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just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[Motion 124]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r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 indent="0" algn="r">
              <a:spcBef>
                <a:spcPts val="0"/>
              </a:spcBef>
              <a:spcAft>
                <a:spcPts val="0"/>
              </a:spcAft>
            </a:pPr>
            <a:r>
              <a:rPr lang="en-U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Source DNC: 20/1935r66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71DC7E-28C9-809D-15AB-64D1314B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Motions from EHT [1]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612E1-9B8B-6B89-1F46-41FC7032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69FF8-9F4F-9232-A10F-94D74ECCA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Yanjun Sun,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C5AC3-46CD-B9FB-A6B9-FB00F4DE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93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752600"/>
            <a:ext cx="7772400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a Multi-AP sounding procedure should be defined for 802.11bn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2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752600"/>
            <a:ext cx="7772400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a multi-AP sounding procedure should be defined using the C-TDMA procedure?</a:t>
            </a:r>
            <a:endParaRPr lang="en-US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9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 we share some thoughts on multi-AP sounding procedure that is needed for coordinated multi-AP operations.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Multi-AP has been proposed as a UHR feature, including coordinated operations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</a:t>
            </a:r>
            <a:r>
              <a:rPr lang="en-US" sz="1600" dirty="0" err="1">
                <a:cs typeface="+mn-cs"/>
              </a:rPr>
              <a:t>rTWT</a:t>
            </a:r>
            <a:r>
              <a:rPr lang="en-US" sz="1600" dirty="0">
                <a:cs typeface="+mn-cs"/>
              </a:rPr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Joint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These multi-AP operations requires participating APs and STAs to know channel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Between neighboring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Between STAs and neighboring APs and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Multi-AP sounding procedure can provide the needed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Different multi-AP operations requires different levels of details of channel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TDMA requires the least amount of channel information (e.g., APs need to be in range)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TDMA/OFDMA/TWT/SR may just require SNR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Coordinated BF/JT requires more detailed channel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present some thoughts on multi-AP sounding procedures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508985"/>
            <a:ext cx="7770813" cy="1065213"/>
          </a:xfrm>
        </p:spPr>
        <p:txBody>
          <a:bodyPr/>
          <a:lstStyle/>
          <a:p>
            <a:r>
              <a:rPr lang="en-US" dirty="0"/>
              <a:t>Multi-AP Sounding Procedures: leveraging C-TDMA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574198"/>
            <a:ext cx="10622376" cy="4383838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C-TDMA has been discussed as an EHT/UHR feature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C-TDMA allows a number of neighboring APs to transmit or trigger transmissions from their associated STAs to transmit consecutively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b="1" dirty="0">
                <a:cs typeface="+mn-cs"/>
              </a:rPr>
              <a:t>Suitable for sounding frames transmission and for sounding feedback polling</a:t>
            </a:r>
            <a:endParaRPr lang="en-US" sz="18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In addition, C-TDMA requires very limited channel information between OBSS STAs (e.g., just APs need to be within range of each other)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Hence C-TDMA does not require multi-AP sounding results first </a:t>
            </a:r>
            <a:r>
              <a:rPr lang="en-US" sz="2000" b="1">
                <a:cs typeface="+mn-cs"/>
              </a:rPr>
              <a:t>to function</a:t>
            </a:r>
            <a:endParaRPr lang="en-US" sz="20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Multi-AP sounding procedure can leverage C-TDMA procedure for efficient collection of channel information</a:t>
            </a:r>
            <a:endParaRPr lang="en-US" sz="20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88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 dirty="0"/>
              <a:t>Review of C-TDMA Procedure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6642673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There are two proposals for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C-TDMA Option 1: </a:t>
            </a:r>
            <a:r>
              <a:rPr lang="en-US" sz="2400" dirty="0">
                <a:cs typeface="+mn-cs"/>
              </a:rPr>
              <a:t>Original C-OFDMA proposal for 802.11be [2]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If no frequency resource sharing, it becomes C-TDMA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Sharing AP uses CTI to indicate shared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Sharing AP uses CTAS to indicate AP TX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Shared APs to use CTLS to announce local schedule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38639D-A26F-46B9-A230-EDA59B391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585" y="2636912"/>
            <a:ext cx="4880444" cy="1082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3EF41C-5CDD-4C09-A3BD-D728971D2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5625" y="2644732"/>
            <a:ext cx="4482289" cy="208134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94B19BE-D2FA-4DAA-8EC7-4863EB689619}"/>
              </a:ext>
            </a:extLst>
          </p:cNvPr>
          <p:cNvSpPr txBox="1"/>
          <p:nvPr/>
        </p:nvSpPr>
        <p:spPr>
          <a:xfrm>
            <a:off x="7968208" y="5038771"/>
            <a:ext cx="3183307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400" i="1" dirty="0"/>
              <a:t>CTI: CAP TXOP Indication frame</a:t>
            </a:r>
          </a:p>
          <a:p>
            <a:pPr algn="just"/>
            <a:r>
              <a:rPr lang="en-US" sz="1400" i="1" dirty="0"/>
              <a:t>CTR: CAP TXOP Request frame</a:t>
            </a:r>
          </a:p>
          <a:p>
            <a:pPr algn="just"/>
            <a:r>
              <a:rPr lang="en-US" sz="1400" i="1" dirty="0"/>
              <a:t>CTAS: CAP TXOP AP Schedule frame</a:t>
            </a:r>
          </a:p>
          <a:p>
            <a:pPr algn="just"/>
            <a:r>
              <a:rPr lang="en-US" sz="1400" i="1" dirty="0"/>
              <a:t>CTLS: CAP TXOP Local Schedule frame</a:t>
            </a:r>
          </a:p>
        </p:txBody>
      </p:sp>
    </p:spTree>
    <p:extLst>
      <p:ext uri="{BB962C8B-B14F-4D97-AF65-F5344CB8AC3E}">
        <p14:creationId xmlns:p14="http://schemas.microsoft.com/office/powerpoint/2010/main" val="110612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 dirty="0"/>
              <a:t>Review of C-TDMA Procedure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C-TDMA Option 2: </a:t>
            </a:r>
            <a:r>
              <a:rPr lang="en-US" sz="2400" dirty="0">
                <a:cs typeface="+mn-cs"/>
              </a:rPr>
              <a:t>extending MU-RTS TXOP Sharing Procedure, e.g., [3][4]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Extending MU-RTS TXOP sharing, which is currently defined between an AP and a non-AP STA, to between AP to AP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4878A8-12AF-7082-0C74-A16405205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7488" y="2302209"/>
            <a:ext cx="9067149" cy="220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97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504" y="361083"/>
            <a:ext cx="9162046" cy="1065213"/>
          </a:xfrm>
        </p:spPr>
        <p:txBody>
          <a:bodyPr/>
          <a:lstStyle/>
          <a:p>
            <a:r>
              <a:rPr lang="en-US" dirty="0"/>
              <a:t>Multi-AP Sounding Procedure using C-TDMA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Both approaches of C-TDMA can be used to define a multi-AP sounding procedure with sufficient modifications: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C-TDMA Option 1: original C-OFDMA proposal for 11be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Multi-AP sounding procedure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CTAS can also be a newly defined multi-AP NDPA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High level directional presentation only, some details are missing (e.g., TXOP return step)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2E373E-A8EB-BF41-AFAD-9980C4BA4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271" y="3212976"/>
            <a:ext cx="54387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968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504" y="361083"/>
            <a:ext cx="9162046" cy="1065213"/>
          </a:xfrm>
        </p:spPr>
        <p:txBody>
          <a:bodyPr/>
          <a:lstStyle/>
          <a:p>
            <a:r>
              <a:rPr lang="en-US" dirty="0"/>
              <a:t>Multi-AP Sounding Procedure using C-TDMA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C-TDMA Option 1: original C-OFDMA proposal for 11be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Multi-AP sounding feedback procedure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Issues to consider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Signaling to indicate MAP sounding/feedback: mandating shared APs’ behaviors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91BC752-19B6-22BE-96E3-9D8F5EAEC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779" y="2060848"/>
            <a:ext cx="625792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293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1504" y="361083"/>
            <a:ext cx="9162046" cy="1065213"/>
          </a:xfrm>
        </p:spPr>
        <p:txBody>
          <a:bodyPr/>
          <a:lstStyle/>
          <a:p>
            <a:r>
              <a:rPr lang="en-US" dirty="0"/>
              <a:t>Multi-AP Sounding Procedure using C-TDMA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C-TDMA Option 2: Extending MU-RTX TXOP Sharing to AP to AP, e.g.,  [3][4]</a:t>
            </a:r>
            <a:endParaRPr lang="en-US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Issues to consider: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Additional indication of sounding: mandating shared AP’s behavior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Using this approach is beneficial to legacy STA, but do we need to consider legacy STA in the inter-AP TXOP sharing case?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Using CTS, it is not clear which APs responded; suitable for sharing TXOP with just 1 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0F8756-A6B2-B48E-9DBC-B1A700933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9371" y="1774304"/>
            <a:ext cx="53625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64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6666871dc7110a63c7a7b450020270ec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3ed1c42fc11e7b26f2a5a195d50d612d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  <SharedWithUsers xmlns="9dae37dc-1963-4192-976e-711db4d08a86">
      <UserInfo>
        <DisplayName>Mahmoud Kamel</DisplayName>
        <AccountId>15</AccountId>
        <AccountType/>
      </UserInfo>
      <UserInfo>
        <DisplayName>Rui Yang</DisplayName>
        <AccountId>4</AccountId>
        <AccountType/>
      </UserInfo>
      <UserInfo>
        <DisplayName>Joseph Levy</DisplayName>
        <AccountId>11</AccountId>
        <AccountType/>
      </UserInfo>
      <UserInfo>
        <DisplayName>Hanqing Lou</DisplayName>
        <AccountId>12</AccountId>
        <AccountType/>
      </UserInfo>
      <UserInfo>
        <DisplayName>Xiaofei Wang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9101A0-A6D4-4C00-8308-1A9E97558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e3424205-c870-41b8-8c6f-b833c5b04d9f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9dae37dc-1963-4192-976e-711db4d08a86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48901</TotalTime>
  <Words>1317</Words>
  <Application>Microsoft Office PowerPoint</Application>
  <PresentationFormat>Widescreen</PresentationFormat>
  <Paragraphs>244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Multi-AP Sounding</vt:lpstr>
      <vt:lpstr>PowerPoint Presentation</vt:lpstr>
      <vt:lpstr>Introduction</vt:lpstr>
      <vt:lpstr>Multi-AP Sounding Procedures: leveraging C-TDMA</vt:lpstr>
      <vt:lpstr>Review of C-TDMA Procedure (1)</vt:lpstr>
      <vt:lpstr>Review of C-TDMA Procedure (2)</vt:lpstr>
      <vt:lpstr>Multi-AP Sounding Procedure using C-TDMA (1)</vt:lpstr>
      <vt:lpstr>Multi-AP Sounding Procedure using C-TDMA (2)</vt:lpstr>
      <vt:lpstr>Multi-AP Sounding Procedure using C-TDMA (3)</vt:lpstr>
      <vt:lpstr>Conclusions</vt:lpstr>
      <vt:lpstr>PowerPoint Presentation</vt:lpstr>
      <vt:lpstr>Related Motions from EHT [1]</vt:lpstr>
      <vt:lpstr>SP #1</vt:lpstr>
      <vt:lpstr>SP #2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344</cp:revision>
  <cp:lastPrinted>1601-01-01T00:00:00Z</cp:lastPrinted>
  <dcterms:created xsi:type="dcterms:W3CDTF">2014-04-14T10:59:07Z</dcterms:created>
  <dcterms:modified xsi:type="dcterms:W3CDTF">2024-05-11T03:19:37Z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SIP_Label_4d2f777e-4347-4fc6-823a-b44ab313546a_ActionId">
    <vt:lpwstr>b357d9c3-fded-41a3-8868-640e9805cba2</vt:lpwstr>
  </property>
  <property fmtid="{D5CDD505-2E9C-101B-9397-08002B2CF9AE}" pid="4" name="MSIP_Label_4d2f777e-4347-4fc6-823a-b44ab313546a_ContentBits">
    <vt:lpwstr>0</vt:lpwstr>
  </property>
  <property fmtid="{D5CDD505-2E9C-101B-9397-08002B2CF9AE}" pid="5" name="MediaServiceImageTags">
    <vt:lpwstr/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Name">
    <vt:lpwstr>Non-Public</vt:lpwstr>
  </property>
  <property fmtid="{D5CDD505-2E9C-101B-9397-08002B2CF9AE}" pid="8" name="MSIP_Label_4d2f777e-4347-4fc6-823a-b44ab313546a_Method">
    <vt:lpwstr>Standard</vt:lpwstr>
  </property>
  <property fmtid="{D5CDD505-2E9C-101B-9397-08002B2CF9AE}" pid="9" name="MSIP_Label_4d2f777e-4347-4fc6-823a-b44ab313546a_Enabled">
    <vt:lpwstr>true</vt:lpwstr>
  </property>
  <property fmtid="{D5CDD505-2E9C-101B-9397-08002B2CF9AE}" pid="10" name="MSIP_Label_4d2f777e-4347-4fc6-823a-b44ab313546a_SetDate">
    <vt:lpwstr>2024-05-10T19:45:54Z</vt:lpwstr>
  </property>
</Properties>
</file>