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  <p:sldMasterId id="2147483660" r:id="rId5"/>
  </p:sldMasterIdLst>
  <p:notesMasterIdLst>
    <p:notesMasterId r:id="rId19"/>
  </p:notesMasterIdLst>
  <p:handoutMasterIdLst>
    <p:handoutMasterId r:id="rId20"/>
  </p:handoutMasterIdLst>
  <p:sldIdLst>
    <p:sldId id="256" r:id="rId6"/>
    <p:sldId id="276" r:id="rId7"/>
    <p:sldId id="273" r:id="rId8"/>
    <p:sldId id="350" r:id="rId9"/>
    <p:sldId id="351" r:id="rId10"/>
    <p:sldId id="352" r:id="rId11"/>
    <p:sldId id="353" r:id="rId12"/>
    <p:sldId id="1562" r:id="rId13"/>
    <p:sldId id="349" r:id="rId14"/>
    <p:sldId id="323" r:id="rId15"/>
    <p:sldId id="284" r:id="rId16"/>
    <p:sldId id="1560" r:id="rId17"/>
    <p:sldId id="1561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9AEEA03-C60B-367C-6144-243987E11755}" name="Rui Yang" initials="RY" userId="S::Rui.Yang@InterDigital.com::bce1505e-7a83-43cd-b9b3-a84ece5d0f70" providerId="AD"/>
  <p188:author id="{301F3A35-A737-1458-ED3A-17E76EB609A2}" name="Zinan Lin" initials="ZL" userId="S::zinan.lin@interdigital.com::1c68d5da-636e-4833-8ca6-2062a90b0015" providerId="AD"/>
  <p188:author id="{FAAF7292-E0DA-7A37-4646-39DC5F517D9B}" name="Mahmoud Kamel" initials="MK" userId="S::mahmoud.kamel@InterDigital.com::b829af05-a610-418c-9409-5a2eb40a95cc" providerId="AD"/>
  <p188:author id="{8835ABCA-0474-1FCB-A385-F97CAABC88D9}" name="Xiaofei Wang" initials="XW" userId="S::Xiaofei.Wang@InterDigital.com::6e1836d3-2ed9-4ae5-8700-9029b71c19c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60564F-443D-493E-8A13-4E9286A4259A}" v="6" dt="2024-05-11T03:50:13.285"/>
    <p1510:client id="{7A84B89B-3D26-496D-9E21-9D55844319F4}" v="1" dt="2024-05-11T04:35:09.644"/>
    <p1510:client id="{889DF3AA-CE12-44DE-8290-EC7CB7F2E582}" v="106" dt="2024-05-11T18:49:47.9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64" autoAdjust="0"/>
    <p:restoredTop sz="82206" autoAdjust="0"/>
  </p:normalViewPr>
  <p:slideViewPr>
    <p:cSldViewPr>
      <p:cViewPr varScale="1">
        <p:scale>
          <a:sx n="95" d="100"/>
          <a:sy n="95" d="100"/>
        </p:scale>
        <p:origin x="420" y="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2772" y="5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Relationship Id="rId27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1629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351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363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681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7787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8237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816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F7C75-0D4F-08E6-345F-30B4F56857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AC1053-8876-65C4-845A-859AEBE5F2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B6535-8C53-7AAF-0AB6-2B55B5D3C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732FA-AD4E-8D3E-7AC1-FD405DBE7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BD998-0DFB-5868-4C59-4B69A13ED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34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69908-AF05-52E0-A255-1A191483A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BA1C9-AB05-AE03-3179-0887766DC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66ED8-756E-7958-9D0E-E11FD7491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AB007-0102-CAB3-7374-D3295935A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CA603-169A-D7C9-5646-053EB003B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14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DFC29-9046-3F77-1646-F576F4BBA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ABDAD9-9C91-7C7E-2794-1D83FB016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77883-2F88-7842-7AF6-94D66B221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E6537-8BF8-A370-3068-C71A869E7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4779D-979B-FE86-FC38-951F94780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619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EACF2-1F7E-BA77-A806-58194F5A3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DF31C-7087-FD2E-3B66-D2397BBAD0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B8C91B-B51E-EF54-1191-E85C7150E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0CC442-5924-FB30-8E8C-F6FB84372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C4BF9C-E6FA-EEF3-879A-53FB53C9C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1E459C-F8CF-D017-874F-F43718022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9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0E1DA-5F8F-F049-4DE4-D3A215A9E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A2EE81-B464-839E-A1B5-3E38BE5DD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C2544A-677B-1D0D-2A48-B0CE18F276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1CF894-C7FB-8925-491D-E0BDC7C414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084E65-2F68-CE75-EACA-0AFBE87B1E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1A8A25-6844-FED8-EC26-533A36186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85AA4E-65A9-93C0-2D98-D42BE462F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BB97B9-754E-D12E-B4F6-4B0A35DBB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741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6246F-F832-CA9F-46DF-0B0F0054F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1D379E-362F-BEF0-0D02-9B257A2E1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3AAB61-A0AB-75F1-6625-2379ABBC6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6A4966-90A7-6B48-EC1D-88C92D4B5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699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6CF978-73E8-8DDC-6572-9038B9F35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5FC436-55E7-CE0B-80FB-13918A5D6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A35E5-57D0-E781-44B3-5689385A4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913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30972-591E-42E0-7848-CDC68817B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4A3C4-3406-E30B-8904-94D266C4D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F4E4DD-2EEC-4421-27F4-AC3A5065F0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7073D1-1CFB-4E3C-0B87-EA3E76AFF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5857B4-15D2-94A0-549B-A8F8D231A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BF0A97-EBA8-4730-F193-900257A4A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122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531AF-15D5-D408-F336-ED9854D62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94743D-21F0-C9E3-D7D7-B4469609CA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FE3AEB-08F2-D06E-5BD3-53C69F107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86DF48-3410-ED5B-BB0D-E94C1DD4B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284B52-5D00-FE06-13F2-797BD9D61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E114D3-7D6D-5738-88A6-543CB327D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835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A6C94-C28F-7F75-7FCE-41C1BAF4B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A9EA6D-922A-C6EB-A4F3-F1D55D9BB9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A6104F-D7BA-0B23-81D0-69BFD5176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0996D1-5F34-43E9-E838-6A75E76C1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B5153-8B58-E1D8-5EF6-F5B3F8BAE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68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70D408-EAC5-763E-1986-30D4C3B490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265855-D017-846B-04B2-E15DBD883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2474D-7CD0-30A3-74A3-C12FF8594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8312C-B554-BFDE-58D6-3AF98A6BF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1185E-AD80-4398-91AC-F7EAF5502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6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802.11-24/453r0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1927EF-0C6C-E850-1C79-266BD7200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823373-D407-8978-2F90-07DFEF549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748AD5-C999-5BD7-EDED-49DD9466A6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36E47-5C58-44C0-8ABE-29F2ADB36A4A}" type="datetimeFigureOut">
              <a:rPr lang="en-US" smtClean="0"/>
              <a:t>5/11/2024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BA910-9FCF-4616-1E3B-2CD37CE7B3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D245D-012E-B962-7F26-82B0F700DF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0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Multi-AP Coordination and Roaming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2024-04-15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693759"/>
              </p:ext>
            </p:extLst>
          </p:nvPr>
        </p:nvGraphicFramePr>
        <p:xfrm>
          <a:off x="1839913" y="3355975"/>
          <a:ext cx="9969500" cy="332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86150" imgH="2758361" progId="Word.Document.8">
                  <p:embed/>
                </p:oleObj>
              </mc:Choice>
              <mc:Fallback>
                <p:oleObj name="Document" r:id="rId3" imgW="8286150" imgH="275836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9913" y="3355975"/>
                        <a:ext cx="9969500" cy="3324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8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2580" y="617367"/>
            <a:ext cx="7770813" cy="1065213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730" y="1268760"/>
            <a:ext cx="10585176" cy="4113213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Two approaches for defining multi-AP operations in 11bn has been discussed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b="1" dirty="0">
                <a:cs typeface="+mn-cs"/>
              </a:rPr>
              <a:t>Approach 1: </a:t>
            </a:r>
            <a:r>
              <a:rPr lang="en-US" sz="2200" dirty="0">
                <a:cs typeface="+mn-cs"/>
              </a:rPr>
              <a:t>piece-wise study and define each multi-AP operation proposed 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b="1" dirty="0">
                <a:cs typeface="+mn-cs"/>
              </a:rPr>
              <a:t>Approach 2: </a:t>
            </a:r>
            <a:r>
              <a:rPr lang="en-US" sz="2200" dirty="0">
                <a:cs typeface="+mn-cs"/>
              </a:rPr>
              <a:t>study multi-AP operations as a whole and define a common framework and maybe a coordinating/information sharing entity for the case there are more than 2 participating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We looked at the pros and cons for both </a:t>
            </a:r>
            <a:r>
              <a:rPr lang="en-US" sz="2400" b="1" dirty="0">
                <a:cs typeface="Times New Roman"/>
              </a:rPr>
              <a:t>Approaches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Approach 2 likely will provide a better design and provide better expansion support for similar features in the future, even though it may consume a bit more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Defining a common framework and a coordinating/information sharing entity for multi-AP operations may benefit seamless roaming design as well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93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484784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[1] </a:t>
            </a:r>
            <a:r>
              <a:rPr lang="en-US" altLang="zh-CN" sz="2000" dirty="0"/>
              <a:t>11-22/1910r3, Seamless Roaming for UHR, Duncan Ho</a:t>
            </a:r>
          </a:p>
          <a:p>
            <a:r>
              <a:rPr lang="en-US" altLang="zh-CN" sz="2000" dirty="0"/>
              <a:t>[2] 11-23/237, </a:t>
            </a:r>
            <a:r>
              <a:rPr lang="en-US" altLang="ko-KR" sz="2000" dirty="0"/>
              <a:t>Considerations on Seamless Roaming, </a:t>
            </a:r>
            <a:r>
              <a:rPr lang="en-US" altLang="ko-KR" sz="2000" dirty="0" err="1"/>
              <a:t>Insun</a:t>
            </a:r>
            <a:r>
              <a:rPr lang="en-US" altLang="ko-KR" sz="2000" dirty="0"/>
              <a:t> Jang</a:t>
            </a:r>
          </a:p>
          <a:p>
            <a:r>
              <a:rPr lang="en-US" altLang="zh-CN" sz="2000" dirty="0"/>
              <a:t>[3] 11-23/0170, Smooth Roaming, Liwen Chu</a:t>
            </a:r>
          </a:p>
          <a:p>
            <a:r>
              <a:rPr lang="en-US" altLang="zh-CN" sz="2000" dirty="0"/>
              <a:t>[4] 11-23/231, </a:t>
            </a:r>
            <a:r>
              <a:rPr lang="en-GB" altLang="en-US" sz="2000" dirty="0"/>
              <a:t>Thoughts on Seamless Roaming Under Non-collocated AP MLD Architecture, </a:t>
            </a:r>
            <a:r>
              <a:rPr lang="en-GB" altLang="en-US" sz="2000" dirty="0" err="1"/>
              <a:t>Guoguang</a:t>
            </a:r>
            <a:r>
              <a:rPr lang="en-GB" altLang="en-US" sz="2000" dirty="0"/>
              <a:t> Huang</a:t>
            </a:r>
          </a:p>
          <a:p>
            <a:r>
              <a:rPr lang="en-US" sz="2000" kern="0" dirty="0"/>
              <a:t>[5] </a:t>
            </a:r>
            <a:r>
              <a:rPr lang="en-US" altLang="zh-CN" sz="2000" dirty="0"/>
              <a:t>11-23/295r1, Discussion on Multi-AP Coordination, Xiaofei Wang</a:t>
            </a:r>
          </a:p>
          <a:p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70A0B73-8829-1D8E-48FE-22243287B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752600"/>
            <a:ext cx="7772400" cy="4343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Which approach for 11bn to define multi-AP operations do you prefer?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dirty="0">
                <a:ea typeface="Times New Roman" panose="02020603050405020304" pitchFamily="18" charset="0"/>
                <a:cs typeface="Times New Roman"/>
              </a:rPr>
              <a:t>Approach 1: piece-wise approach for each individual multi-AP operations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dirty="0">
                <a:cs typeface="Times New Roman"/>
              </a:rPr>
              <a:t>Approach 2: define a unified framework for multi-AP operations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dirty="0"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dirty="0">
                <a:cs typeface="Times New Roman" panose="02020603050405020304" pitchFamily="18" charset="0"/>
              </a:rPr>
              <a:t>Abs: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997026-FDC9-AA8A-A37E-7C8DB66A7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CCC36-7891-47D4-5852-1A5A1069E729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April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B148BA-32BA-8081-E913-E604ADA45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594672" y="6475413"/>
            <a:ext cx="19492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Abhishek Patil, Qualcomm Inc.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38567-ADCA-31B8-442D-83690DAF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812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70A0B73-8829-1D8E-48FE-22243287B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752600"/>
            <a:ext cx="7772400" cy="4343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 you agree that a coordinating entity should be defined to enable multi-AP operation coordination?</a:t>
            </a:r>
            <a:endParaRPr lang="en-US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997026-FDC9-AA8A-A37E-7C8DB66A7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CCC36-7891-47D4-5852-1A5A1069E729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April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B148BA-32BA-8081-E913-E604ADA45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594672" y="6475413"/>
            <a:ext cx="19492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Abhishek Patil, Qualcomm Inc.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38567-ADCA-31B8-442D-83690DAF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695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7106" y="2276872"/>
            <a:ext cx="7772400" cy="3682752"/>
          </a:xfrm>
          <a:prstGeom prst="rect">
            <a:avLst/>
          </a:prstGeom>
          <a:ln/>
        </p:spPr>
        <p:txBody>
          <a:bodyPr lIns="91440" tIns="45720" rIns="91440" bIns="45720" anchor="t"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 we share some thoughts on the approaches for defining multi-AP operations in 11bn, including various coordination operations as well as seamless roaming.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124743"/>
            <a:ext cx="10351359" cy="53998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Multi-AP has been proposed as a UHR feature, including </a:t>
            </a:r>
            <a:r>
              <a:rPr lang="en-US" sz="2000" dirty="0"/>
              <a:t>many variants of coordinated</a:t>
            </a:r>
            <a:r>
              <a:rPr lang="en-US" sz="2000" b="1" dirty="0">
                <a:cs typeface="+mn-cs"/>
              </a:rPr>
              <a:t> operations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600" dirty="0"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Numerous contributions have been presented for each of the topics in EHT, 11be, UHR and in 11bn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  <a:p>
            <a:pPr>
              <a:buFont typeface="Arial" panose="020B0604020202020204" pitchFamily="34" charset="0"/>
              <a:buChar char="•"/>
            </a:pPr>
            <a:endParaRPr lang="en-US" sz="11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contribution, we share our thoughts on the approaches of defining multi-AP operations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b="1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also discuss potential impacts of the approaches of defining multi-AP operations on defining seamless roaming procedures</a:t>
            </a:r>
            <a:endParaRPr lang="en-US" sz="2000" b="1" dirty="0"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Proposed Multi-AP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124743"/>
            <a:ext cx="10351359" cy="53998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There have been many contributions presented on the multi-AP topic in EHT, 11be, UHR and 11bn including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Coordinated TDMA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Coordinated </a:t>
            </a:r>
            <a:r>
              <a:rPr lang="en-US" dirty="0" err="1"/>
              <a:t>rTWT</a:t>
            </a:r>
            <a:r>
              <a:rPr lang="en-US" dirty="0"/>
              <a:t>/TWT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Coordinated OFDMA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Coordinated spatial reuse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Coordinated Beamforming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Joint transmission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1" dirty="0"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Clearly there has been a lot of interests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Majority of the contributions on multi-AP operations have been on one of these multi-AP operations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083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Analysis of Multi-AP Operations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196752"/>
            <a:ext cx="10351359" cy="532787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These proposed multi-AP operations are very different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They require different knowledge of the network topology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They require different knowledge of the channel state information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C-TDMA requires APs to be within range, while C-BF requires much more details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They require sharing of different information for the </a:t>
            </a:r>
            <a:r>
              <a:rPr lang="en-US" sz="2400" b="1" dirty="0" err="1">
                <a:cs typeface="+mn-cs"/>
              </a:rPr>
              <a:t>correspodning</a:t>
            </a:r>
            <a:r>
              <a:rPr lang="en-US" sz="2400" b="1" dirty="0">
                <a:cs typeface="+mn-cs"/>
              </a:rPr>
              <a:t> coordination</a:t>
            </a:r>
            <a:endParaRPr lang="en-US" sz="2400" b="1"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Tx/Rx timing/scheduling, Tx power, Tx/Rx RU allocation</a:t>
            </a:r>
            <a:endParaRPr lang="en-US" sz="24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They have different timing requirements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C-OFDMA, C-BF and JT require synchronization</a:t>
            </a:r>
            <a:endParaRPr lang="en-US" sz="22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They have different data sharing requirements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JT requires data sharing among the transmitting APs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1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8460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Analysis of Multi-AP Operations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124743"/>
            <a:ext cx="10351359" cy="53998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These proposed multi-AP operations also have a lot in common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They require to identify a set of APs prior to the multi-AP operations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E.g., a set of two APs may be sufficient for C-TDMA, but that set of APs is likely larger for other multi-AP operations such as C-</a:t>
            </a:r>
            <a:r>
              <a:rPr lang="en-US" sz="2200" dirty="0" err="1">
                <a:cs typeface="+mn-cs"/>
              </a:rPr>
              <a:t>rTWT</a:t>
            </a:r>
            <a:r>
              <a:rPr lang="en-US" sz="2200" dirty="0">
                <a:cs typeface="+mn-cs"/>
              </a:rPr>
              <a:t>, C-SR</a:t>
            </a:r>
          </a:p>
          <a:p>
            <a:pPr marL="914400" lvl="2" indent="0"/>
            <a:endParaRPr lang="en-US" sz="22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They require sharing of coordination information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E.g., Tx/Rx timing/scheduling, Tx power, Tx/Rx RU allocation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They require decisions in coordination (Arbitrations)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E.g., if multiple APs want to use an overlapping time, who gets it?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6165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9121" y="333375"/>
            <a:ext cx="8350695" cy="1065213"/>
          </a:xfrm>
        </p:spPr>
        <p:txBody>
          <a:bodyPr/>
          <a:lstStyle/>
          <a:p>
            <a:r>
              <a:rPr lang="en-US" dirty="0"/>
              <a:t>Approaches to Define Multi-AP Operations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124743"/>
            <a:ext cx="10351359" cy="53998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Based on the analysis, there may be two approaches defining multi-AP operations in 11bn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Approach 1: study and define each multi-AP operation proposed</a:t>
            </a:r>
            <a:endParaRPr lang="en-US" sz="2400" b="1" dirty="0">
              <a:cs typeface="Times New Roman"/>
            </a:endParaRP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000" b="1" dirty="0"/>
              <a:t>Pro:</a:t>
            </a:r>
            <a:r>
              <a:rPr lang="en-US" sz="2000" dirty="0"/>
              <a:t> 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1800" dirty="0"/>
              <a:t>Organic growth of each feature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1800" dirty="0"/>
              <a:t>May leverage existing features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000" b="1" dirty="0"/>
              <a:t>Con: 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1800" dirty="0"/>
              <a:t>Cannot leverage commonality among different multi-AP operations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1800" dirty="0"/>
              <a:t>May define overlapping signaling used for the same purpose for different operations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1800" dirty="0"/>
              <a:t>May only be limited to one or two multi-AP operations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1800" dirty="0"/>
              <a:t>Lack of possibility of easy expansion for future similar features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9779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9121" y="333375"/>
            <a:ext cx="8350695" cy="1065213"/>
          </a:xfrm>
        </p:spPr>
        <p:txBody>
          <a:bodyPr/>
          <a:lstStyle/>
          <a:p>
            <a:r>
              <a:rPr lang="en-US" dirty="0"/>
              <a:t>Approaches to Define Multi-AP Operations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124743"/>
            <a:ext cx="10351359" cy="5399881"/>
          </a:xfrm>
        </p:spPr>
        <p:txBody>
          <a:bodyPr/>
          <a:lstStyle/>
          <a:p>
            <a:pPr marL="400050" indent="-342900">
              <a:buFont typeface="Arial" panose="020B0604020202020204" pitchFamily="34" charset="0"/>
              <a:buChar char="•"/>
            </a:pPr>
            <a:r>
              <a:rPr lang="en-US" b="1" dirty="0">
                <a:cs typeface="+mn-cs"/>
              </a:rPr>
              <a:t>Approach 2: study multi-AP operations as a whole and define a common framework</a:t>
            </a:r>
            <a:endParaRPr lang="en-US" b="1" dirty="0">
              <a:cs typeface="Times New Roman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Pro: </a:t>
            </a:r>
            <a:endParaRPr lang="en-US" sz="2400" b="1" dirty="0">
              <a:cs typeface="Times New Roman"/>
            </a:endParaRP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Easily leverage commonality among different multi-AP operations</a:t>
            </a:r>
            <a:endParaRPr lang="en-US" sz="2000"/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May support a higher number of multi-AP operations</a:t>
            </a:r>
            <a:endParaRPr lang="en-US" sz="2000"/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Possibility of easy expansion for future similar features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Con:</a:t>
            </a:r>
            <a:r>
              <a:rPr lang="en-US" sz="3800" b="1" dirty="0"/>
              <a:t> </a:t>
            </a:r>
            <a:endParaRPr lang="en-US" sz="3800" b="1" dirty="0">
              <a:cs typeface="Times New Roman"/>
            </a:endParaRP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May consume longer time to consider multiple multi-AP operations before defining a common framework</a:t>
            </a:r>
            <a:endParaRPr lang="en-US" sz="2000" dirty="0">
              <a:cs typeface="Times New Roman"/>
            </a:endParaRPr>
          </a:p>
          <a:p>
            <a:pPr marL="40005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In addition, if a common framework for multi-AP operations is defined, likely an arbitration/coordination entity needs to be defined to facilitate decisions in case of more than 2 participating APs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E.g., a coordination/information sharing virtual entity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839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2087" y="347564"/>
            <a:ext cx="7988527" cy="1065213"/>
          </a:xfrm>
        </p:spPr>
        <p:txBody>
          <a:bodyPr/>
          <a:lstStyle/>
          <a:p>
            <a:r>
              <a:rPr lang="en-US" dirty="0"/>
              <a:t>Multi-AP Operations and Seamless roaming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408" y="1124744"/>
            <a:ext cx="10622376" cy="4833292"/>
          </a:xfrm>
        </p:spPr>
        <p:txBody>
          <a:bodyPr/>
          <a:lstStyle/>
          <a:p>
            <a:pPr marL="914400" lvl="2" indent="0"/>
            <a:endParaRPr lang="en-US" sz="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cs typeface="+mn-cs"/>
              </a:rPr>
              <a:t>Seamless roaming support has also been proposed for UHR [1][2][3][4]</a:t>
            </a:r>
            <a:endParaRPr lang="en-US" b="1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Seamless roaming also involves APs that are not co-located</a:t>
            </a:r>
            <a:endParaRPr lang="en-US" sz="24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Seamless roaming also requires coordinating among multiple APs and information sharing among APs</a:t>
            </a:r>
            <a:endParaRPr lang="en-US" sz="24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Seamless roaming can be easily viewed as a coordinated multi-AP operation</a:t>
            </a:r>
            <a:endParaRPr lang="en-US" sz="24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1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cs typeface="+mn-cs"/>
              </a:rPr>
              <a:t>If a common framework and/or coordinating/information sharing entity can be defined for multi-AP operations, the same framework and coordinating/information sharing entity can be leveraged to support seamless roaming</a:t>
            </a:r>
            <a:endParaRPr lang="en-US" sz="2800"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3882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3424205-c870-41b8-8c6f-b833c5b04d9f">
      <Terms xmlns="http://schemas.microsoft.com/office/infopath/2007/PartnerControls"/>
    </lcf76f155ced4ddcb4097134ff3c332f>
    <TaxCatchAll xmlns="9dae37dc-1963-4192-976e-711db4d08a86" xsi:nil="true"/>
    <SharedWithUsers xmlns="9dae37dc-1963-4192-976e-711db4d08a86">
      <UserInfo>
        <DisplayName>Mahmoud Kamel</DisplayName>
        <AccountId>15</AccountId>
        <AccountType/>
      </UserInfo>
      <UserInfo>
        <DisplayName>Ying Wang</DisplayName>
        <AccountId>254</AccountId>
        <AccountType/>
      </UserInfo>
      <UserInfo>
        <DisplayName>Rui Yang</DisplayName>
        <AccountId>4</AccountId>
        <AccountType/>
      </UserInfo>
      <UserInfo>
        <DisplayName>Joseph Levy</DisplayName>
        <AccountId>11</AccountId>
        <AccountType/>
      </UserInfo>
      <UserInfo>
        <DisplayName>Hanqing Lou</DisplayName>
        <AccountId>12</AccountId>
        <AccountType/>
      </UserInfo>
      <UserInfo>
        <DisplayName>Xiaofei Wang</DisplayName>
        <AccountId>10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820705B85C04E9444D684292CAAA3" ma:contentTypeVersion="16" ma:contentTypeDescription="Create a new document." ma:contentTypeScope="" ma:versionID="6666871dc7110a63c7a7b450020270ec">
  <xsd:schema xmlns:xsd="http://www.w3.org/2001/XMLSchema" xmlns:xs="http://www.w3.org/2001/XMLSchema" xmlns:p="http://schemas.microsoft.com/office/2006/metadata/properties" xmlns:ns2="e3424205-c870-41b8-8c6f-b833c5b04d9f" xmlns:ns3="9dae37dc-1963-4192-976e-711db4d08a86" targetNamespace="http://schemas.microsoft.com/office/2006/metadata/properties" ma:root="true" ma:fieldsID="3ed1c42fc11e7b26f2a5a195d50d612d" ns2:_="" ns3:_="">
    <xsd:import namespace="e3424205-c870-41b8-8c6f-b833c5b04d9f"/>
    <xsd:import namespace="9dae37dc-1963-4192-976e-711db4d08a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424205-c870-41b8-8c6f-b833c5b04d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5d049dfe-3525-43e5-8f81-1f102b2aa2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e37dc-1963-4192-976e-711db4d08a8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f9b894c3-ae8d-4531-bf40-70742ed1faae}" ma:internalName="TaxCatchAll" ma:showField="CatchAllData" ma:web="9dae37dc-1963-4192-976e-711db4d08a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9B6FD7-A7EF-4FFA-B3AA-4E285A044B96}">
  <ds:schemaRefs>
    <ds:schemaRef ds:uri="9dae37dc-1963-4192-976e-711db4d08a86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e3424205-c870-41b8-8c6f-b833c5b04d9f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D3824C7-335A-4101-B8E2-D4CF30509C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424205-c870-41b8-8c6f-b833c5b04d9f"/>
    <ds:schemaRef ds:uri="9dae37dc-1963-4192-976e-711db4d08a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47307</TotalTime>
  <Words>1159</Words>
  <Application>Microsoft Office PowerPoint</Application>
  <PresentationFormat>Widescreen</PresentationFormat>
  <Paragraphs>186</Paragraphs>
  <Slides>13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 Unicode MS</vt:lpstr>
      <vt:lpstr>Arial</vt:lpstr>
      <vt:lpstr>Calibri</vt:lpstr>
      <vt:lpstr>Calibri Light</vt:lpstr>
      <vt:lpstr>Times New Roman</vt:lpstr>
      <vt:lpstr>Office Theme</vt:lpstr>
      <vt:lpstr>Custom Design</vt:lpstr>
      <vt:lpstr>Document</vt:lpstr>
      <vt:lpstr>Multi-AP Coordination and Roaming</vt:lpstr>
      <vt:lpstr>PowerPoint Presentation</vt:lpstr>
      <vt:lpstr>Introduction</vt:lpstr>
      <vt:lpstr>Proposed Multi-AP Operations</vt:lpstr>
      <vt:lpstr>Analysis of Multi-AP Operations (1)</vt:lpstr>
      <vt:lpstr>Analysis of Multi-AP Operations (2)</vt:lpstr>
      <vt:lpstr>Approaches to Define Multi-AP Operations (1)</vt:lpstr>
      <vt:lpstr>Approaches to Define Multi-AP Operations (2)</vt:lpstr>
      <vt:lpstr>Multi-AP Operations and Seamless roaming</vt:lpstr>
      <vt:lpstr>Conclusions</vt:lpstr>
      <vt:lpstr>PowerPoint Presentation</vt:lpstr>
      <vt:lpstr>SP #1</vt:lpstr>
      <vt:lpstr>SP #2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Multi-link Operations</dc:title>
  <dc:creator>Xiaofei.Wang@InterDigital.com</dc:creator>
  <cp:lastModifiedBy>Xiaofei Wang</cp:lastModifiedBy>
  <cp:revision>420</cp:revision>
  <cp:lastPrinted>1601-01-01T00:00:00Z</cp:lastPrinted>
  <dcterms:created xsi:type="dcterms:W3CDTF">2014-04-14T10:59:07Z</dcterms:created>
  <dcterms:modified xsi:type="dcterms:W3CDTF">2024-05-11T18:53:00Z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0x01010061D820705B85C04E9444D684292CAAA3</vt:lpwstr>
  </property>
  <property fmtid="{D5CDD505-2E9C-101B-9397-08002B2CF9AE}" pid="3" name="MediaServiceImageTags">
    <vt:lpwstr/>
  </property>
  <property fmtid="{D5CDD505-2E9C-101B-9397-08002B2CF9AE}" pid="4" name="MSIP_Label_4d2f777e-4347-4fc6-823a-b44ab313546a_ActionId">
    <vt:lpwstr>691b5a13-2ead-4cb0-a32b-ebcccab42687</vt:lpwstr>
  </property>
  <property fmtid="{D5CDD505-2E9C-101B-9397-08002B2CF9AE}" pid="5" name="MSIP_Label_4d2f777e-4347-4fc6-823a-b44ab313546a_ContentBits">
    <vt:lpwstr>0</vt:lpwstr>
  </property>
  <property fmtid="{D5CDD505-2E9C-101B-9397-08002B2CF9AE}" pid="6" name="MSIP_Label_4d2f777e-4347-4fc6-823a-b44ab313546a_Name">
    <vt:lpwstr>Non-Public</vt:lpwstr>
  </property>
  <property fmtid="{D5CDD505-2E9C-101B-9397-08002B2CF9AE}" pid="7" name="MSIP_Label_4d2f777e-4347-4fc6-823a-b44ab313546a_SiteId">
    <vt:lpwstr>e351b779-f6d5-4e50-8568-80e922d180ae</vt:lpwstr>
  </property>
  <property fmtid="{D5CDD505-2E9C-101B-9397-08002B2CF9AE}" pid="8" name="MSIP_Label_4d2f777e-4347-4fc6-823a-b44ab313546a_Method">
    <vt:lpwstr>Standard</vt:lpwstr>
  </property>
  <property fmtid="{D5CDD505-2E9C-101B-9397-08002B2CF9AE}" pid="9" name="MSIP_Label_4d2f777e-4347-4fc6-823a-b44ab313546a_Enabled">
    <vt:lpwstr>true</vt:lpwstr>
  </property>
  <property fmtid="{D5CDD505-2E9C-101B-9397-08002B2CF9AE}" pid="10" name="MSIP_Label_4d2f777e-4347-4fc6-823a-b44ab313546a_SetDate">
    <vt:lpwstr>2024-05-11T12:46:56Z</vt:lpwstr>
  </property>
</Properties>
</file>