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0"/>
  </p:notesMasterIdLst>
  <p:handoutMasterIdLst>
    <p:handoutMasterId r:id="rId31"/>
  </p:handoutMasterIdLst>
  <p:sldIdLst>
    <p:sldId id="256" r:id="rId5"/>
    <p:sldId id="562" r:id="rId6"/>
    <p:sldId id="565" r:id="rId7"/>
    <p:sldId id="566" r:id="rId8"/>
    <p:sldId id="567" r:id="rId9"/>
    <p:sldId id="568" r:id="rId10"/>
    <p:sldId id="569" r:id="rId11"/>
    <p:sldId id="571" r:id="rId12"/>
    <p:sldId id="572" r:id="rId13"/>
    <p:sldId id="573" r:id="rId14"/>
    <p:sldId id="574" r:id="rId15"/>
    <p:sldId id="575" r:id="rId16"/>
    <p:sldId id="576" r:id="rId17"/>
    <p:sldId id="577" r:id="rId18"/>
    <p:sldId id="578" r:id="rId19"/>
    <p:sldId id="579" r:id="rId20"/>
    <p:sldId id="580" r:id="rId21"/>
    <p:sldId id="581" r:id="rId22"/>
    <p:sldId id="582" r:id="rId23"/>
    <p:sldId id="583" r:id="rId24"/>
    <p:sldId id="584" r:id="rId25"/>
    <p:sldId id="585" r:id="rId26"/>
    <p:sldId id="586" r:id="rId27"/>
    <p:sldId id="587" r:id="rId28"/>
    <p:sldId id="563" r:id="rId29"/>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56AF9C-83F3-4A2D-979B-C82D2D5650DE}" v="340" dt="2024-03-05T17:57:29.0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6240" autoAdjust="0"/>
  </p:normalViewPr>
  <p:slideViewPr>
    <p:cSldViewPr>
      <p:cViewPr varScale="1">
        <p:scale>
          <a:sx n="100" d="100"/>
          <a:sy n="100" d="100"/>
        </p:scale>
        <p:origin x="2502" y="84"/>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252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1320C1ED-4977-4F4D-9F26-34CFF3446D5E}"/>
    <pc:docChg chg="custSel addSld delSld modSld sldOrd">
      <pc:chgData name="Steve Shellhammer" userId="0e71f22d-ee3e-49c0-82ff-dbc290af8082" providerId="ADAL" clId="{1320C1ED-4977-4F4D-9F26-34CFF3446D5E}" dt="2022-10-20T22:24:22.435" v="2759" actId="20577"/>
      <pc:docMkLst>
        <pc:docMk/>
      </pc:docMkLst>
      <pc:sldChg chg="addSp modSp mod">
        <pc:chgData name="Steve Shellhammer" userId="0e71f22d-ee3e-49c0-82ff-dbc290af8082" providerId="ADAL" clId="{1320C1ED-4977-4F4D-9F26-34CFF3446D5E}" dt="2022-10-17T22:53:46.361" v="226" actId="20577"/>
        <pc:sldMkLst>
          <pc:docMk/>
          <pc:sldMk cId="3754947169" sldId="541"/>
        </pc:sldMkLst>
        <pc:spChg chg="mod">
          <ac:chgData name="Steve Shellhammer" userId="0e71f22d-ee3e-49c0-82ff-dbc290af8082" providerId="ADAL" clId="{1320C1ED-4977-4F4D-9F26-34CFF3446D5E}" dt="2022-10-17T22:52:09.138" v="144" actId="14100"/>
          <ac:spMkLst>
            <pc:docMk/>
            <pc:sldMk cId="3754947169" sldId="541"/>
            <ac:spMk id="2" creationId="{431B49A4-F45B-419A-F005-B9685A3F0927}"/>
          </ac:spMkLst>
        </pc:spChg>
        <pc:spChg chg="mod">
          <ac:chgData name="Steve Shellhammer" userId="0e71f22d-ee3e-49c0-82ff-dbc290af8082" providerId="ADAL" clId="{1320C1ED-4977-4F4D-9F26-34CFF3446D5E}" dt="2022-10-17T22:52:12.103" v="145" actId="1076"/>
          <ac:spMkLst>
            <pc:docMk/>
            <pc:sldMk cId="3754947169" sldId="541"/>
            <ac:spMk id="3" creationId="{6F9403BF-0B25-30CB-5F97-585029BD723F}"/>
          </ac:spMkLst>
        </pc:spChg>
        <pc:spChg chg="add mod">
          <ac:chgData name="Steve Shellhammer" userId="0e71f22d-ee3e-49c0-82ff-dbc290af8082" providerId="ADAL" clId="{1320C1ED-4977-4F4D-9F26-34CFF3446D5E}" dt="2022-10-17T22:53:46.361" v="226" actId="20577"/>
          <ac:spMkLst>
            <pc:docMk/>
            <pc:sldMk cId="3754947169" sldId="541"/>
            <ac:spMk id="7" creationId="{D5D9B914-67DC-1249-5443-DD9223B3F014}"/>
          </ac:spMkLst>
        </pc:spChg>
        <pc:picChg chg="mod">
          <ac:chgData name="Steve Shellhammer" userId="0e71f22d-ee3e-49c0-82ff-dbc290af8082" providerId="ADAL" clId="{1320C1ED-4977-4F4D-9F26-34CFF3446D5E}" dt="2022-10-17T22:52:14.876" v="146" actId="1076"/>
          <ac:picMkLst>
            <pc:docMk/>
            <pc:sldMk cId="3754947169" sldId="541"/>
            <ac:picMk id="8" creationId="{15D3A5EB-8C53-E2D1-E548-A2CDF465E603}"/>
          </ac:picMkLst>
        </pc:picChg>
        <pc:picChg chg="mod">
          <ac:chgData name="Steve Shellhammer" userId="0e71f22d-ee3e-49c0-82ff-dbc290af8082" providerId="ADAL" clId="{1320C1ED-4977-4F4D-9F26-34CFF3446D5E}" dt="2022-10-17T22:52:17.805" v="147" actId="1076"/>
          <ac:picMkLst>
            <pc:docMk/>
            <pc:sldMk cId="3754947169" sldId="541"/>
            <ac:picMk id="10" creationId="{50E874F3-CFF5-7DF1-440E-59BBD58107A3}"/>
          </ac:picMkLst>
        </pc:picChg>
      </pc:sldChg>
      <pc:sldChg chg="modSp mod">
        <pc:chgData name="Steve Shellhammer" userId="0e71f22d-ee3e-49c0-82ff-dbc290af8082" providerId="ADAL" clId="{1320C1ED-4977-4F4D-9F26-34CFF3446D5E}" dt="2022-10-17T22:54:28.507" v="239" actId="14100"/>
        <pc:sldMkLst>
          <pc:docMk/>
          <pc:sldMk cId="1781948088" sldId="542"/>
        </pc:sldMkLst>
        <pc:spChg chg="mod">
          <ac:chgData name="Steve Shellhammer" userId="0e71f22d-ee3e-49c0-82ff-dbc290af8082" providerId="ADAL" clId="{1320C1ED-4977-4F4D-9F26-34CFF3446D5E}" dt="2022-10-17T22:54:28.507" v="239" actId="14100"/>
          <ac:spMkLst>
            <pc:docMk/>
            <pc:sldMk cId="1781948088" sldId="542"/>
            <ac:spMk id="11" creationId="{E0F15609-CDF8-08FA-C55E-602DD9236B12}"/>
          </ac:spMkLst>
        </pc:spChg>
      </pc:sldChg>
      <pc:sldChg chg="modSp mod">
        <pc:chgData name="Steve Shellhammer" userId="0e71f22d-ee3e-49c0-82ff-dbc290af8082" providerId="ADAL" clId="{1320C1ED-4977-4F4D-9F26-34CFF3446D5E}" dt="2022-10-17T23:30:20.630" v="632" actId="1076"/>
        <pc:sldMkLst>
          <pc:docMk/>
          <pc:sldMk cId="1135066213" sldId="543"/>
        </pc:sldMkLst>
        <pc:spChg chg="mod">
          <ac:chgData name="Steve Shellhammer" userId="0e71f22d-ee3e-49c0-82ff-dbc290af8082" providerId="ADAL" clId="{1320C1ED-4977-4F4D-9F26-34CFF3446D5E}" dt="2022-10-17T23:30:18.664" v="631" actId="14100"/>
          <ac:spMkLst>
            <pc:docMk/>
            <pc:sldMk cId="1135066213" sldId="543"/>
            <ac:spMk id="3" creationId="{2EB118D8-C42F-23BF-EF34-6313446AFA67}"/>
          </ac:spMkLst>
        </pc:spChg>
        <pc:picChg chg="mod">
          <ac:chgData name="Steve Shellhammer" userId="0e71f22d-ee3e-49c0-82ff-dbc290af8082" providerId="ADAL" clId="{1320C1ED-4977-4F4D-9F26-34CFF3446D5E}" dt="2022-10-17T23:30:20.630" v="632" actId="1076"/>
          <ac:picMkLst>
            <pc:docMk/>
            <pc:sldMk cId="1135066213" sldId="543"/>
            <ac:picMk id="8" creationId="{DCCDAF53-F6C6-6121-04AC-62915AE79E88}"/>
          </ac:picMkLst>
        </pc:picChg>
      </pc:sldChg>
      <pc:sldChg chg="addSp modSp del mod">
        <pc:chgData name="Steve Shellhammer" userId="0e71f22d-ee3e-49c0-82ff-dbc290af8082" providerId="ADAL" clId="{1320C1ED-4977-4F4D-9F26-34CFF3446D5E}" dt="2022-10-18T20:31:56.338" v="1684" actId="47"/>
        <pc:sldMkLst>
          <pc:docMk/>
          <pc:sldMk cId="4083141371" sldId="547"/>
        </pc:sldMkLst>
        <pc:spChg chg="mod">
          <ac:chgData name="Steve Shellhammer" userId="0e71f22d-ee3e-49c0-82ff-dbc290af8082" providerId="ADAL" clId="{1320C1ED-4977-4F4D-9F26-34CFF3446D5E}" dt="2022-10-17T23:56:22.562" v="1030" actId="20577"/>
          <ac:spMkLst>
            <pc:docMk/>
            <pc:sldMk cId="4083141371" sldId="547"/>
            <ac:spMk id="3" creationId="{7E2F2A0C-1015-06A5-D421-584BFF391ACE}"/>
          </ac:spMkLst>
        </pc:spChg>
        <pc:spChg chg="add mod">
          <ac:chgData name="Steve Shellhammer" userId="0e71f22d-ee3e-49c0-82ff-dbc290af8082" providerId="ADAL" clId="{1320C1ED-4977-4F4D-9F26-34CFF3446D5E}" dt="2022-10-17T23:56:50.417" v="1072" actId="1076"/>
          <ac:spMkLst>
            <pc:docMk/>
            <pc:sldMk cId="4083141371" sldId="547"/>
            <ac:spMk id="7" creationId="{69E08310-03DF-4B26-3AFD-AC8896D89A4E}"/>
          </ac:spMkLst>
        </pc:spChg>
      </pc:sldChg>
      <pc:sldChg chg="modSp mod">
        <pc:chgData name="Steve Shellhammer" userId="0e71f22d-ee3e-49c0-82ff-dbc290af8082" providerId="ADAL" clId="{1320C1ED-4977-4F4D-9F26-34CFF3446D5E}" dt="2022-10-20T20:04:35.702" v="1824" actId="20577"/>
        <pc:sldMkLst>
          <pc:docMk/>
          <pc:sldMk cId="1425276553" sldId="548"/>
        </pc:sldMkLst>
        <pc:spChg chg="mod">
          <ac:chgData name="Steve Shellhammer" userId="0e71f22d-ee3e-49c0-82ff-dbc290af8082" providerId="ADAL" clId="{1320C1ED-4977-4F4D-9F26-34CFF3446D5E}" dt="2022-10-20T20:04:35.702" v="1824" actId="20577"/>
          <ac:spMkLst>
            <pc:docMk/>
            <pc:sldMk cId="1425276553" sldId="548"/>
            <ac:spMk id="2" creationId="{CC67FD0F-5A03-EB17-C714-922CE8669A34}"/>
          </ac:spMkLst>
        </pc:spChg>
        <pc:spChg chg="mod">
          <ac:chgData name="Steve Shellhammer" userId="0e71f22d-ee3e-49c0-82ff-dbc290af8082" providerId="ADAL" clId="{1320C1ED-4977-4F4D-9F26-34CFF3446D5E}" dt="2022-10-20T20:04:28.139" v="1816" actId="14100"/>
          <ac:spMkLst>
            <pc:docMk/>
            <pc:sldMk cId="1425276553" sldId="548"/>
            <ac:spMk id="3" creationId="{8CF9166D-F79F-7F06-880F-EC8633ECA916}"/>
          </ac:spMkLst>
        </pc:spChg>
        <pc:spChg chg="mod">
          <ac:chgData name="Steve Shellhammer" userId="0e71f22d-ee3e-49c0-82ff-dbc290af8082" providerId="ADAL" clId="{1320C1ED-4977-4F4D-9F26-34CFF3446D5E}" dt="2022-10-20T20:03:58.596" v="1781" actId="404"/>
          <ac:spMkLst>
            <pc:docMk/>
            <pc:sldMk cId="1425276553" sldId="548"/>
            <ac:spMk id="23" creationId="{2443B82B-03E5-FF31-25ED-C65EC21D88CC}"/>
          </ac:spMkLst>
        </pc:spChg>
      </pc:sldChg>
      <pc:sldChg chg="modSp mod">
        <pc:chgData name="Steve Shellhammer" userId="0e71f22d-ee3e-49c0-82ff-dbc290af8082" providerId="ADAL" clId="{1320C1ED-4977-4F4D-9F26-34CFF3446D5E}" dt="2022-10-20T20:02:40.617" v="1779"/>
        <pc:sldMkLst>
          <pc:docMk/>
          <pc:sldMk cId="2878109814" sldId="549"/>
        </pc:sldMkLst>
        <pc:spChg chg="mod">
          <ac:chgData name="Steve Shellhammer" userId="0e71f22d-ee3e-49c0-82ff-dbc290af8082" providerId="ADAL" clId="{1320C1ED-4977-4F4D-9F26-34CFF3446D5E}" dt="2022-10-18T20:32:05.915" v="1695" actId="20577"/>
          <ac:spMkLst>
            <pc:docMk/>
            <pc:sldMk cId="2878109814" sldId="549"/>
            <ac:spMk id="2" creationId="{E67A8F17-348D-4DE5-DB6B-0AD1682A65E5}"/>
          </ac:spMkLst>
        </pc:spChg>
        <pc:spChg chg="mod">
          <ac:chgData name="Steve Shellhammer" userId="0e71f22d-ee3e-49c0-82ff-dbc290af8082" providerId="ADAL" clId="{1320C1ED-4977-4F4D-9F26-34CFF3446D5E}" dt="2022-10-20T20:02:40.617" v="1779"/>
          <ac:spMkLst>
            <pc:docMk/>
            <pc:sldMk cId="2878109814" sldId="549"/>
            <ac:spMk id="3" creationId="{12A6BE5D-943E-EB32-42FC-D17FBECC1DC1}"/>
          </ac:spMkLst>
        </pc:spChg>
      </pc:sldChg>
      <pc:sldChg chg="del">
        <pc:chgData name="Steve Shellhammer" userId="0e71f22d-ee3e-49c0-82ff-dbc290af8082" providerId="ADAL" clId="{1320C1ED-4977-4F4D-9F26-34CFF3446D5E}" dt="2022-10-20T20:05:55.527" v="1855" actId="47"/>
        <pc:sldMkLst>
          <pc:docMk/>
          <pc:sldMk cId="562319474" sldId="552"/>
        </pc:sldMkLst>
      </pc:sldChg>
      <pc:sldChg chg="add del">
        <pc:chgData name="Steve Shellhammer" userId="0e71f22d-ee3e-49c0-82ff-dbc290af8082" providerId="ADAL" clId="{1320C1ED-4977-4F4D-9F26-34CFF3446D5E}" dt="2022-10-17T22:55:06.286" v="241"/>
        <pc:sldMkLst>
          <pc:docMk/>
          <pc:sldMk cId="2146910713" sldId="553"/>
        </pc:sldMkLst>
      </pc:sldChg>
      <pc:sldChg chg="delSp modSp add mod">
        <pc:chgData name="Steve Shellhammer" userId="0e71f22d-ee3e-49c0-82ff-dbc290af8082" providerId="ADAL" clId="{1320C1ED-4977-4F4D-9F26-34CFF3446D5E}" dt="2022-10-17T23:50:52.618" v="1015" actId="20577"/>
        <pc:sldMkLst>
          <pc:docMk/>
          <pc:sldMk cId="2616618060" sldId="553"/>
        </pc:sldMkLst>
        <pc:spChg chg="mod">
          <ac:chgData name="Steve Shellhammer" userId="0e71f22d-ee3e-49c0-82ff-dbc290af8082" providerId="ADAL" clId="{1320C1ED-4977-4F4D-9F26-34CFF3446D5E}" dt="2022-10-17T22:55:21.909" v="250" actId="20577"/>
          <ac:spMkLst>
            <pc:docMk/>
            <pc:sldMk cId="2616618060" sldId="553"/>
            <ac:spMk id="2" creationId="{DE8F3999-DD71-C329-1C06-30EFBEB6A4CB}"/>
          </ac:spMkLst>
        </pc:spChg>
        <pc:spChg chg="mod">
          <ac:chgData name="Steve Shellhammer" userId="0e71f22d-ee3e-49c0-82ff-dbc290af8082" providerId="ADAL" clId="{1320C1ED-4977-4F4D-9F26-34CFF3446D5E}" dt="2022-10-17T23:50:52.618" v="1015" actId="20577"/>
          <ac:spMkLst>
            <pc:docMk/>
            <pc:sldMk cId="2616618060" sldId="553"/>
            <ac:spMk id="3" creationId="{2EB118D8-C42F-23BF-EF34-6313446AFA67}"/>
          </ac:spMkLst>
        </pc:spChg>
        <pc:picChg chg="del">
          <ac:chgData name="Steve Shellhammer" userId="0e71f22d-ee3e-49c0-82ff-dbc290af8082" providerId="ADAL" clId="{1320C1ED-4977-4F4D-9F26-34CFF3446D5E}" dt="2022-10-17T22:55:27.192" v="251" actId="478"/>
          <ac:picMkLst>
            <pc:docMk/>
            <pc:sldMk cId="2616618060" sldId="553"/>
            <ac:picMk id="8" creationId="{DCCDAF53-F6C6-6121-04AC-62915AE79E88}"/>
          </ac:picMkLst>
        </pc:picChg>
      </pc:sldChg>
      <pc:sldChg chg="modSp new mod ord">
        <pc:chgData name="Steve Shellhammer" userId="0e71f22d-ee3e-49c0-82ff-dbc290af8082" providerId="ADAL" clId="{1320C1ED-4977-4F4D-9F26-34CFF3446D5E}" dt="2022-10-18T20:18:47.187" v="1683"/>
        <pc:sldMkLst>
          <pc:docMk/>
          <pc:sldMk cId="4286855190" sldId="554"/>
        </pc:sldMkLst>
        <pc:spChg chg="mod">
          <ac:chgData name="Steve Shellhammer" userId="0e71f22d-ee3e-49c0-82ff-dbc290af8082" providerId="ADAL" clId="{1320C1ED-4977-4F4D-9F26-34CFF3446D5E}" dt="2022-10-18T19:05:55.470" v="1089" actId="20577"/>
          <ac:spMkLst>
            <pc:docMk/>
            <pc:sldMk cId="4286855190" sldId="554"/>
            <ac:spMk id="2" creationId="{F3370409-376B-B4B1-F75B-73966A7623BE}"/>
          </ac:spMkLst>
        </pc:spChg>
        <pc:spChg chg="mod">
          <ac:chgData name="Steve Shellhammer" userId="0e71f22d-ee3e-49c0-82ff-dbc290af8082" providerId="ADAL" clId="{1320C1ED-4977-4F4D-9F26-34CFF3446D5E}" dt="2022-10-18T19:14:34.431" v="1681" actId="20577"/>
          <ac:spMkLst>
            <pc:docMk/>
            <pc:sldMk cId="4286855190" sldId="554"/>
            <ac:spMk id="3" creationId="{C79C9CE4-8399-41AB-3C0E-C072F17F5299}"/>
          </ac:spMkLst>
        </pc:spChg>
      </pc:sldChg>
      <pc:sldChg chg="modSp add mod">
        <pc:chgData name="Steve Shellhammer" userId="0e71f22d-ee3e-49c0-82ff-dbc290af8082" providerId="ADAL" clId="{1320C1ED-4977-4F4D-9F26-34CFF3446D5E}" dt="2022-10-20T20:23:30.636" v="1925" actId="20577"/>
        <pc:sldMkLst>
          <pc:docMk/>
          <pc:sldMk cId="1672664259" sldId="555"/>
        </pc:sldMkLst>
        <pc:spChg chg="mod">
          <ac:chgData name="Steve Shellhammer" userId="0e71f22d-ee3e-49c0-82ff-dbc290af8082" providerId="ADAL" clId="{1320C1ED-4977-4F4D-9F26-34CFF3446D5E}" dt="2022-10-20T20:05:47.839" v="1854" actId="313"/>
          <ac:spMkLst>
            <pc:docMk/>
            <pc:sldMk cId="1672664259" sldId="555"/>
            <ac:spMk id="2" creationId="{CC67FD0F-5A03-EB17-C714-922CE8669A34}"/>
          </ac:spMkLst>
        </pc:spChg>
        <pc:spChg chg="mod">
          <ac:chgData name="Steve Shellhammer" userId="0e71f22d-ee3e-49c0-82ff-dbc290af8082" providerId="ADAL" clId="{1320C1ED-4977-4F4D-9F26-34CFF3446D5E}" dt="2022-10-20T20:05:37.813" v="1850" actId="20577"/>
          <ac:spMkLst>
            <pc:docMk/>
            <pc:sldMk cId="1672664259" sldId="555"/>
            <ac:spMk id="3" creationId="{8CF9166D-F79F-7F06-880F-EC8633ECA916}"/>
          </ac:spMkLst>
        </pc:spChg>
        <pc:spChg chg="mod">
          <ac:chgData name="Steve Shellhammer" userId="0e71f22d-ee3e-49c0-82ff-dbc290af8082" providerId="ADAL" clId="{1320C1ED-4977-4F4D-9F26-34CFF3446D5E}" dt="2022-10-20T20:23:30.636" v="1925" actId="20577"/>
          <ac:spMkLst>
            <pc:docMk/>
            <pc:sldMk cId="1672664259" sldId="555"/>
            <ac:spMk id="23" creationId="{2443B82B-03E5-FF31-25ED-C65EC21D88CC}"/>
          </ac:spMkLst>
        </pc:spChg>
      </pc:sldChg>
      <pc:sldChg chg="addSp delSp modSp new mod">
        <pc:chgData name="Steve Shellhammer" userId="0e71f22d-ee3e-49c0-82ff-dbc290af8082" providerId="ADAL" clId="{1320C1ED-4977-4F4D-9F26-34CFF3446D5E}" dt="2022-10-20T20:19:20.896" v="1911" actId="14100"/>
        <pc:sldMkLst>
          <pc:docMk/>
          <pc:sldMk cId="3412471563" sldId="556"/>
        </pc:sldMkLst>
        <pc:spChg chg="mod">
          <ac:chgData name="Steve Shellhammer" userId="0e71f22d-ee3e-49c0-82ff-dbc290af8082" providerId="ADAL" clId="{1320C1ED-4977-4F4D-9F26-34CFF3446D5E}" dt="2022-10-20T20:18:55.866" v="1905" actId="1076"/>
          <ac:spMkLst>
            <pc:docMk/>
            <pc:sldMk cId="3412471563" sldId="556"/>
            <ac:spMk id="2" creationId="{37F8AECE-AFBA-0841-45F2-164C773AC8B6}"/>
          </ac:spMkLst>
        </pc:spChg>
        <pc:spChg chg="del">
          <ac:chgData name="Steve Shellhammer" userId="0e71f22d-ee3e-49c0-82ff-dbc290af8082" providerId="ADAL" clId="{1320C1ED-4977-4F4D-9F26-34CFF3446D5E}" dt="2022-10-20T20:17:19.048" v="1898" actId="478"/>
          <ac:spMkLst>
            <pc:docMk/>
            <pc:sldMk cId="3412471563" sldId="556"/>
            <ac:spMk id="3" creationId="{134771B9-844C-4183-18CE-1775D2A67C85}"/>
          </ac:spMkLst>
        </pc:spChg>
        <pc:picChg chg="add mod">
          <ac:chgData name="Steve Shellhammer" userId="0e71f22d-ee3e-49c0-82ff-dbc290af8082" providerId="ADAL" clId="{1320C1ED-4977-4F4D-9F26-34CFF3446D5E}" dt="2022-10-20T20:18:58.120" v="1906" actId="1076"/>
          <ac:picMkLst>
            <pc:docMk/>
            <pc:sldMk cId="3412471563" sldId="556"/>
            <ac:picMk id="8" creationId="{AD9C5DE4-2B32-CD51-1DE6-DC862FF1EA4C}"/>
          </ac:picMkLst>
        </pc:picChg>
        <pc:picChg chg="add mod">
          <ac:chgData name="Steve Shellhammer" userId="0e71f22d-ee3e-49c0-82ff-dbc290af8082" providerId="ADAL" clId="{1320C1ED-4977-4F4D-9F26-34CFF3446D5E}" dt="2022-10-20T20:19:20.896" v="1911" actId="14100"/>
          <ac:picMkLst>
            <pc:docMk/>
            <pc:sldMk cId="3412471563" sldId="556"/>
            <ac:picMk id="10" creationId="{E24CA9C9-5B4B-7971-27F9-7C1B64F9E94C}"/>
          </ac:picMkLst>
        </pc:picChg>
      </pc:sldChg>
      <pc:sldChg chg="modSp add mod">
        <pc:chgData name="Steve Shellhammer" userId="0e71f22d-ee3e-49c0-82ff-dbc290af8082" providerId="ADAL" clId="{1320C1ED-4977-4F4D-9F26-34CFF3446D5E}" dt="2022-10-20T22:24:11.672" v="2755" actId="14100"/>
        <pc:sldMkLst>
          <pc:docMk/>
          <pc:sldMk cId="2403684380" sldId="557"/>
        </pc:sldMkLst>
        <pc:spChg chg="mod">
          <ac:chgData name="Steve Shellhammer" userId="0e71f22d-ee3e-49c0-82ff-dbc290af8082" providerId="ADAL" clId="{1320C1ED-4977-4F4D-9F26-34CFF3446D5E}" dt="2022-10-20T20:23:13.854" v="1914" actId="20577"/>
          <ac:spMkLst>
            <pc:docMk/>
            <pc:sldMk cId="2403684380" sldId="557"/>
            <ac:spMk id="2" creationId="{CC67FD0F-5A03-EB17-C714-922CE8669A34}"/>
          </ac:spMkLst>
        </pc:spChg>
        <pc:spChg chg="mod">
          <ac:chgData name="Steve Shellhammer" userId="0e71f22d-ee3e-49c0-82ff-dbc290af8082" providerId="ADAL" clId="{1320C1ED-4977-4F4D-9F26-34CFF3446D5E}" dt="2022-10-20T22:24:11.672" v="2755" actId="14100"/>
          <ac:spMkLst>
            <pc:docMk/>
            <pc:sldMk cId="2403684380" sldId="557"/>
            <ac:spMk id="3" creationId="{8CF9166D-F79F-7F06-880F-EC8633ECA916}"/>
          </ac:spMkLst>
        </pc:spChg>
        <pc:spChg chg="mod">
          <ac:chgData name="Steve Shellhammer" userId="0e71f22d-ee3e-49c0-82ff-dbc290af8082" providerId="ADAL" clId="{1320C1ED-4977-4F4D-9F26-34CFF3446D5E}" dt="2022-10-20T22:23:36.206" v="2642" actId="1076"/>
          <ac:spMkLst>
            <pc:docMk/>
            <pc:sldMk cId="2403684380" sldId="557"/>
            <ac:spMk id="23" creationId="{2443B82B-03E5-FF31-25ED-C65EC21D88CC}"/>
          </ac:spMkLst>
        </pc:spChg>
      </pc:sldChg>
      <pc:sldChg chg="modSp add mod">
        <pc:chgData name="Steve Shellhammer" userId="0e71f22d-ee3e-49c0-82ff-dbc290af8082" providerId="ADAL" clId="{1320C1ED-4977-4F4D-9F26-34CFF3446D5E}" dt="2022-10-20T22:24:22.435" v="2759" actId="20577"/>
        <pc:sldMkLst>
          <pc:docMk/>
          <pc:sldMk cId="2938677378" sldId="558"/>
        </pc:sldMkLst>
        <pc:spChg chg="mod">
          <ac:chgData name="Steve Shellhammer" userId="0e71f22d-ee3e-49c0-82ff-dbc290af8082" providerId="ADAL" clId="{1320C1ED-4977-4F4D-9F26-34CFF3446D5E}" dt="2022-10-20T22:22:36.911" v="2587" actId="14100"/>
          <ac:spMkLst>
            <pc:docMk/>
            <pc:sldMk cId="2938677378" sldId="558"/>
            <ac:spMk id="2" creationId="{CC67FD0F-5A03-EB17-C714-922CE8669A34}"/>
          </ac:spMkLst>
        </pc:spChg>
        <pc:spChg chg="mod">
          <ac:chgData name="Steve Shellhammer" userId="0e71f22d-ee3e-49c0-82ff-dbc290af8082" providerId="ADAL" clId="{1320C1ED-4977-4F4D-9F26-34CFF3446D5E}" dt="2022-10-20T22:24:22.435" v="2759" actId="20577"/>
          <ac:spMkLst>
            <pc:docMk/>
            <pc:sldMk cId="2938677378" sldId="558"/>
            <ac:spMk id="3" creationId="{8CF9166D-F79F-7F06-880F-EC8633ECA916}"/>
          </ac:spMkLst>
        </pc:spChg>
        <pc:spChg chg="mod">
          <ac:chgData name="Steve Shellhammer" userId="0e71f22d-ee3e-49c0-82ff-dbc290af8082" providerId="ADAL" clId="{1320C1ED-4977-4F4D-9F26-34CFF3446D5E}" dt="2022-10-20T22:23:12.400" v="2600" actId="20577"/>
          <ac:spMkLst>
            <pc:docMk/>
            <pc:sldMk cId="2938677378" sldId="558"/>
            <ac:spMk id="23" creationId="{2443B82B-03E5-FF31-25ED-C65EC21D88CC}"/>
          </ac:spMkLst>
        </pc:spChg>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D0F9056C-D705-47AE-BD39-F55EC5F3B8F7}"/>
    <pc:docChg chg="modSld">
      <pc:chgData name="Steve Shellhammer" userId="0e71f22d-ee3e-49c0-82ff-dbc290af8082" providerId="ADAL" clId="{D0F9056C-D705-47AE-BD39-F55EC5F3B8F7}" dt="2021-10-28T16:55:30.952" v="5" actId="113"/>
      <pc:docMkLst>
        <pc:docMk/>
      </pc:docMkLst>
      <pc:sldChg chg="modSp mod">
        <pc:chgData name="Steve Shellhammer" userId="0e71f22d-ee3e-49c0-82ff-dbc290af8082" providerId="ADAL" clId="{D0F9056C-D705-47AE-BD39-F55EC5F3B8F7}" dt="2021-10-28T16:54:41.145" v="3" actId="20577"/>
        <pc:sldMkLst>
          <pc:docMk/>
          <pc:sldMk cId="0" sldId="256"/>
        </pc:sldMkLst>
        <pc:spChg chg="mod">
          <ac:chgData name="Steve Shellhammer" userId="0e71f22d-ee3e-49c0-82ff-dbc290af8082" providerId="ADAL" clId="{D0F9056C-D705-47AE-BD39-F55EC5F3B8F7}" dt="2021-10-28T16:54:41.145" v="3" actId="20577"/>
          <ac:spMkLst>
            <pc:docMk/>
            <pc:sldMk cId="0" sldId="256"/>
            <ac:spMk id="3074" creationId="{00000000-0000-0000-0000-000000000000}"/>
          </ac:spMkLst>
        </pc:spChg>
      </pc:sldChg>
      <pc:sldChg chg="modSp">
        <pc:chgData name="Steve Shellhammer" userId="0e71f22d-ee3e-49c0-82ff-dbc290af8082" providerId="ADAL" clId="{D0F9056C-D705-47AE-BD39-F55EC5F3B8F7}" dt="2021-10-28T16:55:30.952" v="5" actId="113"/>
        <pc:sldMkLst>
          <pc:docMk/>
          <pc:sldMk cId="1522346237" sldId="530"/>
        </pc:sldMkLst>
        <pc:spChg chg="mod">
          <ac:chgData name="Steve Shellhammer" userId="0e71f22d-ee3e-49c0-82ff-dbc290af8082" providerId="ADAL" clId="{D0F9056C-D705-47AE-BD39-F55EC5F3B8F7}" dt="2021-10-28T16:55:30.952" v="5" actId="113"/>
          <ac:spMkLst>
            <pc:docMk/>
            <pc:sldMk cId="1522346237" sldId="530"/>
            <ac:spMk id="3" creationId="{251AA095-991B-417E-A5D9-98CD3A4A03A5}"/>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C15423F7-7331-4EBB-B0DF-94D16AFE56C5}"/>
    <pc:docChg chg="modSld modMainMaster">
      <pc:chgData name="Steve Shellhammer" userId="0e71f22d-ee3e-49c0-82ff-dbc290af8082" providerId="ADAL" clId="{C15423F7-7331-4EBB-B0DF-94D16AFE56C5}" dt="2021-10-12T19:40:25.557" v="133" actId="6549"/>
      <pc:docMkLst>
        <pc:docMk/>
      </pc:docMkLst>
      <pc:sldChg chg="modSp mod">
        <pc:chgData name="Steve Shellhammer" userId="0e71f22d-ee3e-49c0-82ff-dbc290af8082" providerId="ADAL" clId="{C15423F7-7331-4EBB-B0DF-94D16AFE56C5}" dt="2021-10-12T19:33:14.689" v="23" actId="20577"/>
        <pc:sldMkLst>
          <pc:docMk/>
          <pc:sldMk cId="0" sldId="256"/>
        </pc:sldMkLst>
        <pc:spChg chg="mod">
          <ac:chgData name="Steve Shellhammer" userId="0e71f22d-ee3e-49c0-82ff-dbc290af8082" providerId="ADAL" clId="{C15423F7-7331-4EBB-B0DF-94D16AFE56C5}" dt="2021-10-12T19:33:14.689" v="23" actId="20577"/>
          <ac:spMkLst>
            <pc:docMk/>
            <pc:sldMk cId="0" sldId="256"/>
            <ac:spMk id="3074" creationId="{00000000-0000-0000-0000-000000000000}"/>
          </ac:spMkLst>
        </pc:spChg>
      </pc:sldChg>
      <pc:sldChg chg="modSp mod">
        <pc:chgData name="Steve Shellhammer" userId="0e71f22d-ee3e-49c0-82ff-dbc290af8082" providerId="ADAL" clId="{C15423F7-7331-4EBB-B0DF-94D16AFE56C5}" dt="2021-10-12T19:37:08.066" v="91" actId="20577"/>
        <pc:sldMkLst>
          <pc:docMk/>
          <pc:sldMk cId="491374436" sldId="529"/>
        </pc:sldMkLst>
        <pc:spChg chg="mod">
          <ac:chgData name="Steve Shellhammer" userId="0e71f22d-ee3e-49c0-82ff-dbc290af8082" providerId="ADAL" clId="{C15423F7-7331-4EBB-B0DF-94D16AFE56C5}" dt="2021-10-12T19:37:08.066" v="91" actId="20577"/>
          <ac:spMkLst>
            <pc:docMk/>
            <pc:sldMk cId="491374436" sldId="529"/>
            <ac:spMk id="3" creationId="{89716238-1985-463C-A34E-E1EECFBE862E}"/>
          </ac:spMkLst>
        </pc:spChg>
      </pc:sldChg>
      <pc:sldChg chg="modSp mod">
        <pc:chgData name="Steve Shellhammer" userId="0e71f22d-ee3e-49c0-82ff-dbc290af8082" providerId="ADAL" clId="{C15423F7-7331-4EBB-B0DF-94D16AFE56C5}" dt="2021-10-12T19:37:36.004" v="95" actId="20577"/>
        <pc:sldMkLst>
          <pc:docMk/>
          <pc:sldMk cId="1033386959" sldId="530"/>
        </pc:sldMkLst>
        <pc:spChg chg="mod">
          <ac:chgData name="Steve Shellhammer" userId="0e71f22d-ee3e-49c0-82ff-dbc290af8082" providerId="ADAL" clId="{C15423F7-7331-4EBB-B0DF-94D16AFE56C5}" dt="2021-10-12T19:37:29.565" v="93" actId="1076"/>
          <ac:spMkLst>
            <pc:docMk/>
            <pc:sldMk cId="1033386959" sldId="530"/>
            <ac:spMk id="2" creationId="{049B9A09-D664-49AA-AC53-A8415F49DB4A}"/>
          </ac:spMkLst>
        </pc:spChg>
        <pc:spChg chg="mod">
          <ac:chgData name="Steve Shellhammer" userId="0e71f22d-ee3e-49c0-82ff-dbc290af8082" providerId="ADAL" clId="{C15423F7-7331-4EBB-B0DF-94D16AFE56C5}" dt="2021-10-12T19:37:36.004" v="95" actId="20577"/>
          <ac:spMkLst>
            <pc:docMk/>
            <pc:sldMk cId="1033386959" sldId="530"/>
            <ac:spMk id="3" creationId="{FB91CA03-C543-4A7C-9AE8-6F0711F6E077}"/>
          </ac:spMkLst>
        </pc:spChg>
      </pc:sldChg>
      <pc:sldChg chg="modSp mod">
        <pc:chgData name="Steve Shellhammer" userId="0e71f22d-ee3e-49c0-82ff-dbc290af8082" providerId="ADAL" clId="{C15423F7-7331-4EBB-B0DF-94D16AFE56C5}" dt="2021-10-12T19:39:44.435" v="132" actId="20577"/>
        <pc:sldMkLst>
          <pc:docMk/>
          <pc:sldMk cId="913928595" sldId="536"/>
        </pc:sldMkLst>
        <pc:spChg chg="mod">
          <ac:chgData name="Steve Shellhammer" userId="0e71f22d-ee3e-49c0-82ff-dbc290af8082" providerId="ADAL" clId="{C15423F7-7331-4EBB-B0DF-94D16AFE56C5}" dt="2021-10-12T19:39:44.435" v="132" actId="20577"/>
          <ac:spMkLst>
            <pc:docMk/>
            <pc:sldMk cId="913928595" sldId="536"/>
            <ac:spMk id="3" creationId="{27473B3F-F94D-4728-A0F8-88BFA6907F94}"/>
          </ac:spMkLst>
        </pc:spChg>
      </pc:sldChg>
      <pc:sldChg chg="modSp mod">
        <pc:chgData name="Steve Shellhammer" userId="0e71f22d-ee3e-49c0-82ff-dbc290af8082" providerId="ADAL" clId="{C15423F7-7331-4EBB-B0DF-94D16AFE56C5}" dt="2021-10-12T19:38:05.651" v="101" actId="20577"/>
        <pc:sldMkLst>
          <pc:docMk/>
          <pc:sldMk cId="2716857888" sldId="537"/>
        </pc:sldMkLst>
        <pc:spChg chg="mod">
          <ac:chgData name="Steve Shellhammer" userId="0e71f22d-ee3e-49c0-82ff-dbc290af8082" providerId="ADAL" clId="{C15423F7-7331-4EBB-B0DF-94D16AFE56C5}" dt="2021-10-12T19:38:05.651" v="101" actId="20577"/>
          <ac:spMkLst>
            <pc:docMk/>
            <pc:sldMk cId="2716857888" sldId="537"/>
            <ac:spMk id="3" creationId="{FF2DE659-4786-4C44-B6D7-E9E05E77C420}"/>
          </ac:spMkLst>
        </pc:spChg>
      </pc:sldChg>
      <pc:sldChg chg="modSp mod">
        <pc:chgData name="Steve Shellhammer" userId="0e71f22d-ee3e-49c0-82ff-dbc290af8082" providerId="ADAL" clId="{C15423F7-7331-4EBB-B0DF-94D16AFE56C5}" dt="2021-10-12T19:40:25.557" v="133" actId="6549"/>
        <pc:sldMkLst>
          <pc:docMk/>
          <pc:sldMk cId="341061038" sldId="549"/>
        </pc:sldMkLst>
        <pc:spChg chg="mod">
          <ac:chgData name="Steve Shellhammer" userId="0e71f22d-ee3e-49c0-82ff-dbc290af8082" providerId="ADAL" clId="{C15423F7-7331-4EBB-B0DF-94D16AFE56C5}" dt="2021-10-12T19:40:25.557" v="133" actId="6549"/>
          <ac:spMkLst>
            <pc:docMk/>
            <pc:sldMk cId="341061038" sldId="549"/>
            <ac:spMk id="3" creationId="{F2F3AABC-1308-48ED-AF2F-B2974160B87E}"/>
          </ac:spMkLst>
        </pc:spChg>
      </pc:sldChg>
      <pc:sldMasterChg chg="modSldLayout">
        <pc:chgData name="Steve Shellhammer" userId="0e71f22d-ee3e-49c0-82ff-dbc290af8082" providerId="ADAL" clId="{C15423F7-7331-4EBB-B0DF-94D16AFE56C5}" dt="2021-09-28T23:17:59.955" v="7" actId="20577"/>
        <pc:sldMasterMkLst>
          <pc:docMk/>
          <pc:sldMasterMk cId="0" sldId="2147483648"/>
        </pc:sldMasterMkLst>
        <pc:sldLayoutChg chg="modSp mod">
          <pc:chgData name="Steve Shellhammer" userId="0e71f22d-ee3e-49c0-82ff-dbc290af8082" providerId="ADAL" clId="{C15423F7-7331-4EBB-B0DF-94D16AFE56C5}" dt="2021-09-28T23:17:59.955" v="7" actId="20577"/>
          <pc:sldLayoutMkLst>
            <pc:docMk/>
            <pc:sldMasterMk cId="0" sldId="2147483648"/>
            <pc:sldLayoutMk cId="0" sldId="2147483650"/>
          </pc:sldLayoutMkLst>
          <pc:spChg chg="mod">
            <ac:chgData name="Steve Shellhammer" userId="0e71f22d-ee3e-49c0-82ff-dbc290af8082" providerId="ADAL" clId="{C15423F7-7331-4EBB-B0DF-94D16AFE56C5}" dt="2021-09-28T23:17:59.955" v="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Steve Shellhammer" userId="0e71f22d-ee3e-49c0-82ff-dbc290af8082" providerId="ADAL" clId="{45A3FF76-3816-4680-880A-C8354C4368AB}"/>
    <pc:docChg chg="undo custSel addSld delSld modSld modMainMaster">
      <pc:chgData name="Steve Shellhammer" userId="0e71f22d-ee3e-49c0-82ff-dbc290af8082" providerId="ADAL" clId="{45A3FF76-3816-4680-880A-C8354C4368AB}" dt="2023-03-20T23:09:30.819" v="7177" actId="20577"/>
      <pc:docMkLst>
        <pc:docMk/>
      </pc:docMkLst>
      <pc:sldChg chg="modSp mod">
        <pc:chgData name="Steve Shellhammer" userId="0e71f22d-ee3e-49c0-82ff-dbc290af8082" providerId="ADAL" clId="{45A3FF76-3816-4680-880A-C8354C4368AB}" dt="2023-03-20T15:42:09.508" v="3392" actId="13926"/>
        <pc:sldMkLst>
          <pc:docMk/>
          <pc:sldMk cId="0" sldId="256"/>
        </pc:sldMkLst>
        <pc:spChg chg="mod">
          <ac:chgData name="Steve Shellhammer" userId="0e71f22d-ee3e-49c0-82ff-dbc290af8082" providerId="ADAL" clId="{45A3FF76-3816-4680-880A-C8354C4368AB}" dt="2023-03-20T15:41:44.382" v="3387" actId="13926"/>
          <ac:spMkLst>
            <pc:docMk/>
            <pc:sldMk cId="0" sldId="256"/>
            <ac:spMk id="2" creationId="{7DDAD952-1B41-482B-A153-F47D4CB6A945}"/>
          </ac:spMkLst>
        </pc:spChg>
        <pc:spChg chg="mod">
          <ac:chgData name="Steve Shellhammer" userId="0e71f22d-ee3e-49c0-82ff-dbc290af8082" providerId="ADAL" clId="{45A3FF76-3816-4680-880A-C8354C4368AB}" dt="2023-03-13T16:06:40.014" v="40" actId="20577"/>
          <ac:spMkLst>
            <pc:docMk/>
            <pc:sldMk cId="0" sldId="256"/>
            <ac:spMk id="3073" creationId="{00000000-0000-0000-0000-000000000000}"/>
          </ac:spMkLst>
        </pc:spChg>
        <pc:spChg chg="mod">
          <ac:chgData name="Steve Shellhammer" userId="0e71f22d-ee3e-49c0-82ff-dbc290af8082" providerId="ADAL" clId="{45A3FF76-3816-4680-880A-C8354C4368AB}" dt="2023-03-20T15:42:09.508" v="3392" actId="13926"/>
          <ac:spMkLst>
            <pc:docMk/>
            <pc:sldMk cId="0" sldId="256"/>
            <ac:spMk id="3074" creationId="{00000000-0000-0000-0000-000000000000}"/>
          </ac:spMkLst>
        </pc:spChg>
        <pc:graphicFrameChg chg="modGraphic">
          <ac:chgData name="Steve Shellhammer" userId="0e71f22d-ee3e-49c0-82ff-dbc290af8082" providerId="ADAL" clId="{45A3FF76-3816-4680-880A-C8354C4368AB}" dt="2023-03-13T16:11:28.882" v="55"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45A3FF76-3816-4680-880A-C8354C4368AB}" dt="2023-03-20T15:42:16.503" v="3393" actId="1076"/>
        <pc:sldMkLst>
          <pc:docMk/>
          <pc:sldMk cId="529197180" sldId="538"/>
        </pc:sldMkLst>
        <pc:spChg chg="mod">
          <ac:chgData name="Steve Shellhammer" userId="0e71f22d-ee3e-49c0-82ff-dbc290af8082" providerId="ADAL" clId="{45A3FF76-3816-4680-880A-C8354C4368AB}" dt="2023-03-13T17:58:48.100" v="927" actId="14100"/>
          <ac:spMkLst>
            <pc:docMk/>
            <pc:sldMk cId="529197180" sldId="538"/>
            <ac:spMk id="2" creationId="{76647AFF-F7CF-4EB9-5FDA-25E40C3290F7}"/>
          </ac:spMkLst>
        </pc:spChg>
        <pc:spChg chg="mod">
          <ac:chgData name="Steve Shellhammer" userId="0e71f22d-ee3e-49c0-82ff-dbc290af8082" providerId="ADAL" clId="{45A3FF76-3816-4680-880A-C8354C4368AB}" dt="2023-03-20T15:42:16.503" v="3393" actId="1076"/>
          <ac:spMkLst>
            <pc:docMk/>
            <pc:sldMk cId="529197180" sldId="538"/>
            <ac:spMk id="3" creationId="{7278D672-8B76-F916-922D-22B8827E2245}"/>
          </ac:spMkLst>
        </pc:spChg>
      </pc:sldChg>
      <pc:sldChg chg="modSp new mod">
        <pc:chgData name="Steve Shellhammer" userId="0e71f22d-ee3e-49c0-82ff-dbc290af8082" providerId="ADAL" clId="{45A3FF76-3816-4680-880A-C8354C4368AB}" dt="2023-03-20T23:03:02.758" v="6719" actId="20577"/>
        <pc:sldMkLst>
          <pc:docMk/>
          <pc:sldMk cId="2856481569" sldId="539"/>
        </pc:sldMkLst>
        <pc:spChg chg="mod">
          <ac:chgData name="Steve Shellhammer" userId="0e71f22d-ee3e-49c0-82ff-dbc290af8082" providerId="ADAL" clId="{45A3FF76-3816-4680-880A-C8354C4368AB}" dt="2023-03-20T23:02:42.306" v="6714" actId="14100"/>
          <ac:spMkLst>
            <pc:docMk/>
            <pc:sldMk cId="2856481569" sldId="539"/>
            <ac:spMk id="2" creationId="{E481A092-8554-46D3-488F-9B48757BC318}"/>
          </ac:spMkLst>
        </pc:spChg>
        <pc:spChg chg="mod">
          <ac:chgData name="Steve Shellhammer" userId="0e71f22d-ee3e-49c0-82ff-dbc290af8082" providerId="ADAL" clId="{45A3FF76-3816-4680-880A-C8354C4368AB}" dt="2023-03-20T23:03:02.758" v="6719" actId="20577"/>
          <ac:spMkLst>
            <pc:docMk/>
            <pc:sldMk cId="2856481569" sldId="539"/>
            <ac:spMk id="3" creationId="{C188F4A6-6EA0-520E-2197-7D35B99A773D}"/>
          </ac:spMkLst>
        </pc:spChg>
      </pc:sldChg>
      <pc:sldChg chg="del">
        <pc:chgData name="Steve Shellhammer" userId="0e71f22d-ee3e-49c0-82ff-dbc290af8082" providerId="ADAL" clId="{45A3FF76-3816-4680-880A-C8354C4368AB}" dt="2023-03-13T18:00:15.551" v="1024" actId="47"/>
        <pc:sldMkLst>
          <pc:docMk/>
          <pc:sldMk cId="3739150511" sldId="539"/>
        </pc:sldMkLst>
      </pc:sldChg>
      <pc:sldChg chg="modSp new mod">
        <pc:chgData name="Steve Shellhammer" userId="0e71f22d-ee3e-49c0-82ff-dbc290af8082" providerId="ADAL" clId="{45A3FF76-3816-4680-880A-C8354C4368AB}" dt="2023-03-20T23:04:39.125" v="6834" actId="20577"/>
        <pc:sldMkLst>
          <pc:docMk/>
          <pc:sldMk cId="2321826473" sldId="540"/>
        </pc:sldMkLst>
        <pc:spChg chg="mod">
          <ac:chgData name="Steve Shellhammer" userId="0e71f22d-ee3e-49c0-82ff-dbc290af8082" providerId="ADAL" clId="{45A3FF76-3816-4680-880A-C8354C4368AB}" dt="2023-03-20T15:43:56.181" v="3659" actId="14100"/>
          <ac:spMkLst>
            <pc:docMk/>
            <pc:sldMk cId="2321826473" sldId="540"/>
            <ac:spMk id="2" creationId="{68B383DC-C434-8E6E-8BCD-AB0A39B39E0E}"/>
          </ac:spMkLst>
        </pc:spChg>
        <pc:spChg chg="mod">
          <ac:chgData name="Steve Shellhammer" userId="0e71f22d-ee3e-49c0-82ff-dbc290af8082" providerId="ADAL" clId="{45A3FF76-3816-4680-880A-C8354C4368AB}" dt="2023-03-20T23:04:39.125" v="6834" actId="20577"/>
          <ac:spMkLst>
            <pc:docMk/>
            <pc:sldMk cId="2321826473" sldId="540"/>
            <ac:spMk id="3" creationId="{C9618087-0477-D712-F030-FF07F5543826}"/>
          </ac:spMkLst>
        </pc:spChg>
      </pc:sldChg>
      <pc:sldChg chg="del">
        <pc:chgData name="Steve Shellhammer" userId="0e71f22d-ee3e-49c0-82ff-dbc290af8082" providerId="ADAL" clId="{45A3FF76-3816-4680-880A-C8354C4368AB}" dt="2023-03-13T18:00:15.551" v="1024" actId="47"/>
        <pc:sldMkLst>
          <pc:docMk/>
          <pc:sldMk cId="3270413454" sldId="540"/>
        </pc:sldMkLst>
      </pc:sldChg>
      <pc:sldChg chg="modSp new mod">
        <pc:chgData name="Steve Shellhammer" userId="0e71f22d-ee3e-49c0-82ff-dbc290af8082" providerId="ADAL" clId="{45A3FF76-3816-4680-880A-C8354C4368AB}" dt="2023-03-20T15:46:03.550" v="3861" actId="20577"/>
        <pc:sldMkLst>
          <pc:docMk/>
          <pc:sldMk cId="547413672" sldId="541"/>
        </pc:sldMkLst>
        <pc:spChg chg="mod">
          <ac:chgData name="Steve Shellhammer" userId="0e71f22d-ee3e-49c0-82ff-dbc290af8082" providerId="ADAL" clId="{45A3FF76-3816-4680-880A-C8354C4368AB}" dt="2023-03-17T18:44:57.340" v="2766" actId="20577"/>
          <ac:spMkLst>
            <pc:docMk/>
            <pc:sldMk cId="547413672" sldId="541"/>
            <ac:spMk id="2" creationId="{F8937240-53B7-6D9A-2B71-B67992A44016}"/>
          </ac:spMkLst>
        </pc:spChg>
        <pc:spChg chg="mod">
          <ac:chgData name="Steve Shellhammer" userId="0e71f22d-ee3e-49c0-82ff-dbc290af8082" providerId="ADAL" clId="{45A3FF76-3816-4680-880A-C8354C4368AB}" dt="2023-03-20T15:46:03.550" v="3861" actId="20577"/>
          <ac:spMkLst>
            <pc:docMk/>
            <pc:sldMk cId="547413672" sldId="541"/>
            <ac:spMk id="3" creationId="{2DDD8497-6651-10D3-A91E-A9FD4C8BC53E}"/>
          </ac:spMkLst>
        </pc:spChg>
      </pc:sldChg>
      <pc:sldChg chg="del">
        <pc:chgData name="Steve Shellhammer" userId="0e71f22d-ee3e-49c0-82ff-dbc290af8082" providerId="ADAL" clId="{45A3FF76-3816-4680-880A-C8354C4368AB}" dt="2023-03-13T18:00:15.551" v="1024" actId="47"/>
        <pc:sldMkLst>
          <pc:docMk/>
          <pc:sldMk cId="3754947169" sldId="541"/>
        </pc:sldMkLst>
      </pc:sldChg>
      <pc:sldChg chg="del">
        <pc:chgData name="Steve Shellhammer" userId="0e71f22d-ee3e-49c0-82ff-dbc290af8082" providerId="ADAL" clId="{45A3FF76-3816-4680-880A-C8354C4368AB}" dt="2023-03-13T18:00:15.551" v="1024" actId="47"/>
        <pc:sldMkLst>
          <pc:docMk/>
          <pc:sldMk cId="1781948088" sldId="542"/>
        </pc:sldMkLst>
      </pc:sldChg>
      <pc:sldChg chg="modSp add mod">
        <pc:chgData name="Steve Shellhammer" userId="0e71f22d-ee3e-49c0-82ff-dbc290af8082" providerId="ADAL" clId="{45A3FF76-3816-4680-880A-C8354C4368AB}" dt="2023-03-20T23:06:25.594" v="6896" actId="20577"/>
        <pc:sldMkLst>
          <pc:docMk/>
          <pc:sldMk cId="3322368629" sldId="542"/>
        </pc:sldMkLst>
        <pc:spChg chg="mod">
          <ac:chgData name="Steve Shellhammer" userId="0e71f22d-ee3e-49c0-82ff-dbc290af8082" providerId="ADAL" clId="{45A3FF76-3816-4680-880A-C8354C4368AB}" dt="2023-03-20T23:06:25.594" v="6896" actId="20577"/>
          <ac:spMkLst>
            <pc:docMk/>
            <pc:sldMk cId="3322368629" sldId="542"/>
            <ac:spMk id="3" creationId="{2DDD8497-6651-10D3-A91E-A9FD4C8BC53E}"/>
          </ac:spMkLst>
        </pc:spChg>
      </pc:sldChg>
      <pc:sldChg chg="modSp new mod">
        <pc:chgData name="Steve Shellhammer" userId="0e71f22d-ee3e-49c0-82ff-dbc290af8082" providerId="ADAL" clId="{45A3FF76-3816-4680-880A-C8354C4368AB}" dt="2023-03-20T23:06:52.726" v="6932" actId="20577"/>
        <pc:sldMkLst>
          <pc:docMk/>
          <pc:sldMk cId="4081781769" sldId="543"/>
        </pc:sldMkLst>
        <pc:spChg chg="mod">
          <ac:chgData name="Steve Shellhammer" userId="0e71f22d-ee3e-49c0-82ff-dbc290af8082" providerId="ADAL" clId="{45A3FF76-3816-4680-880A-C8354C4368AB}" dt="2023-03-20T15:53:03.800" v="4929" actId="14100"/>
          <ac:spMkLst>
            <pc:docMk/>
            <pc:sldMk cId="4081781769" sldId="543"/>
            <ac:spMk id="2" creationId="{071CEEC3-A8FE-0331-89BD-21186BDEF1DC}"/>
          </ac:spMkLst>
        </pc:spChg>
        <pc:spChg chg="mod">
          <ac:chgData name="Steve Shellhammer" userId="0e71f22d-ee3e-49c0-82ff-dbc290af8082" providerId="ADAL" clId="{45A3FF76-3816-4680-880A-C8354C4368AB}" dt="2023-03-20T23:06:52.726" v="6932" actId="20577"/>
          <ac:spMkLst>
            <pc:docMk/>
            <pc:sldMk cId="4081781769" sldId="543"/>
            <ac:spMk id="3" creationId="{CF880706-BBAC-CD2C-6877-1ED31794C2D1}"/>
          </ac:spMkLst>
        </pc:spChg>
      </pc:sldChg>
      <pc:sldChg chg="modSp new mod">
        <pc:chgData name="Steve Shellhammer" userId="0e71f22d-ee3e-49c0-82ff-dbc290af8082" providerId="ADAL" clId="{45A3FF76-3816-4680-880A-C8354C4368AB}" dt="2023-03-20T15:56:39.860" v="5497" actId="12"/>
        <pc:sldMkLst>
          <pc:docMk/>
          <pc:sldMk cId="713590355" sldId="544"/>
        </pc:sldMkLst>
        <pc:spChg chg="mod">
          <ac:chgData name="Steve Shellhammer" userId="0e71f22d-ee3e-49c0-82ff-dbc290af8082" providerId="ADAL" clId="{45A3FF76-3816-4680-880A-C8354C4368AB}" dt="2023-03-20T15:54:22.676" v="5108" actId="20577"/>
          <ac:spMkLst>
            <pc:docMk/>
            <pc:sldMk cId="713590355" sldId="544"/>
            <ac:spMk id="2" creationId="{3250A710-35A8-2E84-F771-D0CAD454874E}"/>
          </ac:spMkLst>
        </pc:spChg>
        <pc:spChg chg="mod">
          <ac:chgData name="Steve Shellhammer" userId="0e71f22d-ee3e-49c0-82ff-dbc290af8082" providerId="ADAL" clId="{45A3FF76-3816-4680-880A-C8354C4368AB}" dt="2023-03-20T15:56:39.860" v="5497" actId="12"/>
          <ac:spMkLst>
            <pc:docMk/>
            <pc:sldMk cId="713590355" sldId="544"/>
            <ac:spMk id="3" creationId="{DBEEC497-E465-7900-A915-7118D08796A7}"/>
          </ac:spMkLst>
        </pc:spChg>
      </pc:sldChg>
      <pc:sldChg chg="del">
        <pc:chgData name="Steve Shellhammer" userId="0e71f22d-ee3e-49c0-82ff-dbc290af8082" providerId="ADAL" clId="{45A3FF76-3816-4680-880A-C8354C4368AB}" dt="2023-03-13T18:00:15.551" v="1024" actId="47"/>
        <pc:sldMkLst>
          <pc:docMk/>
          <pc:sldMk cId="3185913972" sldId="544"/>
        </pc:sldMkLst>
      </pc:sldChg>
      <pc:sldChg chg="modSp new mod">
        <pc:chgData name="Steve Shellhammer" userId="0e71f22d-ee3e-49c0-82ff-dbc290af8082" providerId="ADAL" clId="{45A3FF76-3816-4680-880A-C8354C4368AB}" dt="2023-03-20T15:59:22.628" v="5842" actId="20577"/>
        <pc:sldMkLst>
          <pc:docMk/>
          <pc:sldMk cId="294370876" sldId="545"/>
        </pc:sldMkLst>
        <pc:spChg chg="mod">
          <ac:chgData name="Steve Shellhammer" userId="0e71f22d-ee3e-49c0-82ff-dbc290af8082" providerId="ADAL" clId="{45A3FF76-3816-4680-880A-C8354C4368AB}" dt="2023-03-20T15:57:40.247" v="5539" actId="313"/>
          <ac:spMkLst>
            <pc:docMk/>
            <pc:sldMk cId="294370876" sldId="545"/>
            <ac:spMk id="2" creationId="{8BB0FA07-A150-22B9-4700-E08CF791F0B8}"/>
          </ac:spMkLst>
        </pc:spChg>
        <pc:spChg chg="mod">
          <ac:chgData name="Steve Shellhammer" userId="0e71f22d-ee3e-49c0-82ff-dbc290af8082" providerId="ADAL" clId="{45A3FF76-3816-4680-880A-C8354C4368AB}" dt="2023-03-20T15:59:22.628" v="5842" actId="20577"/>
          <ac:spMkLst>
            <pc:docMk/>
            <pc:sldMk cId="294370876" sldId="545"/>
            <ac:spMk id="3" creationId="{EFCD269F-CF7B-6265-3899-387BB7CD3591}"/>
          </ac:spMkLst>
        </pc:spChg>
      </pc:sldChg>
      <pc:sldChg chg="modSp new mod">
        <pc:chgData name="Steve Shellhammer" userId="0e71f22d-ee3e-49c0-82ff-dbc290af8082" providerId="ADAL" clId="{45A3FF76-3816-4680-880A-C8354C4368AB}" dt="2023-03-20T16:00:12.570" v="5966" actId="12"/>
        <pc:sldMkLst>
          <pc:docMk/>
          <pc:sldMk cId="2773607339" sldId="546"/>
        </pc:sldMkLst>
        <pc:spChg chg="mod">
          <ac:chgData name="Steve Shellhammer" userId="0e71f22d-ee3e-49c0-82ff-dbc290af8082" providerId="ADAL" clId="{45A3FF76-3816-4680-880A-C8354C4368AB}" dt="2023-03-20T15:59:35.011" v="5853" actId="20577"/>
          <ac:spMkLst>
            <pc:docMk/>
            <pc:sldMk cId="2773607339" sldId="546"/>
            <ac:spMk id="2" creationId="{A498B821-FC42-042C-49E2-9F66C0D31B21}"/>
          </ac:spMkLst>
        </pc:spChg>
        <pc:spChg chg="mod">
          <ac:chgData name="Steve Shellhammer" userId="0e71f22d-ee3e-49c0-82ff-dbc290af8082" providerId="ADAL" clId="{45A3FF76-3816-4680-880A-C8354C4368AB}" dt="2023-03-20T16:00:12.570" v="5966" actId="12"/>
          <ac:spMkLst>
            <pc:docMk/>
            <pc:sldMk cId="2773607339" sldId="546"/>
            <ac:spMk id="3" creationId="{ED5D4A68-A016-8EFA-2BE7-49CF1C27E4B4}"/>
          </ac:spMkLst>
        </pc:spChg>
      </pc:sldChg>
      <pc:sldChg chg="modSp new mod">
        <pc:chgData name="Steve Shellhammer" userId="0e71f22d-ee3e-49c0-82ff-dbc290af8082" providerId="ADAL" clId="{45A3FF76-3816-4680-880A-C8354C4368AB}" dt="2023-03-20T23:08:14.646" v="6959" actId="20577"/>
        <pc:sldMkLst>
          <pc:docMk/>
          <pc:sldMk cId="906805146" sldId="547"/>
        </pc:sldMkLst>
        <pc:spChg chg="mod">
          <ac:chgData name="Steve Shellhammer" userId="0e71f22d-ee3e-49c0-82ff-dbc290af8082" providerId="ADAL" clId="{45A3FF76-3816-4680-880A-C8354C4368AB}" dt="2023-03-20T16:00:44.194" v="6018" actId="20577"/>
          <ac:spMkLst>
            <pc:docMk/>
            <pc:sldMk cId="906805146" sldId="547"/>
            <ac:spMk id="2" creationId="{12310F88-6513-D536-7EEA-B81400E8BAC9}"/>
          </ac:spMkLst>
        </pc:spChg>
        <pc:spChg chg="mod">
          <ac:chgData name="Steve Shellhammer" userId="0e71f22d-ee3e-49c0-82ff-dbc290af8082" providerId="ADAL" clId="{45A3FF76-3816-4680-880A-C8354C4368AB}" dt="2023-03-20T23:08:14.646" v="6959" actId="20577"/>
          <ac:spMkLst>
            <pc:docMk/>
            <pc:sldMk cId="906805146" sldId="547"/>
            <ac:spMk id="3" creationId="{4FE46673-C8FB-BBA8-4652-F232C6D63632}"/>
          </ac:spMkLst>
        </pc:spChg>
      </pc:sldChg>
      <pc:sldChg chg="modSp add mod">
        <pc:chgData name="Steve Shellhammer" userId="0e71f22d-ee3e-49c0-82ff-dbc290af8082" providerId="ADAL" clId="{45A3FF76-3816-4680-880A-C8354C4368AB}" dt="2023-03-20T23:08:42.173" v="6978" actId="20577"/>
        <pc:sldMkLst>
          <pc:docMk/>
          <pc:sldMk cId="1671508115" sldId="548"/>
        </pc:sldMkLst>
        <pc:spChg chg="mod">
          <ac:chgData name="Steve Shellhammer" userId="0e71f22d-ee3e-49c0-82ff-dbc290af8082" providerId="ADAL" clId="{45A3FF76-3816-4680-880A-C8354C4368AB}" dt="2023-03-20T16:03:06.914" v="6229" actId="20577"/>
          <ac:spMkLst>
            <pc:docMk/>
            <pc:sldMk cId="1671508115" sldId="548"/>
            <ac:spMk id="2" creationId="{12310F88-6513-D536-7EEA-B81400E8BAC9}"/>
          </ac:spMkLst>
        </pc:spChg>
        <pc:spChg chg="mod">
          <ac:chgData name="Steve Shellhammer" userId="0e71f22d-ee3e-49c0-82ff-dbc290af8082" providerId="ADAL" clId="{45A3FF76-3816-4680-880A-C8354C4368AB}" dt="2023-03-20T23:08:42.173" v="6978" actId="20577"/>
          <ac:spMkLst>
            <pc:docMk/>
            <pc:sldMk cId="1671508115" sldId="548"/>
            <ac:spMk id="3" creationId="{4FE46673-C8FB-BBA8-4652-F232C6D63632}"/>
          </ac:spMkLst>
        </pc:spChg>
      </pc:sldChg>
      <pc:sldChg chg="addSp modSp new mod">
        <pc:chgData name="Steve Shellhammer" userId="0e71f22d-ee3e-49c0-82ff-dbc290af8082" providerId="ADAL" clId="{45A3FF76-3816-4680-880A-C8354C4368AB}" dt="2023-03-20T23:01:50.881" v="6697" actId="14100"/>
        <pc:sldMkLst>
          <pc:docMk/>
          <pc:sldMk cId="70344728" sldId="549"/>
        </pc:sldMkLst>
        <pc:spChg chg="mod">
          <ac:chgData name="Steve Shellhammer" userId="0e71f22d-ee3e-49c0-82ff-dbc290af8082" providerId="ADAL" clId="{45A3FF76-3816-4680-880A-C8354C4368AB}" dt="2023-03-20T21:56:08.224" v="6469" actId="20577"/>
          <ac:spMkLst>
            <pc:docMk/>
            <pc:sldMk cId="70344728" sldId="549"/>
            <ac:spMk id="2" creationId="{4FE865EA-58CA-C96A-3A80-2A6DD8F61F59}"/>
          </ac:spMkLst>
        </pc:spChg>
        <pc:spChg chg="mod">
          <ac:chgData name="Steve Shellhammer" userId="0e71f22d-ee3e-49c0-82ff-dbc290af8082" providerId="ADAL" clId="{45A3FF76-3816-4680-880A-C8354C4368AB}" dt="2023-03-20T23:01:50.881" v="6697" actId="14100"/>
          <ac:spMkLst>
            <pc:docMk/>
            <pc:sldMk cId="70344728" sldId="549"/>
            <ac:spMk id="3" creationId="{6F85A2C2-9CE3-44D0-7F8D-128CFB328619}"/>
          </ac:spMkLst>
        </pc:spChg>
        <pc:spChg chg="add mod">
          <ac:chgData name="Steve Shellhammer" userId="0e71f22d-ee3e-49c0-82ff-dbc290af8082" providerId="ADAL" clId="{45A3FF76-3816-4680-880A-C8354C4368AB}" dt="2023-03-20T23:00:27.323" v="6600" actId="1076"/>
          <ac:spMkLst>
            <pc:docMk/>
            <pc:sldMk cId="70344728" sldId="549"/>
            <ac:spMk id="11" creationId="{BE3E6C72-E795-B606-0D4A-FEEF42333C7A}"/>
          </ac:spMkLst>
        </pc:spChg>
        <pc:picChg chg="add mod">
          <ac:chgData name="Steve Shellhammer" userId="0e71f22d-ee3e-49c0-82ff-dbc290af8082" providerId="ADAL" clId="{45A3FF76-3816-4680-880A-C8354C4368AB}" dt="2023-03-20T21:56:43.600" v="6479" actId="1076"/>
          <ac:picMkLst>
            <pc:docMk/>
            <pc:sldMk cId="70344728" sldId="549"/>
            <ac:picMk id="8" creationId="{3C6A0D72-F07F-83A3-BDE8-FEA5DF8E2E96}"/>
          </ac:picMkLst>
        </pc:picChg>
        <pc:picChg chg="add mod">
          <ac:chgData name="Steve Shellhammer" userId="0e71f22d-ee3e-49c0-82ff-dbc290af8082" providerId="ADAL" clId="{45A3FF76-3816-4680-880A-C8354C4368AB}" dt="2023-03-20T21:56:37.730" v="6478" actId="1076"/>
          <ac:picMkLst>
            <pc:docMk/>
            <pc:sldMk cId="70344728" sldId="549"/>
            <ac:picMk id="10" creationId="{2142CFDE-46D7-2697-7D66-CBC31FD7D787}"/>
          </ac:picMkLst>
        </pc:picChg>
      </pc:sldChg>
      <pc:sldChg chg="del">
        <pc:chgData name="Steve Shellhammer" userId="0e71f22d-ee3e-49c0-82ff-dbc290af8082" providerId="ADAL" clId="{45A3FF76-3816-4680-880A-C8354C4368AB}" dt="2023-03-13T18:00:15.551" v="1024" actId="47"/>
        <pc:sldMkLst>
          <pc:docMk/>
          <pc:sldMk cId="2878109814" sldId="549"/>
        </pc:sldMkLst>
      </pc:sldChg>
      <pc:sldChg chg="modSp new mod">
        <pc:chgData name="Steve Shellhammer" userId="0e71f22d-ee3e-49c0-82ff-dbc290af8082" providerId="ADAL" clId="{45A3FF76-3816-4680-880A-C8354C4368AB}" dt="2023-03-20T23:09:30.819" v="7177" actId="20577"/>
        <pc:sldMkLst>
          <pc:docMk/>
          <pc:sldMk cId="745406975" sldId="550"/>
        </pc:sldMkLst>
        <pc:spChg chg="mod">
          <ac:chgData name="Steve Shellhammer" userId="0e71f22d-ee3e-49c0-82ff-dbc290af8082" providerId="ADAL" clId="{45A3FF76-3816-4680-880A-C8354C4368AB}" dt="2023-03-20T23:08:52.814" v="6990" actId="20577"/>
          <ac:spMkLst>
            <pc:docMk/>
            <pc:sldMk cId="745406975" sldId="550"/>
            <ac:spMk id="2" creationId="{0B7C9E96-97E1-0E16-9139-DBC100F02AC7}"/>
          </ac:spMkLst>
        </pc:spChg>
        <pc:spChg chg="mod">
          <ac:chgData name="Steve Shellhammer" userId="0e71f22d-ee3e-49c0-82ff-dbc290af8082" providerId="ADAL" clId="{45A3FF76-3816-4680-880A-C8354C4368AB}" dt="2023-03-20T23:09:30.819" v="7177" actId="20577"/>
          <ac:spMkLst>
            <pc:docMk/>
            <pc:sldMk cId="745406975" sldId="550"/>
            <ac:spMk id="3" creationId="{F3A14F45-A875-1A75-5397-B1881C18BD6A}"/>
          </ac:spMkLst>
        </pc:spChg>
      </pc:sldChg>
      <pc:sldChg chg="del">
        <pc:chgData name="Steve Shellhammer" userId="0e71f22d-ee3e-49c0-82ff-dbc290af8082" providerId="ADAL" clId="{45A3FF76-3816-4680-880A-C8354C4368AB}" dt="2023-03-13T18:00:15.551" v="1024" actId="47"/>
        <pc:sldMkLst>
          <pc:docMk/>
          <pc:sldMk cId="4286855190" sldId="554"/>
        </pc:sldMkLst>
      </pc:sldChg>
      <pc:sldChg chg="del">
        <pc:chgData name="Steve Shellhammer" userId="0e71f22d-ee3e-49c0-82ff-dbc290af8082" providerId="ADAL" clId="{45A3FF76-3816-4680-880A-C8354C4368AB}" dt="2023-03-13T18:00:15.551" v="1024" actId="47"/>
        <pc:sldMkLst>
          <pc:docMk/>
          <pc:sldMk cId="287235473" sldId="555"/>
        </pc:sldMkLst>
      </pc:sldChg>
      <pc:sldChg chg="del">
        <pc:chgData name="Steve Shellhammer" userId="0e71f22d-ee3e-49c0-82ff-dbc290af8082" providerId="ADAL" clId="{45A3FF76-3816-4680-880A-C8354C4368AB}" dt="2023-03-13T18:00:15.551" v="1024" actId="47"/>
        <pc:sldMkLst>
          <pc:docMk/>
          <pc:sldMk cId="3794324091" sldId="556"/>
        </pc:sldMkLst>
      </pc:sldChg>
      <pc:sldChg chg="del">
        <pc:chgData name="Steve Shellhammer" userId="0e71f22d-ee3e-49c0-82ff-dbc290af8082" providerId="ADAL" clId="{45A3FF76-3816-4680-880A-C8354C4368AB}" dt="2023-03-13T18:00:15.551" v="1024" actId="47"/>
        <pc:sldMkLst>
          <pc:docMk/>
          <pc:sldMk cId="4033374927" sldId="557"/>
        </pc:sldMkLst>
      </pc:sldChg>
      <pc:sldChg chg="del">
        <pc:chgData name="Steve Shellhammer" userId="0e71f22d-ee3e-49c0-82ff-dbc290af8082" providerId="ADAL" clId="{45A3FF76-3816-4680-880A-C8354C4368AB}" dt="2023-03-13T18:00:15.551" v="1024" actId="47"/>
        <pc:sldMkLst>
          <pc:docMk/>
          <pc:sldMk cId="3007808864" sldId="558"/>
        </pc:sldMkLst>
      </pc:sldChg>
      <pc:sldChg chg="del">
        <pc:chgData name="Steve Shellhammer" userId="0e71f22d-ee3e-49c0-82ff-dbc290af8082" providerId="ADAL" clId="{45A3FF76-3816-4680-880A-C8354C4368AB}" dt="2023-03-13T18:00:15.551" v="1024" actId="47"/>
        <pc:sldMkLst>
          <pc:docMk/>
          <pc:sldMk cId="3180985409" sldId="559"/>
        </pc:sldMkLst>
      </pc:sldChg>
      <pc:sldChg chg="del">
        <pc:chgData name="Steve Shellhammer" userId="0e71f22d-ee3e-49c0-82ff-dbc290af8082" providerId="ADAL" clId="{45A3FF76-3816-4680-880A-C8354C4368AB}" dt="2023-03-13T18:00:15.551" v="1024" actId="47"/>
        <pc:sldMkLst>
          <pc:docMk/>
          <pc:sldMk cId="2172269271" sldId="560"/>
        </pc:sldMkLst>
      </pc:sldChg>
      <pc:sldChg chg="del">
        <pc:chgData name="Steve Shellhammer" userId="0e71f22d-ee3e-49c0-82ff-dbc290af8082" providerId="ADAL" clId="{45A3FF76-3816-4680-880A-C8354C4368AB}" dt="2023-03-13T18:00:15.551" v="1024" actId="47"/>
        <pc:sldMkLst>
          <pc:docMk/>
          <pc:sldMk cId="1464544389" sldId="561"/>
        </pc:sldMkLst>
      </pc:sldChg>
      <pc:sldChg chg="del">
        <pc:chgData name="Steve Shellhammer" userId="0e71f22d-ee3e-49c0-82ff-dbc290af8082" providerId="ADAL" clId="{45A3FF76-3816-4680-880A-C8354C4368AB}" dt="2023-03-13T18:00:15.551" v="1024" actId="47"/>
        <pc:sldMkLst>
          <pc:docMk/>
          <pc:sldMk cId="1976483129" sldId="562"/>
        </pc:sldMkLst>
      </pc:sldChg>
      <pc:sldChg chg="del">
        <pc:chgData name="Steve Shellhammer" userId="0e71f22d-ee3e-49c0-82ff-dbc290af8082" providerId="ADAL" clId="{45A3FF76-3816-4680-880A-C8354C4368AB}" dt="2023-03-13T18:00:15.551" v="1024" actId="47"/>
        <pc:sldMkLst>
          <pc:docMk/>
          <pc:sldMk cId="3972056907" sldId="563"/>
        </pc:sldMkLst>
      </pc:sldChg>
      <pc:sldChg chg="del">
        <pc:chgData name="Steve Shellhammer" userId="0e71f22d-ee3e-49c0-82ff-dbc290af8082" providerId="ADAL" clId="{45A3FF76-3816-4680-880A-C8354C4368AB}" dt="2023-03-13T18:00:15.551" v="1024" actId="47"/>
        <pc:sldMkLst>
          <pc:docMk/>
          <pc:sldMk cId="949041964" sldId="564"/>
        </pc:sldMkLst>
      </pc:sldChg>
      <pc:sldChg chg="del">
        <pc:chgData name="Steve Shellhammer" userId="0e71f22d-ee3e-49c0-82ff-dbc290af8082" providerId="ADAL" clId="{45A3FF76-3816-4680-880A-C8354C4368AB}" dt="2023-03-13T18:00:15.551" v="1024" actId="47"/>
        <pc:sldMkLst>
          <pc:docMk/>
          <pc:sldMk cId="2743555411" sldId="565"/>
        </pc:sldMkLst>
      </pc:sldChg>
      <pc:sldChg chg="del">
        <pc:chgData name="Steve Shellhammer" userId="0e71f22d-ee3e-49c0-82ff-dbc290af8082" providerId="ADAL" clId="{45A3FF76-3816-4680-880A-C8354C4368AB}" dt="2023-03-13T18:00:15.551" v="1024" actId="47"/>
        <pc:sldMkLst>
          <pc:docMk/>
          <pc:sldMk cId="1755746894" sldId="566"/>
        </pc:sldMkLst>
      </pc:sldChg>
      <pc:sldMasterChg chg="modSldLayout">
        <pc:chgData name="Steve Shellhammer" userId="0e71f22d-ee3e-49c0-82ff-dbc290af8082" providerId="ADAL" clId="{45A3FF76-3816-4680-880A-C8354C4368AB}" dt="2023-03-13T18:00:46.620" v="1034" actId="20577"/>
        <pc:sldMasterMkLst>
          <pc:docMk/>
          <pc:sldMasterMk cId="0" sldId="2147483648"/>
        </pc:sldMasterMkLst>
        <pc:sldLayoutChg chg="modSp mod">
          <pc:chgData name="Steve Shellhammer" userId="0e71f22d-ee3e-49c0-82ff-dbc290af8082" providerId="ADAL" clId="{45A3FF76-3816-4680-880A-C8354C4368AB}" dt="2023-03-13T18:00:46.620" v="1034" actId="20577"/>
          <pc:sldLayoutMkLst>
            <pc:docMk/>
            <pc:sldMasterMk cId="0" sldId="2147483648"/>
            <pc:sldLayoutMk cId="0" sldId="2147483650"/>
          </pc:sldLayoutMkLst>
          <pc:spChg chg="mod">
            <ac:chgData name="Steve Shellhammer" userId="0e71f22d-ee3e-49c0-82ff-dbc290af8082" providerId="ADAL" clId="{45A3FF76-3816-4680-880A-C8354C4368AB}" dt="2023-03-13T18:00:46.620" v="103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C556AF9C-83F3-4A2D-979B-C82D2D5650DE}"/>
    <pc:docChg chg="undo redo custSel addSld delSld modSld modMainMaster">
      <pc:chgData name="Steve Shellhammer" userId="0e71f22d-ee3e-49c0-82ff-dbc290af8082" providerId="ADAL" clId="{C556AF9C-83F3-4A2D-979B-C82D2D5650DE}" dt="2024-03-07T20:40:05.063" v="12317" actId="20577"/>
      <pc:docMkLst>
        <pc:docMk/>
      </pc:docMkLst>
      <pc:sldChg chg="modSp mod">
        <pc:chgData name="Steve Shellhammer" userId="0e71f22d-ee3e-49c0-82ff-dbc290af8082" providerId="ADAL" clId="{C556AF9C-83F3-4A2D-979B-C82D2D5650DE}" dt="2024-03-07T20:38:16.962" v="12311" actId="6549"/>
        <pc:sldMkLst>
          <pc:docMk/>
          <pc:sldMk cId="0" sldId="256"/>
        </pc:sldMkLst>
        <pc:spChg chg="mod">
          <ac:chgData name="Steve Shellhammer" userId="0e71f22d-ee3e-49c0-82ff-dbc290af8082" providerId="ADAL" clId="{C556AF9C-83F3-4A2D-979B-C82D2D5650DE}" dt="2024-02-20T23:36:31.718" v="33" actId="20577"/>
          <ac:spMkLst>
            <pc:docMk/>
            <pc:sldMk cId="0" sldId="256"/>
            <ac:spMk id="3073" creationId="{00000000-0000-0000-0000-000000000000}"/>
          </ac:spMkLst>
        </pc:spChg>
        <pc:spChg chg="mod">
          <ac:chgData name="Steve Shellhammer" userId="0e71f22d-ee3e-49c0-82ff-dbc290af8082" providerId="ADAL" clId="{C556AF9C-83F3-4A2D-979B-C82D2D5650DE}" dt="2024-03-07T20:38:16.962" v="12311" actId="6549"/>
          <ac:spMkLst>
            <pc:docMk/>
            <pc:sldMk cId="0" sldId="256"/>
            <ac:spMk id="3074" creationId="{00000000-0000-0000-0000-000000000000}"/>
          </ac:spMkLst>
        </pc:spChg>
        <pc:graphicFrameChg chg="modGraphic">
          <ac:chgData name="Steve Shellhammer" userId="0e71f22d-ee3e-49c0-82ff-dbc290af8082" providerId="ADAL" clId="{C556AF9C-83F3-4A2D-979B-C82D2D5650DE}" dt="2024-02-20T23:34:19.925" v="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C556AF9C-83F3-4A2D-979B-C82D2D5650DE}" dt="2024-03-04T18:59:20.058" v="10357" actId="47"/>
        <pc:sldMkLst>
          <pc:docMk/>
          <pc:sldMk cId="3395715029" sldId="551"/>
        </pc:sldMkLst>
      </pc:sldChg>
      <pc:sldChg chg="del">
        <pc:chgData name="Steve Shellhammer" userId="0e71f22d-ee3e-49c0-82ff-dbc290af8082" providerId="ADAL" clId="{C556AF9C-83F3-4A2D-979B-C82D2D5650DE}" dt="2024-03-04T18:59:20.058" v="10357" actId="47"/>
        <pc:sldMkLst>
          <pc:docMk/>
          <pc:sldMk cId="2326612348" sldId="552"/>
        </pc:sldMkLst>
      </pc:sldChg>
      <pc:sldChg chg="del">
        <pc:chgData name="Steve Shellhammer" userId="0e71f22d-ee3e-49c0-82ff-dbc290af8082" providerId="ADAL" clId="{C556AF9C-83F3-4A2D-979B-C82D2D5650DE}" dt="2024-03-04T18:59:20.058" v="10357" actId="47"/>
        <pc:sldMkLst>
          <pc:docMk/>
          <pc:sldMk cId="2630663359" sldId="553"/>
        </pc:sldMkLst>
      </pc:sldChg>
      <pc:sldChg chg="del">
        <pc:chgData name="Steve Shellhammer" userId="0e71f22d-ee3e-49c0-82ff-dbc290af8082" providerId="ADAL" clId="{C556AF9C-83F3-4A2D-979B-C82D2D5650DE}" dt="2024-03-04T18:59:20.058" v="10357" actId="47"/>
        <pc:sldMkLst>
          <pc:docMk/>
          <pc:sldMk cId="938295078" sldId="554"/>
        </pc:sldMkLst>
      </pc:sldChg>
      <pc:sldChg chg="del">
        <pc:chgData name="Steve Shellhammer" userId="0e71f22d-ee3e-49c0-82ff-dbc290af8082" providerId="ADAL" clId="{C556AF9C-83F3-4A2D-979B-C82D2D5650DE}" dt="2024-03-04T18:59:20.058" v="10357" actId="47"/>
        <pc:sldMkLst>
          <pc:docMk/>
          <pc:sldMk cId="1049664783" sldId="555"/>
        </pc:sldMkLst>
      </pc:sldChg>
      <pc:sldChg chg="del">
        <pc:chgData name="Steve Shellhammer" userId="0e71f22d-ee3e-49c0-82ff-dbc290af8082" providerId="ADAL" clId="{C556AF9C-83F3-4A2D-979B-C82D2D5650DE}" dt="2024-03-04T18:59:20.058" v="10357" actId="47"/>
        <pc:sldMkLst>
          <pc:docMk/>
          <pc:sldMk cId="1723103911" sldId="556"/>
        </pc:sldMkLst>
      </pc:sldChg>
      <pc:sldChg chg="del">
        <pc:chgData name="Steve Shellhammer" userId="0e71f22d-ee3e-49c0-82ff-dbc290af8082" providerId="ADAL" clId="{C556AF9C-83F3-4A2D-979B-C82D2D5650DE}" dt="2024-03-04T18:59:20.058" v="10357" actId="47"/>
        <pc:sldMkLst>
          <pc:docMk/>
          <pc:sldMk cId="2347523016" sldId="557"/>
        </pc:sldMkLst>
      </pc:sldChg>
      <pc:sldChg chg="del">
        <pc:chgData name="Steve Shellhammer" userId="0e71f22d-ee3e-49c0-82ff-dbc290af8082" providerId="ADAL" clId="{C556AF9C-83F3-4A2D-979B-C82D2D5650DE}" dt="2024-03-04T18:59:20.058" v="10357" actId="47"/>
        <pc:sldMkLst>
          <pc:docMk/>
          <pc:sldMk cId="1587592730" sldId="558"/>
        </pc:sldMkLst>
      </pc:sldChg>
      <pc:sldChg chg="del">
        <pc:chgData name="Steve Shellhammer" userId="0e71f22d-ee3e-49c0-82ff-dbc290af8082" providerId="ADAL" clId="{C556AF9C-83F3-4A2D-979B-C82D2D5650DE}" dt="2024-03-04T18:59:20.058" v="10357" actId="47"/>
        <pc:sldMkLst>
          <pc:docMk/>
          <pc:sldMk cId="1047456920" sldId="559"/>
        </pc:sldMkLst>
      </pc:sldChg>
      <pc:sldChg chg="del">
        <pc:chgData name="Steve Shellhammer" userId="0e71f22d-ee3e-49c0-82ff-dbc290af8082" providerId="ADAL" clId="{C556AF9C-83F3-4A2D-979B-C82D2D5650DE}" dt="2024-03-04T18:59:20.058" v="10357" actId="47"/>
        <pc:sldMkLst>
          <pc:docMk/>
          <pc:sldMk cId="3066311610" sldId="560"/>
        </pc:sldMkLst>
      </pc:sldChg>
      <pc:sldChg chg="del">
        <pc:chgData name="Steve Shellhammer" userId="0e71f22d-ee3e-49c0-82ff-dbc290af8082" providerId="ADAL" clId="{C556AF9C-83F3-4A2D-979B-C82D2D5650DE}" dt="2024-03-04T18:59:20.058" v="10357" actId="47"/>
        <pc:sldMkLst>
          <pc:docMk/>
          <pc:sldMk cId="2842279863" sldId="561"/>
        </pc:sldMkLst>
      </pc:sldChg>
      <pc:sldChg chg="modSp new mod">
        <pc:chgData name="Steve Shellhammer" userId="0e71f22d-ee3e-49c0-82ff-dbc290af8082" providerId="ADAL" clId="{C556AF9C-83F3-4A2D-979B-C82D2D5650DE}" dt="2024-03-05T17:52:15.790" v="10914" actId="14100"/>
        <pc:sldMkLst>
          <pc:docMk/>
          <pc:sldMk cId="993489634" sldId="562"/>
        </pc:sldMkLst>
        <pc:spChg chg="mod">
          <ac:chgData name="Steve Shellhammer" userId="0e71f22d-ee3e-49c0-82ff-dbc290af8082" providerId="ADAL" clId="{C556AF9C-83F3-4A2D-979B-C82D2D5650DE}" dt="2024-03-05T17:52:15.790" v="10914" actId="14100"/>
          <ac:spMkLst>
            <pc:docMk/>
            <pc:sldMk cId="993489634" sldId="562"/>
            <ac:spMk id="2" creationId="{7261FFC7-A14A-9466-9F58-74B037AA1CD4}"/>
          </ac:spMkLst>
        </pc:spChg>
        <pc:spChg chg="mod">
          <ac:chgData name="Steve Shellhammer" userId="0e71f22d-ee3e-49c0-82ff-dbc290af8082" providerId="ADAL" clId="{C556AF9C-83F3-4A2D-979B-C82D2D5650DE}" dt="2024-03-05T17:52:11.862" v="10913" actId="14100"/>
          <ac:spMkLst>
            <pc:docMk/>
            <pc:sldMk cId="993489634" sldId="562"/>
            <ac:spMk id="3" creationId="{7AA0EC12-1672-6C18-DDC5-49C6D9A9A55A}"/>
          </ac:spMkLst>
        </pc:spChg>
      </pc:sldChg>
      <pc:sldChg chg="modSp add mod">
        <pc:chgData name="Steve Shellhammer" userId="0e71f22d-ee3e-49c0-82ff-dbc290af8082" providerId="ADAL" clId="{C556AF9C-83F3-4A2D-979B-C82D2D5650DE}" dt="2024-03-04T18:52:54.031" v="9937" actId="313"/>
        <pc:sldMkLst>
          <pc:docMk/>
          <pc:sldMk cId="1352232393" sldId="563"/>
        </pc:sldMkLst>
        <pc:spChg chg="mod">
          <ac:chgData name="Steve Shellhammer" userId="0e71f22d-ee3e-49c0-82ff-dbc290af8082" providerId="ADAL" clId="{C556AF9C-83F3-4A2D-979B-C82D2D5650DE}" dt="2024-03-04T18:52:54.031" v="9937" actId="313"/>
          <ac:spMkLst>
            <pc:docMk/>
            <pc:sldMk cId="1352232393" sldId="563"/>
            <ac:spMk id="3" creationId="{1A164C09-C4AA-BDC9-764F-6BD4B032D61F}"/>
          </ac:spMkLst>
        </pc:spChg>
      </pc:sldChg>
      <pc:sldChg chg="modSp new del mod">
        <pc:chgData name="Steve Shellhammer" userId="0e71f22d-ee3e-49c0-82ff-dbc290af8082" providerId="ADAL" clId="{C556AF9C-83F3-4A2D-979B-C82D2D5650DE}" dt="2024-03-04T18:59:20.058" v="10357" actId="47"/>
        <pc:sldMkLst>
          <pc:docMk/>
          <pc:sldMk cId="1185690238" sldId="564"/>
        </pc:sldMkLst>
        <pc:spChg chg="mod">
          <ac:chgData name="Steve Shellhammer" userId="0e71f22d-ee3e-49c0-82ff-dbc290af8082" providerId="ADAL" clId="{C556AF9C-83F3-4A2D-979B-C82D2D5650DE}" dt="2024-02-20T23:49:13.951" v="847" actId="20577"/>
          <ac:spMkLst>
            <pc:docMk/>
            <pc:sldMk cId="1185690238" sldId="564"/>
            <ac:spMk id="2" creationId="{C73F0463-F4AF-DD66-9E3E-9DA373A4A066}"/>
          </ac:spMkLst>
        </pc:spChg>
      </pc:sldChg>
      <pc:sldChg chg="modSp new mod">
        <pc:chgData name="Steve Shellhammer" userId="0e71f22d-ee3e-49c0-82ff-dbc290af8082" providerId="ADAL" clId="{C556AF9C-83F3-4A2D-979B-C82D2D5650DE}" dt="2024-03-07T17:21:05.683" v="11991" actId="1036"/>
        <pc:sldMkLst>
          <pc:docMk/>
          <pc:sldMk cId="3439122583" sldId="565"/>
        </pc:sldMkLst>
        <pc:spChg chg="mod">
          <ac:chgData name="Steve Shellhammer" userId="0e71f22d-ee3e-49c0-82ff-dbc290af8082" providerId="ADAL" clId="{C556AF9C-83F3-4A2D-979B-C82D2D5650DE}" dt="2024-03-05T18:09:03.799" v="11988" actId="14100"/>
          <ac:spMkLst>
            <pc:docMk/>
            <pc:sldMk cId="3439122583" sldId="565"/>
            <ac:spMk id="2" creationId="{3F5A74F6-102C-C902-64D4-17972FCFD6E6}"/>
          </ac:spMkLst>
        </pc:spChg>
        <pc:spChg chg="mod">
          <ac:chgData name="Steve Shellhammer" userId="0e71f22d-ee3e-49c0-82ff-dbc290af8082" providerId="ADAL" clId="{C556AF9C-83F3-4A2D-979B-C82D2D5650DE}" dt="2024-03-07T17:21:05.683" v="11991" actId="1036"/>
          <ac:spMkLst>
            <pc:docMk/>
            <pc:sldMk cId="3439122583" sldId="565"/>
            <ac:spMk id="3" creationId="{9B60CF88-CF80-9E49-E05D-035875D66B7D}"/>
          </ac:spMkLst>
        </pc:spChg>
      </pc:sldChg>
      <pc:sldChg chg="addSp modSp new mod">
        <pc:chgData name="Steve Shellhammer" userId="0e71f22d-ee3e-49c0-82ff-dbc290af8082" providerId="ADAL" clId="{C556AF9C-83F3-4A2D-979B-C82D2D5650DE}" dt="2024-03-01T17:53:30.018" v="3634" actId="14100"/>
        <pc:sldMkLst>
          <pc:docMk/>
          <pc:sldMk cId="2807226184" sldId="566"/>
        </pc:sldMkLst>
        <pc:spChg chg="mod">
          <ac:chgData name="Steve Shellhammer" userId="0e71f22d-ee3e-49c0-82ff-dbc290af8082" providerId="ADAL" clId="{C556AF9C-83F3-4A2D-979B-C82D2D5650DE}" dt="2024-02-21T00:07:33.328" v="1221" actId="20577"/>
          <ac:spMkLst>
            <pc:docMk/>
            <pc:sldMk cId="2807226184" sldId="566"/>
            <ac:spMk id="2" creationId="{DD02ACFF-B64F-252A-A2B5-F132AC92E51F}"/>
          </ac:spMkLst>
        </pc:spChg>
        <pc:spChg chg="mod">
          <ac:chgData name="Steve Shellhammer" userId="0e71f22d-ee3e-49c0-82ff-dbc290af8082" providerId="ADAL" clId="{C556AF9C-83F3-4A2D-979B-C82D2D5650DE}" dt="2024-03-01T17:53:30.018" v="3634" actId="14100"/>
          <ac:spMkLst>
            <pc:docMk/>
            <pc:sldMk cId="2807226184" sldId="566"/>
            <ac:spMk id="3" creationId="{4270A100-200E-FF63-DC76-380E3C472BA7}"/>
          </ac:spMkLst>
        </pc:spChg>
        <pc:picChg chg="add mod">
          <ac:chgData name="Steve Shellhammer" userId="0e71f22d-ee3e-49c0-82ff-dbc290af8082" providerId="ADAL" clId="{C556AF9C-83F3-4A2D-979B-C82D2D5650DE}" dt="2024-02-21T00:08:44.407" v="1232" actId="1076"/>
          <ac:picMkLst>
            <pc:docMk/>
            <pc:sldMk cId="2807226184" sldId="566"/>
            <ac:picMk id="8" creationId="{BD6E458D-F3E5-964C-A066-0689701AB4DC}"/>
          </ac:picMkLst>
        </pc:picChg>
      </pc:sldChg>
      <pc:sldChg chg="modSp new mod">
        <pc:chgData name="Steve Shellhammer" userId="0e71f22d-ee3e-49c0-82ff-dbc290af8082" providerId="ADAL" clId="{C556AF9C-83F3-4A2D-979B-C82D2D5650DE}" dt="2024-02-29T21:01:07.634" v="1922" actId="20577"/>
        <pc:sldMkLst>
          <pc:docMk/>
          <pc:sldMk cId="2688041361" sldId="567"/>
        </pc:sldMkLst>
        <pc:spChg chg="mod">
          <ac:chgData name="Steve Shellhammer" userId="0e71f22d-ee3e-49c0-82ff-dbc290af8082" providerId="ADAL" clId="{C556AF9C-83F3-4A2D-979B-C82D2D5650DE}" dt="2024-02-29T21:01:07.634" v="1922" actId="20577"/>
          <ac:spMkLst>
            <pc:docMk/>
            <pc:sldMk cId="2688041361" sldId="567"/>
            <ac:spMk id="2" creationId="{C9EC4B74-CB16-D9BA-0A70-70CD5DC003BA}"/>
          </ac:spMkLst>
        </pc:spChg>
        <pc:spChg chg="mod">
          <ac:chgData name="Steve Shellhammer" userId="0e71f22d-ee3e-49c0-82ff-dbc290af8082" providerId="ADAL" clId="{C556AF9C-83F3-4A2D-979B-C82D2D5650DE}" dt="2024-02-29T21:00:54.997" v="1904" actId="20577"/>
          <ac:spMkLst>
            <pc:docMk/>
            <pc:sldMk cId="2688041361" sldId="567"/>
            <ac:spMk id="3" creationId="{A4F8E300-BC73-429A-D59A-6D990CE7BABB}"/>
          </ac:spMkLst>
        </pc:spChg>
      </pc:sldChg>
      <pc:sldChg chg="modSp add mod">
        <pc:chgData name="Steve Shellhammer" userId="0e71f22d-ee3e-49c0-82ff-dbc290af8082" providerId="ADAL" clId="{C556AF9C-83F3-4A2D-979B-C82D2D5650DE}" dt="2024-02-29T21:13:38.612" v="2599" actId="20577"/>
        <pc:sldMkLst>
          <pc:docMk/>
          <pc:sldMk cId="122521580" sldId="568"/>
        </pc:sldMkLst>
        <pc:spChg chg="mod">
          <ac:chgData name="Steve Shellhammer" userId="0e71f22d-ee3e-49c0-82ff-dbc290af8082" providerId="ADAL" clId="{C556AF9C-83F3-4A2D-979B-C82D2D5650DE}" dt="2024-02-29T21:04:51.780" v="2064" actId="6549"/>
          <ac:spMkLst>
            <pc:docMk/>
            <pc:sldMk cId="122521580" sldId="568"/>
            <ac:spMk id="2" creationId="{C9EC4B74-CB16-D9BA-0A70-70CD5DC003BA}"/>
          </ac:spMkLst>
        </pc:spChg>
        <pc:spChg chg="mod">
          <ac:chgData name="Steve Shellhammer" userId="0e71f22d-ee3e-49c0-82ff-dbc290af8082" providerId="ADAL" clId="{C556AF9C-83F3-4A2D-979B-C82D2D5650DE}" dt="2024-02-29T21:13:38.612" v="2599" actId="20577"/>
          <ac:spMkLst>
            <pc:docMk/>
            <pc:sldMk cId="122521580" sldId="568"/>
            <ac:spMk id="3" creationId="{A4F8E300-BC73-429A-D59A-6D990CE7BABB}"/>
          </ac:spMkLst>
        </pc:spChg>
      </pc:sldChg>
      <pc:sldChg chg="addSp modSp new mod">
        <pc:chgData name="Steve Shellhammer" userId="0e71f22d-ee3e-49c0-82ff-dbc290af8082" providerId="ADAL" clId="{C556AF9C-83F3-4A2D-979B-C82D2D5650DE}" dt="2024-03-07T17:23:31.068" v="11998" actId="20577"/>
        <pc:sldMkLst>
          <pc:docMk/>
          <pc:sldMk cId="2113331865" sldId="569"/>
        </pc:sldMkLst>
        <pc:spChg chg="mod">
          <ac:chgData name="Steve Shellhammer" userId="0e71f22d-ee3e-49c0-82ff-dbc290af8082" providerId="ADAL" clId="{C556AF9C-83F3-4A2D-979B-C82D2D5650DE}" dt="2024-03-01T17:48:15.511" v="3471" actId="14100"/>
          <ac:spMkLst>
            <pc:docMk/>
            <pc:sldMk cId="2113331865" sldId="569"/>
            <ac:spMk id="2" creationId="{F7F00C38-DFF7-EDE1-96DD-72EF3D03067F}"/>
          </ac:spMkLst>
        </pc:spChg>
        <pc:spChg chg="mod">
          <ac:chgData name="Steve Shellhammer" userId="0e71f22d-ee3e-49c0-82ff-dbc290af8082" providerId="ADAL" clId="{C556AF9C-83F3-4A2D-979B-C82D2D5650DE}" dt="2024-03-01T17:50:47.379" v="3625" actId="404"/>
          <ac:spMkLst>
            <pc:docMk/>
            <pc:sldMk cId="2113331865" sldId="569"/>
            <ac:spMk id="3" creationId="{5CC8962B-B4F4-6B25-FBC6-9E053CCA495D}"/>
          </ac:spMkLst>
        </pc:spChg>
        <pc:graphicFrameChg chg="add mod modGraphic">
          <ac:chgData name="Steve Shellhammer" userId="0e71f22d-ee3e-49c0-82ff-dbc290af8082" providerId="ADAL" clId="{C556AF9C-83F3-4A2D-979B-C82D2D5650DE}" dt="2024-03-07T17:23:31.068" v="11998" actId="20577"/>
          <ac:graphicFrameMkLst>
            <pc:docMk/>
            <pc:sldMk cId="2113331865" sldId="569"/>
            <ac:graphicFrameMk id="7" creationId="{7005E2A0-5519-FBA7-62E4-1A7B4BC63682}"/>
          </ac:graphicFrameMkLst>
        </pc:graphicFrameChg>
      </pc:sldChg>
      <pc:sldChg chg="addSp delSp modSp new del mod">
        <pc:chgData name="Steve Shellhammer" userId="0e71f22d-ee3e-49c0-82ff-dbc290af8082" providerId="ADAL" clId="{C556AF9C-83F3-4A2D-979B-C82D2D5650DE}" dt="2024-03-04T19:00:02.284" v="10375" actId="47"/>
        <pc:sldMkLst>
          <pc:docMk/>
          <pc:sldMk cId="2650390400" sldId="570"/>
        </pc:sldMkLst>
        <pc:spChg chg="del">
          <ac:chgData name="Steve Shellhammer" userId="0e71f22d-ee3e-49c0-82ff-dbc290af8082" providerId="ADAL" clId="{C556AF9C-83F3-4A2D-979B-C82D2D5650DE}" dt="2024-02-29T21:17:36.842" v="2845" actId="3680"/>
          <ac:spMkLst>
            <pc:docMk/>
            <pc:sldMk cId="2650390400" sldId="570"/>
            <ac:spMk id="3" creationId="{FCC71745-6EA4-0232-284B-5F7E22D68FEF}"/>
          </ac:spMkLst>
        </pc:spChg>
        <pc:graphicFrameChg chg="add mod ord modGraphic">
          <ac:chgData name="Steve Shellhammer" userId="0e71f22d-ee3e-49c0-82ff-dbc290af8082" providerId="ADAL" clId="{C556AF9C-83F3-4A2D-979B-C82D2D5650DE}" dt="2024-02-29T21:17:52.954" v="2849" actId="2711"/>
          <ac:graphicFrameMkLst>
            <pc:docMk/>
            <pc:sldMk cId="2650390400" sldId="570"/>
            <ac:graphicFrameMk id="7" creationId="{0D7BD401-5DEA-0FEF-6CD7-9ABC7A86C8A0}"/>
          </ac:graphicFrameMkLst>
        </pc:graphicFrameChg>
      </pc:sldChg>
      <pc:sldChg chg="modSp new mod">
        <pc:chgData name="Steve Shellhammer" userId="0e71f22d-ee3e-49c0-82ff-dbc290af8082" providerId="ADAL" clId="{C556AF9C-83F3-4A2D-979B-C82D2D5650DE}" dt="2024-03-07T17:24:26.320" v="12006" actId="20577"/>
        <pc:sldMkLst>
          <pc:docMk/>
          <pc:sldMk cId="4029833144" sldId="571"/>
        </pc:sldMkLst>
        <pc:spChg chg="mod">
          <ac:chgData name="Steve Shellhammer" userId="0e71f22d-ee3e-49c0-82ff-dbc290af8082" providerId="ADAL" clId="{C556AF9C-83F3-4A2D-979B-C82D2D5650DE}" dt="2024-03-01T17:53:56.745" v="3645" actId="20577"/>
          <ac:spMkLst>
            <pc:docMk/>
            <pc:sldMk cId="4029833144" sldId="571"/>
            <ac:spMk id="2" creationId="{58837C42-1614-D5B7-89D6-BBCF5F6E93E9}"/>
          </ac:spMkLst>
        </pc:spChg>
        <pc:spChg chg="mod">
          <ac:chgData name="Steve Shellhammer" userId="0e71f22d-ee3e-49c0-82ff-dbc290af8082" providerId="ADAL" clId="{C556AF9C-83F3-4A2D-979B-C82D2D5650DE}" dt="2024-03-07T17:24:26.320" v="12006" actId="20577"/>
          <ac:spMkLst>
            <pc:docMk/>
            <pc:sldMk cId="4029833144" sldId="571"/>
            <ac:spMk id="3" creationId="{E253CEF6-8169-9034-6E91-658B55F90531}"/>
          </ac:spMkLst>
        </pc:spChg>
      </pc:sldChg>
      <pc:sldChg chg="modSp new mod">
        <pc:chgData name="Steve Shellhammer" userId="0e71f22d-ee3e-49c0-82ff-dbc290af8082" providerId="ADAL" clId="{C556AF9C-83F3-4A2D-979B-C82D2D5650DE}" dt="2024-03-07T17:27:45.444" v="12116" actId="6549"/>
        <pc:sldMkLst>
          <pc:docMk/>
          <pc:sldMk cId="3709006339" sldId="572"/>
        </pc:sldMkLst>
        <pc:spChg chg="mod">
          <ac:chgData name="Steve Shellhammer" userId="0e71f22d-ee3e-49c0-82ff-dbc290af8082" providerId="ADAL" clId="{C556AF9C-83F3-4A2D-979B-C82D2D5650DE}" dt="2024-03-01T17:59:04.459" v="4255" actId="20577"/>
          <ac:spMkLst>
            <pc:docMk/>
            <pc:sldMk cId="3709006339" sldId="572"/>
            <ac:spMk id="2" creationId="{8052D323-AB3A-36FB-A6EC-76D15418A976}"/>
          </ac:spMkLst>
        </pc:spChg>
        <pc:spChg chg="mod">
          <ac:chgData name="Steve Shellhammer" userId="0e71f22d-ee3e-49c0-82ff-dbc290af8082" providerId="ADAL" clId="{C556AF9C-83F3-4A2D-979B-C82D2D5650DE}" dt="2024-03-07T17:27:45.444" v="12116" actId="6549"/>
          <ac:spMkLst>
            <pc:docMk/>
            <pc:sldMk cId="3709006339" sldId="572"/>
            <ac:spMk id="3" creationId="{861F14A8-BF34-223B-11F0-7855B0CA568E}"/>
          </ac:spMkLst>
        </pc:spChg>
      </pc:sldChg>
      <pc:sldChg chg="modSp new mod">
        <pc:chgData name="Steve Shellhammer" userId="0e71f22d-ee3e-49c0-82ff-dbc290af8082" providerId="ADAL" clId="{C556AF9C-83F3-4A2D-979B-C82D2D5650DE}" dt="2024-03-01T18:13:14.850" v="5473" actId="20577"/>
        <pc:sldMkLst>
          <pc:docMk/>
          <pc:sldMk cId="1969590804" sldId="573"/>
        </pc:sldMkLst>
        <pc:spChg chg="mod">
          <ac:chgData name="Steve Shellhammer" userId="0e71f22d-ee3e-49c0-82ff-dbc290af8082" providerId="ADAL" clId="{C556AF9C-83F3-4A2D-979B-C82D2D5650DE}" dt="2024-03-01T18:06:04.217" v="4790"/>
          <ac:spMkLst>
            <pc:docMk/>
            <pc:sldMk cId="1969590804" sldId="573"/>
            <ac:spMk id="2" creationId="{7391F157-C8F6-980A-FB38-A715260155D8}"/>
          </ac:spMkLst>
        </pc:spChg>
        <pc:spChg chg="mod">
          <ac:chgData name="Steve Shellhammer" userId="0e71f22d-ee3e-49c0-82ff-dbc290af8082" providerId="ADAL" clId="{C556AF9C-83F3-4A2D-979B-C82D2D5650DE}" dt="2024-03-01T18:13:14.850" v="5473" actId="20577"/>
          <ac:spMkLst>
            <pc:docMk/>
            <pc:sldMk cId="1969590804" sldId="573"/>
            <ac:spMk id="3" creationId="{0B8CD50D-F669-6BB2-F6D3-6897E91BF319}"/>
          </ac:spMkLst>
        </pc:spChg>
      </pc:sldChg>
      <pc:sldChg chg="modSp new mod">
        <pc:chgData name="Steve Shellhammer" userId="0e71f22d-ee3e-49c0-82ff-dbc290af8082" providerId="ADAL" clId="{C556AF9C-83F3-4A2D-979B-C82D2D5650DE}" dt="2024-03-07T17:29:25.536" v="12128" actId="20577"/>
        <pc:sldMkLst>
          <pc:docMk/>
          <pc:sldMk cId="3803452206" sldId="574"/>
        </pc:sldMkLst>
        <pc:spChg chg="mod">
          <ac:chgData name="Steve Shellhammer" userId="0e71f22d-ee3e-49c0-82ff-dbc290af8082" providerId="ADAL" clId="{C556AF9C-83F3-4A2D-979B-C82D2D5650DE}" dt="2024-03-01T18:13:57.553" v="5484" actId="20577"/>
          <ac:spMkLst>
            <pc:docMk/>
            <pc:sldMk cId="3803452206" sldId="574"/>
            <ac:spMk id="2" creationId="{F77D9B31-6E2C-914F-6FF5-019066CE2387}"/>
          </ac:spMkLst>
        </pc:spChg>
        <pc:spChg chg="mod">
          <ac:chgData name="Steve Shellhammer" userId="0e71f22d-ee3e-49c0-82ff-dbc290af8082" providerId="ADAL" clId="{C556AF9C-83F3-4A2D-979B-C82D2D5650DE}" dt="2024-03-07T17:29:25.536" v="12128" actId="20577"/>
          <ac:spMkLst>
            <pc:docMk/>
            <pc:sldMk cId="3803452206" sldId="574"/>
            <ac:spMk id="3" creationId="{132228B8-288D-8C41-5B7C-C2C4972F53F2}"/>
          </ac:spMkLst>
        </pc:spChg>
      </pc:sldChg>
      <pc:sldChg chg="modSp new mod">
        <pc:chgData name="Steve Shellhammer" userId="0e71f22d-ee3e-49c0-82ff-dbc290af8082" providerId="ADAL" clId="{C556AF9C-83F3-4A2D-979B-C82D2D5650DE}" dt="2024-03-07T17:32:18.872" v="12241" actId="14100"/>
        <pc:sldMkLst>
          <pc:docMk/>
          <pc:sldMk cId="1417826229" sldId="575"/>
        </pc:sldMkLst>
        <pc:spChg chg="mod">
          <ac:chgData name="Steve Shellhammer" userId="0e71f22d-ee3e-49c0-82ff-dbc290af8082" providerId="ADAL" clId="{C556AF9C-83F3-4A2D-979B-C82D2D5650DE}" dt="2024-03-07T17:31:30.886" v="12231" actId="14100"/>
          <ac:spMkLst>
            <pc:docMk/>
            <pc:sldMk cId="1417826229" sldId="575"/>
            <ac:spMk id="2" creationId="{B78981B0-154B-EE45-BF0D-53A36E272C65}"/>
          </ac:spMkLst>
        </pc:spChg>
        <pc:spChg chg="mod">
          <ac:chgData name="Steve Shellhammer" userId="0e71f22d-ee3e-49c0-82ff-dbc290af8082" providerId="ADAL" clId="{C556AF9C-83F3-4A2D-979B-C82D2D5650DE}" dt="2024-03-07T17:32:18.872" v="12241" actId="14100"/>
          <ac:spMkLst>
            <pc:docMk/>
            <pc:sldMk cId="1417826229" sldId="575"/>
            <ac:spMk id="3" creationId="{D39FD154-2D67-93D2-6763-C86B1169DE42}"/>
          </ac:spMkLst>
        </pc:spChg>
      </pc:sldChg>
      <pc:sldChg chg="addSp delSp modSp new mod">
        <pc:chgData name="Steve Shellhammer" userId="0e71f22d-ee3e-49c0-82ff-dbc290af8082" providerId="ADAL" clId="{C556AF9C-83F3-4A2D-979B-C82D2D5650DE}" dt="2024-03-01T18:48:13.685" v="7002" actId="20577"/>
        <pc:sldMkLst>
          <pc:docMk/>
          <pc:sldMk cId="3443101857" sldId="576"/>
        </pc:sldMkLst>
        <pc:spChg chg="mod">
          <ac:chgData name="Steve Shellhammer" userId="0e71f22d-ee3e-49c0-82ff-dbc290af8082" providerId="ADAL" clId="{C556AF9C-83F3-4A2D-979B-C82D2D5650DE}" dt="2024-03-01T18:44:30.591" v="6885" actId="14100"/>
          <ac:spMkLst>
            <pc:docMk/>
            <pc:sldMk cId="3443101857" sldId="576"/>
            <ac:spMk id="2" creationId="{8CDAC44E-14FD-2AC1-23AF-28231EAC5154}"/>
          </ac:spMkLst>
        </pc:spChg>
        <pc:spChg chg="mod">
          <ac:chgData name="Steve Shellhammer" userId="0e71f22d-ee3e-49c0-82ff-dbc290af8082" providerId="ADAL" clId="{C556AF9C-83F3-4A2D-979B-C82D2D5650DE}" dt="2024-03-01T18:48:13.685" v="7002" actId="20577"/>
          <ac:spMkLst>
            <pc:docMk/>
            <pc:sldMk cId="3443101857" sldId="576"/>
            <ac:spMk id="3" creationId="{E9513748-4DC4-C889-C0AA-0490EACB72C7}"/>
          </ac:spMkLst>
        </pc:spChg>
        <pc:spChg chg="add del">
          <ac:chgData name="Steve Shellhammer" userId="0e71f22d-ee3e-49c0-82ff-dbc290af8082" providerId="ADAL" clId="{C556AF9C-83F3-4A2D-979B-C82D2D5650DE}" dt="2024-03-01T18:42:14.854" v="6620" actId="478"/>
          <ac:spMkLst>
            <pc:docMk/>
            <pc:sldMk cId="3443101857" sldId="576"/>
            <ac:spMk id="8" creationId="{A21C1D87-F8B8-DFFF-7AB4-2B03EB7B0DD8}"/>
          </ac:spMkLst>
        </pc:spChg>
        <pc:picChg chg="add del mod">
          <ac:chgData name="Steve Shellhammer" userId="0e71f22d-ee3e-49c0-82ff-dbc290af8082" providerId="ADAL" clId="{C556AF9C-83F3-4A2D-979B-C82D2D5650DE}" dt="2024-03-01T18:47:29.684" v="6966" actId="478"/>
          <ac:picMkLst>
            <pc:docMk/>
            <pc:sldMk cId="3443101857" sldId="576"/>
            <ac:picMk id="10" creationId="{1AF3ECF3-EEA7-1AA7-1B76-A1E1D9F6A8C8}"/>
          </ac:picMkLst>
        </pc:picChg>
        <pc:picChg chg="add mod">
          <ac:chgData name="Steve Shellhammer" userId="0e71f22d-ee3e-49c0-82ff-dbc290af8082" providerId="ADAL" clId="{C556AF9C-83F3-4A2D-979B-C82D2D5650DE}" dt="2024-03-01T18:47:56.231" v="6999" actId="1036"/>
          <ac:picMkLst>
            <pc:docMk/>
            <pc:sldMk cId="3443101857" sldId="576"/>
            <ac:picMk id="12" creationId="{9E5DBE8A-44AF-B740-8DE3-5D22E8353198}"/>
          </ac:picMkLst>
        </pc:picChg>
      </pc:sldChg>
      <pc:sldChg chg="modSp new mod">
        <pc:chgData name="Steve Shellhammer" userId="0e71f22d-ee3e-49c0-82ff-dbc290af8082" providerId="ADAL" clId="{C556AF9C-83F3-4A2D-979B-C82D2D5650DE}" dt="2024-03-07T17:32:44.814" v="12247" actId="20577"/>
        <pc:sldMkLst>
          <pc:docMk/>
          <pc:sldMk cId="3894305849" sldId="577"/>
        </pc:sldMkLst>
        <pc:spChg chg="mod">
          <ac:chgData name="Steve Shellhammer" userId="0e71f22d-ee3e-49c0-82ff-dbc290af8082" providerId="ADAL" clId="{C556AF9C-83F3-4A2D-979B-C82D2D5650DE}" dt="2024-03-04T18:38:08.160" v="9309" actId="20577"/>
          <ac:spMkLst>
            <pc:docMk/>
            <pc:sldMk cId="3894305849" sldId="577"/>
            <ac:spMk id="2" creationId="{5C84111F-A889-7899-CED6-01DE64B87199}"/>
          </ac:spMkLst>
        </pc:spChg>
        <pc:spChg chg="mod">
          <ac:chgData name="Steve Shellhammer" userId="0e71f22d-ee3e-49c0-82ff-dbc290af8082" providerId="ADAL" clId="{C556AF9C-83F3-4A2D-979B-C82D2D5650DE}" dt="2024-03-07T17:32:44.814" v="12247" actId="20577"/>
          <ac:spMkLst>
            <pc:docMk/>
            <pc:sldMk cId="3894305849" sldId="577"/>
            <ac:spMk id="3" creationId="{6796C30E-6473-955F-F414-2B6A862E783E}"/>
          </ac:spMkLst>
        </pc:spChg>
      </pc:sldChg>
      <pc:sldChg chg="modSp new mod">
        <pc:chgData name="Steve Shellhammer" userId="0e71f22d-ee3e-49c0-82ff-dbc290af8082" providerId="ADAL" clId="{C556AF9C-83F3-4A2D-979B-C82D2D5650DE}" dt="2024-03-04T18:38:01.793" v="9305" actId="20577"/>
        <pc:sldMkLst>
          <pc:docMk/>
          <pc:sldMk cId="4178946698" sldId="578"/>
        </pc:sldMkLst>
        <pc:spChg chg="mod">
          <ac:chgData name="Steve Shellhammer" userId="0e71f22d-ee3e-49c0-82ff-dbc290af8082" providerId="ADAL" clId="{C556AF9C-83F3-4A2D-979B-C82D2D5650DE}" dt="2024-03-04T18:38:01.793" v="9305" actId="20577"/>
          <ac:spMkLst>
            <pc:docMk/>
            <pc:sldMk cId="4178946698" sldId="578"/>
            <ac:spMk id="2" creationId="{375FE863-9B4B-7620-3B4D-8BA255F05CC7}"/>
          </ac:spMkLst>
        </pc:spChg>
        <pc:spChg chg="mod">
          <ac:chgData name="Steve Shellhammer" userId="0e71f22d-ee3e-49c0-82ff-dbc290af8082" providerId="ADAL" clId="{C556AF9C-83F3-4A2D-979B-C82D2D5650DE}" dt="2024-03-04T18:22:30.884" v="8430" actId="20577"/>
          <ac:spMkLst>
            <pc:docMk/>
            <pc:sldMk cId="4178946698" sldId="578"/>
            <ac:spMk id="3" creationId="{AEEFED7A-B897-657C-B421-2E25FE977040}"/>
          </ac:spMkLst>
        </pc:spChg>
      </pc:sldChg>
      <pc:sldChg chg="addSp modSp new mod">
        <pc:chgData name="Steve Shellhammer" userId="0e71f22d-ee3e-49c0-82ff-dbc290af8082" providerId="ADAL" clId="{C556AF9C-83F3-4A2D-979B-C82D2D5650DE}" dt="2024-03-05T17:56:39.276" v="11019" actId="20577"/>
        <pc:sldMkLst>
          <pc:docMk/>
          <pc:sldMk cId="355909902" sldId="579"/>
        </pc:sldMkLst>
        <pc:spChg chg="mod">
          <ac:chgData name="Steve Shellhammer" userId="0e71f22d-ee3e-49c0-82ff-dbc290af8082" providerId="ADAL" clId="{C556AF9C-83F3-4A2D-979B-C82D2D5650DE}" dt="2024-03-04T18:37:55.072" v="9301" actId="20577"/>
          <ac:spMkLst>
            <pc:docMk/>
            <pc:sldMk cId="355909902" sldId="579"/>
            <ac:spMk id="2" creationId="{6C42CC3C-E30E-2167-8D8A-E3670BF6C6D2}"/>
          </ac:spMkLst>
        </pc:spChg>
        <pc:spChg chg="mod">
          <ac:chgData name="Steve Shellhammer" userId="0e71f22d-ee3e-49c0-82ff-dbc290af8082" providerId="ADAL" clId="{C556AF9C-83F3-4A2D-979B-C82D2D5650DE}" dt="2024-03-04T18:32:43.960" v="8760" actId="1076"/>
          <ac:spMkLst>
            <pc:docMk/>
            <pc:sldMk cId="355909902" sldId="579"/>
            <ac:spMk id="3" creationId="{A7FC5E1A-791C-D132-3DBF-1A0E1B926E65}"/>
          </ac:spMkLst>
        </pc:spChg>
        <pc:spChg chg="add mod">
          <ac:chgData name="Steve Shellhammer" userId="0e71f22d-ee3e-49c0-82ff-dbc290af8082" providerId="ADAL" clId="{C556AF9C-83F3-4A2D-979B-C82D2D5650DE}" dt="2024-03-05T17:56:39.276" v="11019" actId="20577"/>
          <ac:spMkLst>
            <pc:docMk/>
            <pc:sldMk cId="355909902" sldId="579"/>
            <ac:spMk id="9" creationId="{9857AEF2-8EE3-A8FC-19DB-52A5998C5664}"/>
          </ac:spMkLst>
        </pc:spChg>
        <pc:picChg chg="add mod">
          <ac:chgData name="Steve Shellhammer" userId="0e71f22d-ee3e-49c0-82ff-dbc290af8082" providerId="ADAL" clId="{C556AF9C-83F3-4A2D-979B-C82D2D5650DE}" dt="2024-03-04T18:32:48.682" v="8761" actId="1076"/>
          <ac:picMkLst>
            <pc:docMk/>
            <pc:sldMk cId="355909902" sldId="579"/>
            <ac:picMk id="8" creationId="{20BADCEC-86F8-3486-D76D-AF5BC0865AEF}"/>
          </ac:picMkLst>
        </pc:picChg>
        <pc:picChg chg="add mod">
          <ac:chgData name="Steve Shellhammer" userId="0e71f22d-ee3e-49c0-82ff-dbc290af8082" providerId="ADAL" clId="{C556AF9C-83F3-4A2D-979B-C82D2D5650DE}" dt="2024-03-04T18:32:58.462" v="8771" actId="1037"/>
          <ac:picMkLst>
            <pc:docMk/>
            <pc:sldMk cId="355909902" sldId="579"/>
            <ac:picMk id="11" creationId="{68F344C2-5B66-F955-F268-879008447D73}"/>
          </ac:picMkLst>
        </pc:picChg>
      </pc:sldChg>
      <pc:sldChg chg="modSp new mod">
        <pc:chgData name="Steve Shellhammer" userId="0e71f22d-ee3e-49c0-82ff-dbc290af8082" providerId="ADAL" clId="{C556AF9C-83F3-4A2D-979B-C82D2D5650DE}" dt="2024-03-07T17:35:26.010" v="12267" actId="20577"/>
        <pc:sldMkLst>
          <pc:docMk/>
          <pc:sldMk cId="3960370175" sldId="580"/>
        </pc:sldMkLst>
        <pc:spChg chg="mod">
          <ac:chgData name="Steve Shellhammer" userId="0e71f22d-ee3e-49c0-82ff-dbc290af8082" providerId="ADAL" clId="{C556AF9C-83F3-4A2D-979B-C82D2D5650DE}" dt="2024-03-04T18:37:49.128" v="9297" actId="20577"/>
          <ac:spMkLst>
            <pc:docMk/>
            <pc:sldMk cId="3960370175" sldId="580"/>
            <ac:spMk id="2" creationId="{78E64D87-60E6-DD25-0A58-0A3D9E37219F}"/>
          </ac:spMkLst>
        </pc:spChg>
        <pc:spChg chg="mod">
          <ac:chgData name="Steve Shellhammer" userId="0e71f22d-ee3e-49c0-82ff-dbc290af8082" providerId="ADAL" clId="{C556AF9C-83F3-4A2D-979B-C82D2D5650DE}" dt="2024-03-07T17:35:26.010" v="12267" actId="20577"/>
          <ac:spMkLst>
            <pc:docMk/>
            <pc:sldMk cId="3960370175" sldId="580"/>
            <ac:spMk id="3" creationId="{4E256792-F435-817E-609E-E5B3A03311F7}"/>
          </ac:spMkLst>
        </pc:spChg>
      </pc:sldChg>
      <pc:sldChg chg="addSp modSp new mod">
        <pc:chgData name="Steve Shellhammer" userId="0e71f22d-ee3e-49c0-82ff-dbc290af8082" providerId="ADAL" clId="{C556AF9C-83F3-4A2D-979B-C82D2D5650DE}" dt="2024-03-04T18:41:19.730" v="9485" actId="14100"/>
        <pc:sldMkLst>
          <pc:docMk/>
          <pc:sldMk cId="4032376208" sldId="581"/>
        </pc:sldMkLst>
        <pc:spChg chg="mod">
          <ac:chgData name="Steve Shellhammer" userId="0e71f22d-ee3e-49c0-82ff-dbc290af8082" providerId="ADAL" clId="{C556AF9C-83F3-4A2D-979B-C82D2D5650DE}" dt="2024-03-04T18:37:40.671" v="9293" actId="20577"/>
          <ac:spMkLst>
            <pc:docMk/>
            <pc:sldMk cId="4032376208" sldId="581"/>
            <ac:spMk id="2" creationId="{9017FB07-8515-FB9F-474F-D194254CD9CE}"/>
          </ac:spMkLst>
        </pc:spChg>
        <pc:spChg chg="mod">
          <ac:chgData name="Steve Shellhammer" userId="0e71f22d-ee3e-49c0-82ff-dbc290af8082" providerId="ADAL" clId="{C556AF9C-83F3-4A2D-979B-C82D2D5650DE}" dt="2024-03-04T18:41:19.730" v="9485" actId="14100"/>
          <ac:spMkLst>
            <pc:docMk/>
            <pc:sldMk cId="4032376208" sldId="581"/>
            <ac:spMk id="3" creationId="{DE188E16-4E2B-301D-A9F0-3B4239980109}"/>
          </ac:spMkLst>
        </pc:spChg>
        <pc:picChg chg="add mod">
          <ac:chgData name="Steve Shellhammer" userId="0e71f22d-ee3e-49c0-82ff-dbc290af8082" providerId="ADAL" clId="{C556AF9C-83F3-4A2D-979B-C82D2D5650DE}" dt="2024-03-04T18:40:54.596" v="9483" actId="1076"/>
          <ac:picMkLst>
            <pc:docMk/>
            <pc:sldMk cId="4032376208" sldId="581"/>
            <ac:picMk id="8" creationId="{386C91BE-80E2-F63C-7159-1E9B9D428FDC}"/>
          </ac:picMkLst>
        </pc:picChg>
      </pc:sldChg>
      <pc:sldChg chg="addSp delSp modSp add mod">
        <pc:chgData name="Steve Shellhammer" userId="0e71f22d-ee3e-49c0-82ff-dbc290af8082" providerId="ADAL" clId="{C556AF9C-83F3-4A2D-979B-C82D2D5650DE}" dt="2024-03-07T17:35:47.178" v="12268" actId="14100"/>
        <pc:sldMkLst>
          <pc:docMk/>
          <pc:sldMk cId="1182489786" sldId="582"/>
        </pc:sldMkLst>
        <pc:spChg chg="mod">
          <ac:chgData name="Steve Shellhammer" userId="0e71f22d-ee3e-49c0-82ff-dbc290af8082" providerId="ADAL" clId="{C556AF9C-83F3-4A2D-979B-C82D2D5650DE}" dt="2024-03-07T17:35:47.178" v="12268" actId="14100"/>
          <ac:spMkLst>
            <pc:docMk/>
            <pc:sldMk cId="1182489786" sldId="582"/>
            <ac:spMk id="3" creationId="{DE188E16-4E2B-301D-A9F0-3B4239980109}"/>
          </ac:spMkLst>
        </pc:spChg>
        <pc:picChg chg="del">
          <ac:chgData name="Steve Shellhammer" userId="0e71f22d-ee3e-49c0-82ff-dbc290af8082" providerId="ADAL" clId="{C556AF9C-83F3-4A2D-979B-C82D2D5650DE}" dt="2024-03-04T18:43:12.518" v="9584" actId="478"/>
          <ac:picMkLst>
            <pc:docMk/>
            <pc:sldMk cId="1182489786" sldId="582"/>
            <ac:picMk id="8" creationId="{386C91BE-80E2-F63C-7159-1E9B9D428FDC}"/>
          </ac:picMkLst>
        </pc:picChg>
        <pc:picChg chg="add mod">
          <ac:chgData name="Steve Shellhammer" userId="0e71f22d-ee3e-49c0-82ff-dbc290af8082" providerId="ADAL" clId="{C556AF9C-83F3-4A2D-979B-C82D2D5650DE}" dt="2024-03-04T18:43:18.355" v="9586" actId="1076"/>
          <ac:picMkLst>
            <pc:docMk/>
            <pc:sldMk cId="1182489786" sldId="582"/>
            <ac:picMk id="9" creationId="{985309BF-A7F9-9852-CB7A-8A6876326091}"/>
          </ac:picMkLst>
        </pc:picChg>
      </pc:sldChg>
      <pc:sldChg chg="addSp modSp new mod">
        <pc:chgData name="Steve Shellhammer" userId="0e71f22d-ee3e-49c0-82ff-dbc290af8082" providerId="ADAL" clId="{C556AF9C-83F3-4A2D-979B-C82D2D5650DE}" dt="2024-03-04T18:53:36.360" v="9938" actId="14100"/>
        <pc:sldMkLst>
          <pc:docMk/>
          <pc:sldMk cId="2007742443" sldId="583"/>
        </pc:sldMkLst>
        <pc:spChg chg="mod">
          <ac:chgData name="Steve Shellhammer" userId="0e71f22d-ee3e-49c0-82ff-dbc290af8082" providerId="ADAL" clId="{C556AF9C-83F3-4A2D-979B-C82D2D5650DE}" dt="2024-03-04T18:53:36.360" v="9938" actId="14100"/>
          <ac:spMkLst>
            <pc:docMk/>
            <pc:sldMk cId="2007742443" sldId="583"/>
            <ac:spMk id="2" creationId="{D6BCC5A7-E492-A195-ABCF-465D7C84F454}"/>
          </ac:spMkLst>
        </pc:spChg>
        <pc:spChg chg="mod">
          <ac:chgData name="Steve Shellhammer" userId="0e71f22d-ee3e-49c0-82ff-dbc290af8082" providerId="ADAL" clId="{C556AF9C-83F3-4A2D-979B-C82D2D5650DE}" dt="2024-03-04T18:51:05.806" v="9839" actId="14100"/>
          <ac:spMkLst>
            <pc:docMk/>
            <pc:sldMk cId="2007742443" sldId="583"/>
            <ac:spMk id="3" creationId="{0DB55762-1C9E-A9C9-7C52-A4CF9B3AF45D}"/>
          </ac:spMkLst>
        </pc:spChg>
        <pc:picChg chg="add mod">
          <ac:chgData name="Steve Shellhammer" userId="0e71f22d-ee3e-49c0-82ff-dbc290af8082" providerId="ADAL" clId="{C556AF9C-83F3-4A2D-979B-C82D2D5650DE}" dt="2024-03-04T18:50:55.008" v="9835" actId="1076"/>
          <ac:picMkLst>
            <pc:docMk/>
            <pc:sldMk cId="2007742443" sldId="583"/>
            <ac:picMk id="7" creationId="{94BFC4BA-37E8-10E2-2430-33D3AB3D8F7A}"/>
          </ac:picMkLst>
        </pc:picChg>
      </pc:sldChg>
      <pc:sldChg chg="modSp new mod">
        <pc:chgData name="Steve Shellhammer" userId="0e71f22d-ee3e-49c0-82ff-dbc290af8082" providerId="ADAL" clId="{C556AF9C-83F3-4A2D-979B-C82D2D5650DE}" dt="2024-03-05T17:59:37.817" v="11074" actId="20577"/>
        <pc:sldMkLst>
          <pc:docMk/>
          <pc:sldMk cId="1123477143" sldId="584"/>
        </pc:sldMkLst>
        <pc:spChg chg="mod">
          <ac:chgData name="Steve Shellhammer" userId="0e71f22d-ee3e-49c0-82ff-dbc290af8082" providerId="ADAL" clId="{C556AF9C-83F3-4A2D-979B-C82D2D5650DE}" dt="2024-03-04T18:53:52.049" v="9948" actId="20577"/>
          <ac:spMkLst>
            <pc:docMk/>
            <pc:sldMk cId="1123477143" sldId="584"/>
            <ac:spMk id="2" creationId="{0848ACBD-0D14-A283-34BB-1A26D8633CF4}"/>
          </ac:spMkLst>
        </pc:spChg>
        <pc:spChg chg="mod">
          <ac:chgData name="Steve Shellhammer" userId="0e71f22d-ee3e-49c0-82ff-dbc290af8082" providerId="ADAL" clId="{C556AF9C-83F3-4A2D-979B-C82D2D5650DE}" dt="2024-03-05T17:59:37.817" v="11074" actId="20577"/>
          <ac:spMkLst>
            <pc:docMk/>
            <pc:sldMk cId="1123477143" sldId="584"/>
            <ac:spMk id="3" creationId="{9FB18334-93CF-5001-D1AF-EE955BB1F981}"/>
          </ac:spMkLst>
        </pc:spChg>
      </pc:sldChg>
      <pc:sldChg chg="modSp new mod">
        <pc:chgData name="Steve Shellhammer" userId="0e71f22d-ee3e-49c0-82ff-dbc290af8082" providerId="ADAL" clId="{C556AF9C-83F3-4A2D-979B-C82D2D5650DE}" dt="2024-03-05T18:03:41.236" v="11581" actId="313"/>
        <pc:sldMkLst>
          <pc:docMk/>
          <pc:sldMk cId="770980165" sldId="585"/>
        </pc:sldMkLst>
        <pc:spChg chg="mod">
          <ac:chgData name="Steve Shellhammer" userId="0e71f22d-ee3e-49c0-82ff-dbc290af8082" providerId="ADAL" clId="{C556AF9C-83F3-4A2D-979B-C82D2D5650DE}" dt="2024-03-04T19:00:14.710" v="10396" actId="20577"/>
          <ac:spMkLst>
            <pc:docMk/>
            <pc:sldMk cId="770980165" sldId="585"/>
            <ac:spMk id="2" creationId="{67266B9D-70ED-E82D-DA35-2A81C1FA3722}"/>
          </ac:spMkLst>
        </pc:spChg>
        <pc:spChg chg="mod">
          <ac:chgData name="Steve Shellhammer" userId="0e71f22d-ee3e-49c0-82ff-dbc290af8082" providerId="ADAL" clId="{C556AF9C-83F3-4A2D-979B-C82D2D5650DE}" dt="2024-03-05T18:03:41.236" v="11581" actId="313"/>
          <ac:spMkLst>
            <pc:docMk/>
            <pc:sldMk cId="770980165" sldId="585"/>
            <ac:spMk id="3" creationId="{9B80CA7B-6F15-5D8C-3D3B-82DB84BCB21F}"/>
          </ac:spMkLst>
        </pc:spChg>
      </pc:sldChg>
      <pc:sldChg chg="modSp new mod">
        <pc:chgData name="Steve Shellhammer" userId="0e71f22d-ee3e-49c0-82ff-dbc290af8082" providerId="ADAL" clId="{C556AF9C-83F3-4A2D-979B-C82D2D5650DE}" dt="2024-03-07T17:37:32.022" v="12289" actId="20577"/>
        <pc:sldMkLst>
          <pc:docMk/>
          <pc:sldMk cId="888207847" sldId="586"/>
        </pc:sldMkLst>
        <pc:spChg chg="mod">
          <ac:chgData name="Steve Shellhammer" userId="0e71f22d-ee3e-49c0-82ff-dbc290af8082" providerId="ADAL" clId="{C556AF9C-83F3-4A2D-979B-C82D2D5650DE}" dt="2024-03-04T19:00:24.787" v="10411" actId="20577"/>
          <ac:spMkLst>
            <pc:docMk/>
            <pc:sldMk cId="888207847" sldId="586"/>
            <ac:spMk id="2" creationId="{3765BD4C-C292-AA0F-5B51-7EC9C38D1785}"/>
          </ac:spMkLst>
        </pc:spChg>
        <pc:spChg chg="mod">
          <ac:chgData name="Steve Shellhammer" userId="0e71f22d-ee3e-49c0-82ff-dbc290af8082" providerId="ADAL" clId="{C556AF9C-83F3-4A2D-979B-C82D2D5650DE}" dt="2024-03-07T17:37:32.022" v="12289" actId="20577"/>
          <ac:spMkLst>
            <pc:docMk/>
            <pc:sldMk cId="888207847" sldId="586"/>
            <ac:spMk id="3" creationId="{5938B418-7386-7D7D-34ED-E7F5ACA9F80D}"/>
          </ac:spMkLst>
        </pc:spChg>
      </pc:sldChg>
      <pc:sldChg chg="modSp new mod">
        <pc:chgData name="Steve Shellhammer" userId="0e71f22d-ee3e-49c0-82ff-dbc290af8082" providerId="ADAL" clId="{C556AF9C-83F3-4A2D-979B-C82D2D5650DE}" dt="2024-03-07T17:38:26.212" v="12307" actId="6549"/>
        <pc:sldMkLst>
          <pc:docMk/>
          <pc:sldMk cId="1683490881" sldId="587"/>
        </pc:sldMkLst>
        <pc:spChg chg="mod">
          <ac:chgData name="Steve Shellhammer" userId="0e71f22d-ee3e-49c0-82ff-dbc290af8082" providerId="ADAL" clId="{C556AF9C-83F3-4A2D-979B-C82D2D5650DE}" dt="2024-03-05T18:05:38.134" v="11609" actId="20577"/>
          <ac:spMkLst>
            <pc:docMk/>
            <pc:sldMk cId="1683490881" sldId="587"/>
            <ac:spMk id="2" creationId="{5ADA38CE-AB48-4385-9FE3-BAA0600A366F}"/>
          </ac:spMkLst>
        </pc:spChg>
        <pc:spChg chg="mod">
          <ac:chgData name="Steve Shellhammer" userId="0e71f22d-ee3e-49c0-82ff-dbc290af8082" providerId="ADAL" clId="{C556AF9C-83F3-4A2D-979B-C82D2D5650DE}" dt="2024-03-07T17:38:26.212" v="12307" actId="6549"/>
          <ac:spMkLst>
            <pc:docMk/>
            <pc:sldMk cId="1683490881" sldId="587"/>
            <ac:spMk id="3" creationId="{EB5DA6F7-CAC7-EAD9-6722-2905203F5717}"/>
          </ac:spMkLst>
        </pc:spChg>
      </pc:sldChg>
      <pc:sldMasterChg chg="modSldLayout">
        <pc:chgData name="Steve Shellhammer" userId="0e71f22d-ee3e-49c0-82ff-dbc290af8082" providerId="ADAL" clId="{C556AF9C-83F3-4A2D-979B-C82D2D5650DE}" dt="2024-03-07T20:40:05.063" v="12317" actId="20577"/>
        <pc:sldMasterMkLst>
          <pc:docMk/>
          <pc:sldMasterMk cId="0" sldId="2147483648"/>
        </pc:sldMasterMkLst>
        <pc:sldLayoutChg chg="modSp mod">
          <pc:chgData name="Steve Shellhammer" userId="0e71f22d-ee3e-49c0-82ff-dbc290af8082" providerId="ADAL" clId="{C556AF9C-83F3-4A2D-979B-C82D2D5650DE}" dt="2024-03-07T20:40:05.063" v="12317" actId="20577"/>
          <pc:sldLayoutMkLst>
            <pc:docMk/>
            <pc:sldMasterMk cId="0" sldId="2147483648"/>
            <pc:sldLayoutMk cId="0" sldId="2147483650"/>
          </pc:sldLayoutMkLst>
          <pc:spChg chg="mod">
            <ac:chgData name="Steve Shellhammer" userId="0e71f22d-ee3e-49c0-82ff-dbc290af8082" providerId="ADAL" clId="{C556AF9C-83F3-4A2D-979B-C82D2D5650DE}" dt="2024-03-07T20:40:05.063" v="1231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A2488D35-FE12-4302-A988-1C9330BE6A82}"/>
    <pc:docChg chg="custSel addSld delSld modSld modMainMaster">
      <pc:chgData name="Steve Shellhammer" userId="0e71f22d-ee3e-49c0-82ff-dbc290af8082" providerId="ADAL" clId="{A2488D35-FE12-4302-A988-1C9330BE6A82}" dt="2024-01-10T16:39:31.795" v="3331" actId="6549"/>
      <pc:docMkLst>
        <pc:docMk/>
      </pc:docMkLst>
      <pc:sldChg chg="modSp mod">
        <pc:chgData name="Steve Shellhammer" userId="0e71f22d-ee3e-49c0-82ff-dbc290af8082" providerId="ADAL" clId="{A2488D35-FE12-4302-A988-1C9330BE6A82}" dt="2024-01-10T16:39:31.795" v="3331" actId="6549"/>
        <pc:sldMkLst>
          <pc:docMk/>
          <pc:sldMk cId="0" sldId="256"/>
        </pc:sldMkLst>
        <pc:spChg chg="mod">
          <ac:chgData name="Steve Shellhammer" userId="0e71f22d-ee3e-49c0-82ff-dbc290af8082" providerId="ADAL" clId="{A2488D35-FE12-4302-A988-1C9330BE6A82}" dt="2024-01-03T16:42:43.376" v="29" actId="20577"/>
          <ac:spMkLst>
            <pc:docMk/>
            <pc:sldMk cId="0" sldId="256"/>
            <ac:spMk id="3073" creationId="{00000000-0000-0000-0000-000000000000}"/>
          </ac:spMkLst>
        </pc:spChg>
        <pc:spChg chg="mod">
          <ac:chgData name="Steve Shellhammer" userId="0e71f22d-ee3e-49c0-82ff-dbc290af8082" providerId="ADAL" clId="{A2488D35-FE12-4302-A988-1C9330BE6A82}" dt="2024-01-10T16:39:31.795" v="3331" actId="6549"/>
          <ac:spMkLst>
            <pc:docMk/>
            <pc:sldMk cId="0" sldId="256"/>
            <ac:spMk id="3074" creationId="{00000000-0000-0000-0000-000000000000}"/>
          </ac:spMkLst>
        </pc:spChg>
      </pc:sldChg>
      <pc:sldChg chg="modSp mod">
        <pc:chgData name="Steve Shellhammer" userId="0e71f22d-ee3e-49c0-82ff-dbc290af8082" providerId="ADAL" clId="{A2488D35-FE12-4302-A988-1C9330BE6A82}" dt="2024-01-03T17:38:30.836" v="3286" actId="14100"/>
        <pc:sldMkLst>
          <pc:docMk/>
          <pc:sldMk cId="3395715029" sldId="551"/>
        </pc:sldMkLst>
        <pc:spChg chg="mod">
          <ac:chgData name="Steve Shellhammer" userId="0e71f22d-ee3e-49c0-82ff-dbc290af8082" providerId="ADAL" clId="{A2488D35-FE12-4302-A988-1C9330BE6A82}" dt="2024-01-03T17:38:30.836" v="3286" actId="14100"/>
          <ac:spMkLst>
            <pc:docMk/>
            <pc:sldMk cId="3395715029" sldId="551"/>
            <ac:spMk id="2" creationId="{C938C4AB-C13B-2408-0FC6-6740FE26E241}"/>
          </ac:spMkLst>
        </pc:spChg>
        <pc:spChg chg="mod">
          <ac:chgData name="Steve Shellhammer" userId="0e71f22d-ee3e-49c0-82ff-dbc290af8082" providerId="ADAL" clId="{A2488D35-FE12-4302-A988-1C9330BE6A82}" dt="2024-01-03T17:18:07.023" v="2550" actId="20577"/>
          <ac:spMkLst>
            <pc:docMk/>
            <pc:sldMk cId="3395715029" sldId="551"/>
            <ac:spMk id="3" creationId="{F56E1B75-0EB1-C23E-A656-120AA61F66FB}"/>
          </ac:spMkLst>
        </pc:spChg>
      </pc:sldChg>
      <pc:sldChg chg="modSp mod">
        <pc:chgData name="Steve Shellhammer" userId="0e71f22d-ee3e-49c0-82ff-dbc290af8082" providerId="ADAL" clId="{A2488D35-FE12-4302-A988-1C9330BE6A82}" dt="2024-01-03T17:17:13.307" v="2545" actId="313"/>
        <pc:sldMkLst>
          <pc:docMk/>
          <pc:sldMk cId="2326612348" sldId="552"/>
        </pc:sldMkLst>
        <pc:spChg chg="mod">
          <ac:chgData name="Steve Shellhammer" userId="0e71f22d-ee3e-49c0-82ff-dbc290af8082" providerId="ADAL" clId="{A2488D35-FE12-4302-A988-1C9330BE6A82}" dt="2024-01-03T17:17:13.307" v="2545" actId="313"/>
          <ac:spMkLst>
            <pc:docMk/>
            <pc:sldMk cId="2326612348" sldId="552"/>
            <ac:spMk id="3" creationId="{1A164C09-C4AA-BDC9-764F-6BD4B032D61F}"/>
          </ac:spMkLst>
        </pc:spChg>
      </pc:sldChg>
      <pc:sldChg chg="del">
        <pc:chgData name="Steve Shellhammer" userId="0e71f22d-ee3e-49c0-82ff-dbc290af8082" providerId="ADAL" clId="{A2488D35-FE12-4302-A988-1C9330BE6A82}" dt="2024-01-03T16:51:43.205" v="849" actId="47"/>
        <pc:sldMkLst>
          <pc:docMk/>
          <pc:sldMk cId="1604637952" sldId="553"/>
        </pc:sldMkLst>
      </pc:sldChg>
      <pc:sldChg chg="modSp new mod">
        <pc:chgData name="Steve Shellhammer" userId="0e71f22d-ee3e-49c0-82ff-dbc290af8082" providerId="ADAL" clId="{A2488D35-FE12-4302-A988-1C9330BE6A82}" dt="2024-01-03T16:58:24.519" v="1300" actId="20577"/>
        <pc:sldMkLst>
          <pc:docMk/>
          <pc:sldMk cId="2630663359" sldId="553"/>
        </pc:sldMkLst>
        <pc:spChg chg="mod">
          <ac:chgData name="Steve Shellhammer" userId="0e71f22d-ee3e-49c0-82ff-dbc290af8082" providerId="ADAL" clId="{A2488D35-FE12-4302-A988-1C9330BE6A82}" dt="2024-01-03T16:53:41.801" v="878" actId="20577"/>
          <ac:spMkLst>
            <pc:docMk/>
            <pc:sldMk cId="2630663359" sldId="553"/>
            <ac:spMk id="2" creationId="{F5326FB8-9220-72FF-4E7A-52D3243D9F77}"/>
          </ac:spMkLst>
        </pc:spChg>
        <pc:spChg chg="mod">
          <ac:chgData name="Steve Shellhammer" userId="0e71f22d-ee3e-49c0-82ff-dbc290af8082" providerId="ADAL" clId="{A2488D35-FE12-4302-A988-1C9330BE6A82}" dt="2024-01-03T16:58:24.519" v="1300" actId="20577"/>
          <ac:spMkLst>
            <pc:docMk/>
            <pc:sldMk cId="2630663359" sldId="553"/>
            <ac:spMk id="3" creationId="{46D82083-FF82-6951-D9AF-9D51B04A1E1E}"/>
          </ac:spMkLst>
        </pc:spChg>
      </pc:sldChg>
      <pc:sldChg chg="modSp new mod">
        <pc:chgData name="Steve Shellhammer" userId="0e71f22d-ee3e-49c0-82ff-dbc290af8082" providerId="ADAL" clId="{A2488D35-FE12-4302-A988-1C9330BE6A82}" dt="2024-01-03T17:03:41.913" v="1645" actId="20577"/>
        <pc:sldMkLst>
          <pc:docMk/>
          <pc:sldMk cId="938295078" sldId="554"/>
        </pc:sldMkLst>
        <pc:spChg chg="mod">
          <ac:chgData name="Steve Shellhammer" userId="0e71f22d-ee3e-49c0-82ff-dbc290af8082" providerId="ADAL" clId="{A2488D35-FE12-4302-A988-1C9330BE6A82}" dt="2024-01-03T17:00:11.187" v="1315" actId="20577"/>
          <ac:spMkLst>
            <pc:docMk/>
            <pc:sldMk cId="938295078" sldId="554"/>
            <ac:spMk id="2" creationId="{92DA6CCC-11E0-4C4C-D3E3-CC656B9D55FA}"/>
          </ac:spMkLst>
        </pc:spChg>
        <pc:spChg chg="mod">
          <ac:chgData name="Steve Shellhammer" userId="0e71f22d-ee3e-49c0-82ff-dbc290af8082" providerId="ADAL" clId="{A2488D35-FE12-4302-A988-1C9330BE6A82}" dt="2024-01-03T17:03:41.913" v="1645" actId="20577"/>
          <ac:spMkLst>
            <pc:docMk/>
            <pc:sldMk cId="938295078" sldId="554"/>
            <ac:spMk id="3" creationId="{87C50D84-4B04-C876-B643-E07D4A812063}"/>
          </ac:spMkLst>
        </pc:spChg>
      </pc:sldChg>
      <pc:sldChg chg="del">
        <pc:chgData name="Steve Shellhammer" userId="0e71f22d-ee3e-49c0-82ff-dbc290af8082" providerId="ADAL" clId="{A2488D35-FE12-4302-A988-1C9330BE6A82}" dt="2024-01-03T16:51:43.205" v="849" actId="47"/>
        <pc:sldMkLst>
          <pc:docMk/>
          <pc:sldMk cId="3457085430" sldId="554"/>
        </pc:sldMkLst>
      </pc:sldChg>
      <pc:sldChg chg="modSp new mod">
        <pc:chgData name="Steve Shellhammer" userId="0e71f22d-ee3e-49c0-82ff-dbc290af8082" providerId="ADAL" clId="{A2488D35-FE12-4302-A988-1C9330BE6A82}" dt="2024-01-03T17:19:03.867" v="2552" actId="15"/>
        <pc:sldMkLst>
          <pc:docMk/>
          <pc:sldMk cId="1049664783" sldId="555"/>
        </pc:sldMkLst>
        <pc:spChg chg="mod">
          <ac:chgData name="Steve Shellhammer" userId="0e71f22d-ee3e-49c0-82ff-dbc290af8082" providerId="ADAL" clId="{A2488D35-FE12-4302-A988-1C9330BE6A82}" dt="2024-01-03T17:04:22.928" v="1669" actId="20577"/>
          <ac:spMkLst>
            <pc:docMk/>
            <pc:sldMk cId="1049664783" sldId="555"/>
            <ac:spMk id="2" creationId="{09A28094-2A83-0078-E9E6-9311E197E604}"/>
          </ac:spMkLst>
        </pc:spChg>
        <pc:spChg chg="mod">
          <ac:chgData name="Steve Shellhammer" userId="0e71f22d-ee3e-49c0-82ff-dbc290af8082" providerId="ADAL" clId="{A2488D35-FE12-4302-A988-1C9330BE6A82}" dt="2024-01-03T17:19:03.867" v="2552" actId="15"/>
          <ac:spMkLst>
            <pc:docMk/>
            <pc:sldMk cId="1049664783" sldId="555"/>
            <ac:spMk id="3" creationId="{0EBA6BBF-8F3B-E27C-5995-0418C1F7C85E}"/>
          </ac:spMkLst>
        </pc:spChg>
      </pc:sldChg>
      <pc:sldChg chg="del">
        <pc:chgData name="Steve Shellhammer" userId="0e71f22d-ee3e-49c0-82ff-dbc290af8082" providerId="ADAL" clId="{A2488D35-FE12-4302-A988-1C9330BE6A82}" dt="2024-01-03T16:51:43.205" v="849" actId="47"/>
        <pc:sldMkLst>
          <pc:docMk/>
          <pc:sldMk cId="1453849157" sldId="555"/>
        </pc:sldMkLst>
      </pc:sldChg>
      <pc:sldChg chg="modSp new mod">
        <pc:chgData name="Steve Shellhammer" userId="0e71f22d-ee3e-49c0-82ff-dbc290af8082" providerId="ADAL" clId="{A2488D35-FE12-4302-A988-1C9330BE6A82}" dt="2024-01-03T17:19:28.586" v="2556" actId="20577"/>
        <pc:sldMkLst>
          <pc:docMk/>
          <pc:sldMk cId="1723103911" sldId="556"/>
        </pc:sldMkLst>
        <pc:spChg chg="mod">
          <ac:chgData name="Steve Shellhammer" userId="0e71f22d-ee3e-49c0-82ff-dbc290af8082" providerId="ADAL" clId="{A2488D35-FE12-4302-A988-1C9330BE6A82}" dt="2024-01-03T17:11:15.472" v="2351" actId="20577"/>
          <ac:spMkLst>
            <pc:docMk/>
            <pc:sldMk cId="1723103911" sldId="556"/>
            <ac:spMk id="2" creationId="{31802437-8038-7DAC-9966-A9B3EFB1049A}"/>
          </ac:spMkLst>
        </pc:spChg>
        <pc:spChg chg="mod">
          <ac:chgData name="Steve Shellhammer" userId="0e71f22d-ee3e-49c0-82ff-dbc290af8082" providerId="ADAL" clId="{A2488D35-FE12-4302-A988-1C9330BE6A82}" dt="2024-01-03T17:19:28.586" v="2556" actId="20577"/>
          <ac:spMkLst>
            <pc:docMk/>
            <pc:sldMk cId="1723103911" sldId="556"/>
            <ac:spMk id="3" creationId="{770E587B-8A0D-03E2-90E8-FED575130193}"/>
          </ac:spMkLst>
        </pc:spChg>
      </pc:sldChg>
      <pc:sldChg chg="del">
        <pc:chgData name="Steve Shellhammer" userId="0e71f22d-ee3e-49c0-82ff-dbc290af8082" providerId="ADAL" clId="{A2488D35-FE12-4302-A988-1C9330BE6A82}" dt="2024-01-03T16:51:43.205" v="849" actId="47"/>
        <pc:sldMkLst>
          <pc:docMk/>
          <pc:sldMk cId="1812002114" sldId="556"/>
        </pc:sldMkLst>
      </pc:sldChg>
      <pc:sldChg chg="del">
        <pc:chgData name="Steve Shellhammer" userId="0e71f22d-ee3e-49c0-82ff-dbc290af8082" providerId="ADAL" clId="{A2488D35-FE12-4302-A988-1C9330BE6A82}" dt="2024-01-03T16:51:43.205" v="849" actId="47"/>
        <pc:sldMkLst>
          <pc:docMk/>
          <pc:sldMk cId="1225879143" sldId="557"/>
        </pc:sldMkLst>
      </pc:sldChg>
      <pc:sldChg chg="addSp delSp modSp new mod">
        <pc:chgData name="Steve Shellhammer" userId="0e71f22d-ee3e-49c0-82ff-dbc290af8082" providerId="ADAL" clId="{A2488D35-FE12-4302-A988-1C9330BE6A82}" dt="2024-01-03T17:22:05.770" v="2571" actId="14100"/>
        <pc:sldMkLst>
          <pc:docMk/>
          <pc:sldMk cId="2347523016" sldId="557"/>
        </pc:sldMkLst>
        <pc:spChg chg="mod">
          <ac:chgData name="Steve Shellhammer" userId="0e71f22d-ee3e-49c0-82ff-dbc290af8082" providerId="ADAL" clId="{A2488D35-FE12-4302-A988-1C9330BE6A82}" dt="2024-01-03T17:22:05.770" v="2571" actId="14100"/>
          <ac:spMkLst>
            <pc:docMk/>
            <pc:sldMk cId="2347523016" sldId="557"/>
            <ac:spMk id="2" creationId="{2C7D7236-6671-6FD8-1A11-B3642C8249B6}"/>
          </ac:spMkLst>
        </pc:spChg>
        <pc:spChg chg="del">
          <ac:chgData name="Steve Shellhammer" userId="0e71f22d-ee3e-49c0-82ff-dbc290af8082" providerId="ADAL" clId="{A2488D35-FE12-4302-A988-1C9330BE6A82}" dt="2024-01-03T17:21:41.620" v="2569" actId="478"/>
          <ac:spMkLst>
            <pc:docMk/>
            <pc:sldMk cId="2347523016" sldId="557"/>
            <ac:spMk id="3" creationId="{37153886-128C-923A-7EC0-0EE8A5DF6483}"/>
          </ac:spMkLst>
        </pc:spChg>
        <pc:graphicFrameChg chg="add mod">
          <ac:chgData name="Steve Shellhammer" userId="0e71f22d-ee3e-49c0-82ff-dbc290af8082" providerId="ADAL" clId="{A2488D35-FE12-4302-A988-1C9330BE6A82}" dt="2024-01-03T17:21:54.571" v="2570"/>
          <ac:graphicFrameMkLst>
            <pc:docMk/>
            <pc:sldMk cId="2347523016" sldId="557"/>
            <ac:graphicFrameMk id="7" creationId="{6B610DE0-3904-883D-BEAA-AE4AF8D666CB}"/>
          </ac:graphicFrameMkLst>
        </pc:graphicFrameChg>
      </pc:sldChg>
      <pc:sldChg chg="addSp delSp modSp new mod">
        <pc:chgData name="Steve Shellhammer" userId="0e71f22d-ee3e-49c0-82ff-dbc290af8082" providerId="ADAL" clId="{A2488D35-FE12-4302-A988-1C9330BE6A82}" dt="2024-01-03T17:32:08.904" v="2726" actId="404"/>
        <pc:sldMkLst>
          <pc:docMk/>
          <pc:sldMk cId="1587592730" sldId="558"/>
        </pc:sldMkLst>
        <pc:spChg chg="mod">
          <ac:chgData name="Steve Shellhammer" userId="0e71f22d-ee3e-49c0-82ff-dbc290af8082" providerId="ADAL" clId="{A2488D35-FE12-4302-A988-1C9330BE6A82}" dt="2024-01-03T17:32:08.904" v="2726" actId="404"/>
          <ac:spMkLst>
            <pc:docMk/>
            <pc:sldMk cId="1587592730" sldId="558"/>
            <ac:spMk id="2" creationId="{E6D7E438-B428-E929-EA05-84DCC4F56FF3}"/>
          </ac:spMkLst>
        </pc:spChg>
        <pc:spChg chg="mod">
          <ac:chgData name="Steve Shellhammer" userId="0e71f22d-ee3e-49c0-82ff-dbc290af8082" providerId="ADAL" clId="{A2488D35-FE12-4302-A988-1C9330BE6A82}" dt="2024-01-03T17:24:47.207" v="2600" actId="1076"/>
          <ac:spMkLst>
            <pc:docMk/>
            <pc:sldMk cId="1587592730" sldId="558"/>
            <ac:spMk id="3" creationId="{2D300107-4655-15F1-F167-5B750DF34523}"/>
          </ac:spMkLst>
        </pc:spChg>
        <pc:spChg chg="add del">
          <ac:chgData name="Steve Shellhammer" userId="0e71f22d-ee3e-49c0-82ff-dbc290af8082" providerId="ADAL" clId="{A2488D35-FE12-4302-A988-1C9330BE6A82}" dt="2024-01-03T17:23:17.940" v="2588" actId="478"/>
          <ac:spMkLst>
            <pc:docMk/>
            <pc:sldMk cId="1587592730" sldId="558"/>
            <ac:spMk id="8" creationId="{A8C95155-11BC-A23F-B443-A858AEB84D55}"/>
          </ac:spMkLst>
        </pc:spChg>
        <pc:graphicFrameChg chg="add mod">
          <ac:chgData name="Steve Shellhammer" userId="0e71f22d-ee3e-49c0-82ff-dbc290af8082" providerId="ADAL" clId="{A2488D35-FE12-4302-A988-1C9330BE6A82}" dt="2024-01-03T17:24:52.135" v="2601" actId="1036"/>
          <ac:graphicFrameMkLst>
            <pc:docMk/>
            <pc:sldMk cId="1587592730" sldId="558"/>
            <ac:graphicFrameMk id="9" creationId="{2FE88953-A1B0-11AC-D2B1-5F940E0FD465}"/>
          </ac:graphicFrameMkLst>
        </pc:graphicFrameChg>
      </pc:sldChg>
      <pc:sldChg chg="del">
        <pc:chgData name="Steve Shellhammer" userId="0e71f22d-ee3e-49c0-82ff-dbc290af8082" providerId="ADAL" clId="{A2488D35-FE12-4302-A988-1C9330BE6A82}" dt="2024-01-03T16:51:43.205" v="849" actId="47"/>
        <pc:sldMkLst>
          <pc:docMk/>
          <pc:sldMk cId="4256139869" sldId="558"/>
        </pc:sldMkLst>
      </pc:sldChg>
      <pc:sldChg chg="addSp modSp new mod">
        <pc:chgData name="Steve Shellhammer" userId="0e71f22d-ee3e-49c0-82ff-dbc290af8082" providerId="ADAL" clId="{A2488D35-FE12-4302-A988-1C9330BE6A82}" dt="2024-01-03T17:31:18.534" v="2724" actId="14100"/>
        <pc:sldMkLst>
          <pc:docMk/>
          <pc:sldMk cId="1047456920" sldId="559"/>
        </pc:sldMkLst>
        <pc:spChg chg="mod">
          <ac:chgData name="Steve Shellhammer" userId="0e71f22d-ee3e-49c0-82ff-dbc290af8082" providerId="ADAL" clId="{A2488D35-FE12-4302-A988-1C9330BE6A82}" dt="2024-01-03T17:28:36.946" v="2643" actId="20577"/>
          <ac:spMkLst>
            <pc:docMk/>
            <pc:sldMk cId="1047456920" sldId="559"/>
            <ac:spMk id="2" creationId="{30D58338-2447-0FD1-A3BE-71175E018A8F}"/>
          </ac:spMkLst>
        </pc:spChg>
        <pc:spChg chg="mod">
          <ac:chgData name="Steve Shellhammer" userId="0e71f22d-ee3e-49c0-82ff-dbc290af8082" providerId="ADAL" clId="{A2488D35-FE12-4302-A988-1C9330BE6A82}" dt="2024-01-03T17:31:18.534" v="2724" actId="14100"/>
          <ac:spMkLst>
            <pc:docMk/>
            <pc:sldMk cId="1047456920" sldId="559"/>
            <ac:spMk id="3" creationId="{340F2039-1BD8-0CBE-B524-1B6829FCF8DC}"/>
          </ac:spMkLst>
        </pc:spChg>
        <pc:graphicFrameChg chg="add mod">
          <ac:chgData name="Steve Shellhammer" userId="0e71f22d-ee3e-49c0-82ff-dbc290af8082" providerId="ADAL" clId="{A2488D35-FE12-4302-A988-1C9330BE6A82}" dt="2024-01-03T17:31:13.443" v="2723" actId="1036"/>
          <ac:graphicFrameMkLst>
            <pc:docMk/>
            <pc:sldMk cId="1047456920" sldId="559"/>
            <ac:graphicFrameMk id="7" creationId="{9D294069-017D-9C5D-3DD8-23E1E020EBF5}"/>
          </ac:graphicFrameMkLst>
        </pc:graphicFrameChg>
      </pc:sldChg>
      <pc:sldChg chg="del">
        <pc:chgData name="Steve Shellhammer" userId="0e71f22d-ee3e-49c0-82ff-dbc290af8082" providerId="ADAL" clId="{A2488D35-FE12-4302-A988-1C9330BE6A82}" dt="2024-01-03T16:51:43.205" v="849" actId="47"/>
        <pc:sldMkLst>
          <pc:docMk/>
          <pc:sldMk cId="1550233356" sldId="559"/>
        </pc:sldMkLst>
      </pc:sldChg>
      <pc:sldChg chg="del">
        <pc:chgData name="Steve Shellhammer" userId="0e71f22d-ee3e-49c0-82ff-dbc290af8082" providerId="ADAL" clId="{A2488D35-FE12-4302-A988-1C9330BE6A82}" dt="2024-01-03T16:51:43.205" v="849" actId="47"/>
        <pc:sldMkLst>
          <pc:docMk/>
          <pc:sldMk cId="3031651474" sldId="560"/>
        </pc:sldMkLst>
      </pc:sldChg>
      <pc:sldChg chg="modSp new mod">
        <pc:chgData name="Steve Shellhammer" userId="0e71f22d-ee3e-49c0-82ff-dbc290af8082" providerId="ADAL" clId="{A2488D35-FE12-4302-A988-1C9330BE6A82}" dt="2024-01-10T16:37:34.586" v="3317" actId="20577"/>
        <pc:sldMkLst>
          <pc:docMk/>
          <pc:sldMk cId="3066311610" sldId="560"/>
        </pc:sldMkLst>
        <pc:spChg chg="mod">
          <ac:chgData name="Steve Shellhammer" userId="0e71f22d-ee3e-49c0-82ff-dbc290af8082" providerId="ADAL" clId="{A2488D35-FE12-4302-A988-1C9330BE6A82}" dt="2024-01-10T16:37:34.586" v="3317" actId="20577"/>
          <ac:spMkLst>
            <pc:docMk/>
            <pc:sldMk cId="3066311610" sldId="560"/>
            <ac:spMk id="2" creationId="{EEF48DDB-5575-2CD4-0388-E6F1FACF3A93}"/>
          </ac:spMkLst>
        </pc:spChg>
        <pc:spChg chg="mod">
          <ac:chgData name="Steve Shellhammer" userId="0e71f22d-ee3e-49c0-82ff-dbc290af8082" providerId="ADAL" clId="{A2488D35-FE12-4302-A988-1C9330BE6A82}" dt="2024-01-03T17:33:38.700" v="2873" actId="20577"/>
          <ac:spMkLst>
            <pc:docMk/>
            <pc:sldMk cId="3066311610" sldId="560"/>
            <ac:spMk id="3" creationId="{05238714-BB69-56C7-D924-FCCFB8516C9A}"/>
          </ac:spMkLst>
        </pc:spChg>
      </pc:sldChg>
      <pc:sldChg chg="modSp new mod">
        <pc:chgData name="Steve Shellhammer" userId="0e71f22d-ee3e-49c0-82ff-dbc290af8082" providerId="ADAL" clId="{A2488D35-FE12-4302-A988-1C9330BE6A82}" dt="2024-01-03T17:39:48.292" v="3301" actId="14100"/>
        <pc:sldMkLst>
          <pc:docMk/>
          <pc:sldMk cId="2842279863" sldId="561"/>
        </pc:sldMkLst>
        <pc:spChg chg="mod">
          <ac:chgData name="Steve Shellhammer" userId="0e71f22d-ee3e-49c0-82ff-dbc290af8082" providerId="ADAL" clId="{A2488D35-FE12-4302-A988-1C9330BE6A82}" dt="2024-01-03T17:33:48.256" v="2881" actId="20577"/>
          <ac:spMkLst>
            <pc:docMk/>
            <pc:sldMk cId="2842279863" sldId="561"/>
            <ac:spMk id="2" creationId="{83D97A66-E52E-E14B-BACB-A0B3B464646E}"/>
          </ac:spMkLst>
        </pc:spChg>
        <pc:spChg chg="mod">
          <ac:chgData name="Steve Shellhammer" userId="0e71f22d-ee3e-49c0-82ff-dbc290af8082" providerId="ADAL" clId="{A2488D35-FE12-4302-A988-1C9330BE6A82}" dt="2024-01-03T17:39:48.292" v="3301" actId="14100"/>
          <ac:spMkLst>
            <pc:docMk/>
            <pc:sldMk cId="2842279863" sldId="561"/>
            <ac:spMk id="3" creationId="{0124D27C-1567-9456-E270-142831EF1AA7}"/>
          </ac:spMkLst>
        </pc:spChg>
      </pc:sldChg>
      <pc:sldChg chg="del">
        <pc:chgData name="Steve Shellhammer" userId="0e71f22d-ee3e-49c0-82ff-dbc290af8082" providerId="ADAL" clId="{A2488D35-FE12-4302-A988-1C9330BE6A82}" dt="2024-01-03T16:51:43.205" v="849" actId="47"/>
        <pc:sldMkLst>
          <pc:docMk/>
          <pc:sldMk cId="3574499274" sldId="561"/>
        </pc:sldMkLst>
      </pc:sldChg>
      <pc:sldMasterChg chg="modSldLayout">
        <pc:chgData name="Steve Shellhammer" userId="0e71f22d-ee3e-49c0-82ff-dbc290af8082" providerId="ADAL" clId="{A2488D35-FE12-4302-A988-1C9330BE6A82}" dt="2024-01-10T16:39:21.134" v="3325" actId="20577"/>
        <pc:sldMasterMkLst>
          <pc:docMk/>
          <pc:sldMasterMk cId="0" sldId="2147483648"/>
        </pc:sldMasterMkLst>
        <pc:sldLayoutChg chg="modSp mod">
          <pc:chgData name="Steve Shellhammer" userId="0e71f22d-ee3e-49c0-82ff-dbc290af8082" providerId="ADAL" clId="{A2488D35-FE12-4302-A988-1C9330BE6A82}" dt="2024-01-10T16:39:21.134" v="3325" actId="20577"/>
          <pc:sldLayoutMkLst>
            <pc:docMk/>
            <pc:sldMasterMk cId="0" sldId="2147483648"/>
            <pc:sldLayoutMk cId="0" sldId="2147483650"/>
          </pc:sldLayoutMkLst>
          <pc:spChg chg="mod">
            <ac:chgData name="Steve Shellhammer" userId="0e71f22d-ee3e-49c0-82ff-dbc290af8082" providerId="ADAL" clId="{A2488D35-FE12-4302-A988-1C9330BE6A82}" dt="2024-01-10T16:39:21.134" v="3325"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56766B77-AE17-4FC4-B1C5-FA376F3FB728}"/>
    <pc:docChg chg="undo custSel addSld delSld modSld sldOrd modMainMaster">
      <pc:chgData name="Steve Shellhammer" userId="0e71f22d-ee3e-49c0-82ff-dbc290af8082" providerId="ADAL" clId="{56766B77-AE17-4FC4-B1C5-FA376F3FB728}" dt="2022-10-13T18:39:37.806" v="2769" actId="12"/>
      <pc:docMkLst>
        <pc:docMk/>
      </pc:docMkLst>
      <pc:sldChg chg="modSp mod">
        <pc:chgData name="Steve Shellhammer" userId="0e71f22d-ee3e-49c0-82ff-dbc290af8082" providerId="ADAL" clId="{56766B77-AE17-4FC4-B1C5-FA376F3FB728}" dt="2022-10-12T22:37:06.075" v="61"/>
        <pc:sldMkLst>
          <pc:docMk/>
          <pc:sldMk cId="0" sldId="256"/>
        </pc:sldMkLst>
        <pc:spChg chg="mod">
          <ac:chgData name="Steve Shellhammer" userId="0e71f22d-ee3e-49c0-82ff-dbc290af8082" providerId="ADAL" clId="{56766B77-AE17-4FC4-B1C5-FA376F3FB728}" dt="2022-10-12T22:35:52.738" v="28" actId="20577"/>
          <ac:spMkLst>
            <pc:docMk/>
            <pc:sldMk cId="0" sldId="256"/>
            <ac:spMk id="3073" creationId="{00000000-0000-0000-0000-000000000000}"/>
          </ac:spMkLst>
        </pc:spChg>
        <pc:spChg chg="mod">
          <ac:chgData name="Steve Shellhammer" userId="0e71f22d-ee3e-49c0-82ff-dbc290af8082" providerId="ADAL" clId="{56766B77-AE17-4FC4-B1C5-FA376F3FB728}" dt="2022-10-12T22:36:19.011" v="36" actId="13926"/>
          <ac:spMkLst>
            <pc:docMk/>
            <pc:sldMk cId="0" sldId="256"/>
            <ac:spMk id="3074" creationId="{00000000-0000-0000-0000-000000000000}"/>
          </ac:spMkLst>
        </pc:spChg>
        <pc:graphicFrameChg chg="mod modGraphic">
          <ac:chgData name="Steve Shellhammer" userId="0e71f22d-ee3e-49c0-82ff-dbc290af8082" providerId="ADAL" clId="{56766B77-AE17-4FC4-B1C5-FA376F3FB728}" dt="2022-10-12T22:37:06.075" v="61"/>
          <ac:graphicFrameMkLst>
            <pc:docMk/>
            <pc:sldMk cId="0" sldId="256"/>
            <ac:graphicFrameMk id="10" creationId="{56BFF8FC-15E6-4208-9DB8-296FB6B5AC3E}"/>
          </ac:graphicFrameMkLst>
        </pc:graphicFrameChg>
      </pc:sldChg>
      <pc:sldChg chg="modSp mod">
        <pc:chgData name="Steve Shellhammer" userId="0e71f22d-ee3e-49c0-82ff-dbc290af8082" providerId="ADAL" clId="{56766B77-AE17-4FC4-B1C5-FA376F3FB728}" dt="2022-10-13T18:22:22.991" v="2152" actId="20577"/>
        <pc:sldMkLst>
          <pc:docMk/>
          <pc:sldMk cId="491374436" sldId="529"/>
        </pc:sldMkLst>
        <pc:spChg chg="mod">
          <ac:chgData name="Steve Shellhammer" userId="0e71f22d-ee3e-49c0-82ff-dbc290af8082" providerId="ADAL" clId="{56766B77-AE17-4FC4-B1C5-FA376F3FB728}" dt="2022-10-12T22:41:10.228" v="535" actId="20577"/>
          <ac:spMkLst>
            <pc:docMk/>
            <pc:sldMk cId="491374436" sldId="529"/>
            <ac:spMk id="2" creationId="{29237DC3-B4FD-4D40-9365-C1B2D94049B7}"/>
          </ac:spMkLst>
        </pc:spChg>
        <pc:spChg chg="mod">
          <ac:chgData name="Steve Shellhammer" userId="0e71f22d-ee3e-49c0-82ff-dbc290af8082" providerId="ADAL" clId="{56766B77-AE17-4FC4-B1C5-FA376F3FB728}" dt="2022-10-13T18:22:22.991" v="2152" actId="20577"/>
          <ac:spMkLst>
            <pc:docMk/>
            <pc:sldMk cId="491374436" sldId="529"/>
            <ac:spMk id="3" creationId="{89716238-1985-463C-A34E-E1EECFBE862E}"/>
          </ac:spMkLst>
        </pc:spChg>
      </pc:sldChg>
      <pc:sldChg chg="modSp new mod">
        <pc:chgData name="Steve Shellhammer" userId="0e71f22d-ee3e-49c0-82ff-dbc290af8082" providerId="ADAL" clId="{56766B77-AE17-4FC4-B1C5-FA376F3FB728}" dt="2022-10-13T18:22:43.143" v="2164" actId="20577"/>
        <pc:sldMkLst>
          <pc:docMk/>
          <pc:sldMk cId="1327337493" sldId="530"/>
        </pc:sldMkLst>
        <pc:spChg chg="mod">
          <ac:chgData name="Steve Shellhammer" userId="0e71f22d-ee3e-49c0-82ff-dbc290af8082" providerId="ADAL" clId="{56766B77-AE17-4FC4-B1C5-FA376F3FB728}" dt="2022-10-12T22:41:17.043" v="553" actId="20577"/>
          <ac:spMkLst>
            <pc:docMk/>
            <pc:sldMk cId="1327337493" sldId="530"/>
            <ac:spMk id="2" creationId="{B23A93D7-8E6C-7918-5C4B-649874CA6936}"/>
          </ac:spMkLst>
        </pc:spChg>
        <pc:spChg chg="mod">
          <ac:chgData name="Steve Shellhammer" userId="0e71f22d-ee3e-49c0-82ff-dbc290af8082" providerId="ADAL" clId="{56766B77-AE17-4FC4-B1C5-FA376F3FB728}" dt="2022-10-13T18:22:43.143" v="2164" actId="20577"/>
          <ac:spMkLst>
            <pc:docMk/>
            <pc:sldMk cId="1327337493" sldId="530"/>
            <ac:spMk id="3" creationId="{BC259F24-21AC-7345-C274-8E98A1D180C9}"/>
          </ac:spMkLst>
        </pc:spChg>
      </pc:sldChg>
      <pc:sldChg chg="del">
        <pc:chgData name="Steve Shellhammer" userId="0e71f22d-ee3e-49c0-82ff-dbc290af8082" providerId="ADAL" clId="{56766B77-AE17-4FC4-B1C5-FA376F3FB728}" dt="2022-10-12T22:40:52.765" v="524" actId="47"/>
        <pc:sldMkLst>
          <pc:docMk/>
          <pc:sldMk cId="1522346237" sldId="530"/>
        </pc:sldMkLst>
      </pc:sldChg>
      <pc:sldChg chg="addSp delSp modSp new mod">
        <pc:chgData name="Steve Shellhammer" userId="0e71f22d-ee3e-49c0-82ff-dbc290af8082" providerId="ADAL" clId="{56766B77-AE17-4FC4-B1C5-FA376F3FB728}" dt="2022-10-13T18:31:11.031" v="2668"/>
        <pc:sldMkLst>
          <pc:docMk/>
          <pc:sldMk cId="1294843283" sldId="531"/>
        </pc:sldMkLst>
        <pc:spChg chg="mod">
          <ac:chgData name="Steve Shellhammer" userId="0e71f22d-ee3e-49c0-82ff-dbc290af8082" providerId="ADAL" clId="{56766B77-AE17-4FC4-B1C5-FA376F3FB728}" dt="2022-10-12T23:22:21.967" v="1328" actId="14100"/>
          <ac:spMkLst>
            <pc:docMk/>
            <pc:sldMk cId="1294843283" sldId="531"/>
            <ac:spMk id="2" creationId="{E28C744D-EE2C-6FF8-A448-7F38095488D7}"/>
          </ac:spMkLst>
        </pc:spChg>
        <pc:spChg chg="mod">
          <ac:chgData name="Steve Shellhammer" userId="0e71f22d-ee3e-49c0-82ff-dbc290af8082" providerId="ADAL" clId="{56766B77-AE17-4FC4-B1C5-FA376F3FB728}" dt="2022-10-13T00:23:14.529" v="2004" actId="14100"/>
          <ac:spMkLst>
            <pc:docMk/>
            <pc:sldMk cId="1294843283" sldId="531"/>
            <ac:spMk id="3" creationId="{1CE21560-557B-89FE-462B-5ED9500FCFC6}"/>
          </ac:spMkLst>
        </pc:spChg>
        <pc:spChg chg="add del mod">
          <ac:chgData name="Steve Shellhammer" userId="0e71f22d-ee3e-49c0-82ff-dbc290af8082" providerId="ADAL" clId="{56766B77-AE17-4FC4-B1C5-FA376F3FB728}" dt="2022-10-13T00:12:51.995" v="1623" actId="478"/>
          <ac:spMkLst>
            <pc:docMk/>
            <pc:sldMk cId="1294843283" sldId="531"/>
            <ac:spMk id="7" creationId="{7C0FFF91-5A90-327B-B80C-F1E08B398817}"/>
          </ac:spMkLst>
        </pc:spChg>
        <pc:graphicFrameChg chg="add mod">
          <ac:chgData name="Steve Shellhammer" userId="0e71f22d-ee3e-49c0-82ff-dbc290af8082" providerId="ADAL" clId="{56766B77-AE17-4FC4-B1C5-FA376F3FB728}" dt="2022-10-13T18:31:11.031" v="2668"/>
          <ac:graphicFrameMkLst>
            <pc:docMk/>
            <pc:sldMk cId="1294843283" sldId="531"/>
            <ac:graphicFrameMk id="8" creationId="{D681835E-4706-92A7-8460-448347B8E597}"/>
          </ac:graphicFrameMkLst>
        </pc:graphicFrameChg>
      </pc:sldChg>
      <pc:sldChg chg="del">
        <pc:chgData name="Steve Shellhammer" userId="0e71f22d-ee3e-49c0-82ff-dbc290af8082" providerId="ADAL" clId="{56766B77-AE17-4FC4-B1C5-FA376F3FB728}" dt="2022-10-12T22:40:52.765" v="524" actId="47"/>
        <pc:sldMkLst>
          <pc:docMk/>
          <pc:sldMk cId="3091154829" sldId="531"/>
        </pc:sldMkLst>
      </pc:sldChg>
      <pc:sldChg chg="modSp new mod">
        <pc:chgData name="Steve Shellhammer" userId="0e71f22d-ee3e-49c0-82ff-dbc290af8082" providerId="ADAL" clId="{56766B77-AE17-4FC4-B1C5-FA376F3FB728}" dt="2022-10-13T18:39:37.806" v="2769" actId="12"/>
        <pc:sldMkLst>
          <pc:docMk/>
          <pc:sldMk cId="3326374592" sldId="532"/>
        </pc:sldMkLst>
        <pc:spChg chg="mod">
          <ac:chgData name="Steve Shellhammer" userId="0e71f22d-ee3e-49c0-82ff-dbc290af8082" providerId="ADAL" clId="{56766B77-AE17-4FC4-B1C5-FA376F3FB728}" dt="2022-10-13T18:39:34.217" v="2765" actId="20577"/>
          <ac:spMkLst>
            <pc:docMk/>
            <pc:sldMk cId="3326374592" sldId="532"/>
            <ac:spMk id="2" creationId="{9518B010-654D-C97A-D009-AFD20CEEBF4A}"/>
          </ac:spMkLst>
        </pc:spChg>
        <pc:spChg chg="mod">
          <ac:chgData name="Steve Shellhammer" userId="0e71f22d-ee3e-49c0-82ff-dbc290af8082" providerId="ADAL" clId="{56766B77-AE17-4FC4-B1C5-FA376F3FB728}" dt="2022-10-13T18:39:37.806" v="2769" actId="12"/>
          <ac:spMkLst>
            <pc:docMk/>
            <pc:sldMk cId="3326374592" sldId="532"/>
            <ac:spMk id="3" creationId="{F731ADA9-7BCA-84DC-CDBD-16D8B4BA341C}"/>
          </ac:spMkLst>
        </pc:spChg>
      </pc:sldChg>
      <pc:sldChg chg="del">
        <pc:chgData name="Steve Shellhammer" userId="0e71f22d-ee3e-49c0-82ff-dbc290af8082" providerId="ADAL" clId="{56766B77-AE17-4FC4-B1C5-FA376F3FB728}" dt="2022-10-12T22:40:52.765" v="524" actId="47"/>
        <pc:sldMkLst>
          <pc:docMk/>
          <pc:sldMk cId="3611220658" sldId="532"/>
        </pc:sldMkLst>
      </pc:sldChg>
      <pc:sldChg chg="del">
        <pc:chgData name="Steve Shellhammer" userId="0e71f22d-ee3e-49c0-82ff-dbc290af8082" providerId="ADAL" clId="{56766B77-AE17-4FC4-B1C5-FA376F3FB728}" dt="2022-10-12T22:40:52.765" v="524" actId="47"/>
        <pc:sldMkLst>
          <pc:docMk/>
          <pc:sldMk cId="696924047" sldId="533"/>
        </pc:sldMkLst>
      </pc:sldChg>
      <pc:sldChg chg="addSp delSp modSp new del mod">
        <pc:chgData name="Steve Shellhammer" userId="0e71f22d-ee3e-49c0-82ff-dbc290af8082" providerId="ADAL" clId="{56766B77-AE17-4FC4-B1C5-FA376F3FB728}" dt="2022-10-13T18:34:40.005" v="2711" actId="47"/>
        <pc:sldMkLst>
          <pc:docMk/>
          <pc:sldMk cId="1759018141" sldId="533"/>
        </pc:sldMkLst>
        <pc:spChg chg="del">
          <ac:chgData name="Steve Shellhammer" userId="0e71f22d-ee3e-49c0-82ff-dbc290af8082" providerId="ADAL" clId="{56766B77-AE17-4FC4-B1C5-FA376F3FB728}" dt="2022-10-13T00:07:19.236" v="1376" actId="478"/>
          <ac:spMkLst>
            <pc:docMk/>
            <pc:sldMk cId="1759018141" sldId="533"/>
            <ac:spMk id="3" creationId="{D435299E-283A-15BF-712A-A4ACC1256077}"/>
          </ac:spMkLst>
        </pc:spChg>
        <pc:graphicFrameChg chg="add mod modGraphic">
          <ac:chgData name="Steve Shellhammer" userId="0e71f22d-ee3e-49c0-82ff-dbc290af8082" providerId="ADAL" clId="{56766B77-AE17-4FC4-B1C5-FA376F3FB728}" dt="2022-10-13T00:09:57.114" v="1482" actId="122"/>
          <ac:graphicFrameMkLst>
            <pc:docMk/>
            <pc:sldMk cId="1759018141" sldId="533"/>
            <ac:graphicFrameMk id="7" creationId="{FE1A9892-5889-A604-5627-34E83FE72EA5}"/>
          </ac:graphicFrameMkLst>
        </pc:graphicFrameChg>
      </pc:sldChg>
      <pc:sldChg chg="addSp delSp modSp new mod">
        <pc:chgData name="Steve Shellhammer" userId="0e71f22d-ee3e-49c0-82ff-dbc290af8082" providerId="ADAL" clId="{56766B77-AE17-4FC4-B1C5-FA376F3FB728}" dt="2022-10-13T18:39:02.266" v="2753"/>
        <pc:sldMkLst>
          <pc:docMk/>
          <pc:sldMk cId="2774879971" sldId="534"/>
        </pc:sldMkLst>
        <pc:spChg chg="mod">
          <ac:chgData name="Steve Shellhammer" userId="0e71f22d-ee3e-49c0-82ff-dbc290af8082" providerId="ADAL" clId="{56766B77-AE17-4FC4-B1C5-FA376F3FB728}" dt="2022-10-13T18:24:37.091" v="2186" actId="20577"/>
          <ac:spMkLst>
            <pc:docMk/>
            <pc:sldMk cId="2774879971" sldId="534"/>
            <ac:spMk id="2" creationId="{BFAC4A18-E919-60E1-CC7F-698D38FA8166}"/>
          </ac:spMkLst>
        </pc:spChg>
        <pc:spChg chg="mod">
          <ac:chgData name="Steve Shellhammer" userId="0e71f22d-ee3e-49c0-82ff-dbc290af8082" providerId="ADAL" clId="{56766B77-AE17-4FC4-B1C5-FA376F3FB728}" dt="2022-10-13T18:25:43.333" v="2208" actId="20577"/>
          <ac:spMkLst>
            <pc:docMk/>
            <pc:sldMk cId="2774879971" sldId="534"/>
            <ac:spMk id="3" creationId="{CA0FECB7-4DCE-41FB-EA9E-71826D84A708}"/>
          </ac:spMkLst>
        </pc:spChg>
        <pc:spChg chg="add mod">
          <ac:chgData name="Steve Shellhammer" userId="0e71f22d-ee3e-49c0-82ff-dbc290af8082" providerId="ADAL" clId="{56766B77-AE17-4FC4-B1C5-FA376F3FB728}" dt="2022-10-13T18:38:27.246" v="2748" actId="20577"/>
          <ac:spMkLst>
            <pc:docMk/>
            <pc:sldMk cId="2774879971" sldId="534"/>
            <ac:spMk id="7" creationId="{CD8C0B74-4E4F-07A5-7CF1-9CCF5F9BFBD8}"/>
          </ac:spMkLst>
        </pc:spChg>
        <pc:spChg chg="add del mod">
          <ac:chgData name="Steve Shellhammer" userId="0e71f22d-ee3e-49c0-82ff-dbc290af8082" providerId="ADAL" clId="{56766B77-AE17-4FC4-B1C5-FA376F3FB728}" dt="2022-10-13T18:38:55.332" v="2752" actId="478"/>
          <ac:spMkLst>
            <pc:docMk/>
            <pc:sldMk cId="2774879971" sldId="534"/>
            <ac:spMk id="8" creationId="{B3DD9C71-A888-94AC-5740-5AEF665052ED}"/>
          </ac:spMkLst>
        </pc:spChg>
        <pc:spChg chg="add mod">
          <ac:chgData name="Steve Shellhammer" userId="0e71f22d-ee3e-49c0-82ff-dbc290af8082" providerId="ADAL" clId="{56766B77-AE17-4FC4-B1C5-FA376F3FB728}" dt="2022-10-13T18:39:02.266" v="2753"/>
          <ac:spMkLst>
            <pc:docMk/>
            <pc:sldMk cId="2774879971" sldId="534"/>
            <ac:spMk id="10" creationId="{8F759ECF-BD14-9981-E300-2C8A37FE6188}"/>
          </ac:spMkLst>
        </pc:spChg>
        <pc:spChg chg="add del mod">
          <ac:chgData name="Steve Shellhammer" userId="0e71f22d-ee3e-49c0-82ff-dbc290af8082" providerId="ADAL" clId="{56766B77-AE17-4FC4-B1C5-FA376F3FB728}" dt="2022-10-13T18:38:34.117" v="2749" actId="478"/>
          <ac:spMkLst>
            <pc:docMk/>
            <pc:sldMk cId="2774879971" sldId="534"/>
            <ac:spMk id="11" creationId="{FF9825C7-0CDF-B101-44E2-34103C8646B5}"/>
          </ac:spMkLst>
        </pc:spChg>
        <pc:picChg chg="add mod">
          <ac:chgData name="Steve Shellhammer" userId="0e71f22d-ee3e-49c0-82ff-dbc290af8082" providerId="ADAL" clId="{56766B77-AE17-4FC4-B1C5-FA376F3FB728}" dt="2022-10-13T00:27:57.349" v="2050" actId="1076"/>
          <ac:picMkLst>
            <pc:docMk/>
            <pc:sldMk cId="2774879971" sldId="534"/>
            <ac:picMk id="9" creationId="{EED0FF9A-DBD2-F430-56DB-A58A0CF52C5D}"/>
          </ac:picMkLst>
        </pc:picChg>
      </pc:sldChg>
      <pc:sldChg chg="modSp new mod">
        <pc:chgData name="Steve Shellhammer" userId="0e71f22d-ee3e-49c0-82ff-dbc290af8082" providerId="ADAL" clId="{56766B77-AE17-4FC4-B1C5-FA376F3FB728}" dt="2022-10-13T18:28:33.504" v="2582" actId="20577"/>
        <pc:sldMkLst>
          <pc:docMk/>
          <pc:sldMk cId="2721194055" sldId="535"/>
        </pc:sldMkLst>
        <pc:spChg chg="mod">
          <ac:chgData name="Steve Shellhammer" userId="0e71f22d-ee3e-49c0-82ff-dbc290af8082" providerId="ADAL" clId="{56766B77-AE17-4FC4-B1C5-FA376F3FB728}" dt="2022-10-13T18:27:40.337" v="2462" actId="20577"/>
          <ac:spMkLst>
            <pc:docMk/>
            <pc:sldMk cId="2721194055" sldId="535"/>
            <ac:spMk id="2" creationId="{17A3BED4-1CF6-F45F-FB60-E58A110F9DC9}"/>
          </ac:spMkLst>
        </pc:spChg>
        <pc:spChg chg="mod">
          <ac:chgData name="Steve Shellhammer" userId="0e71f22d-ee3e-49c0-82ff-dbc290af8082" providerId="ADAL" clId="{56766B77-AE17-4FC4-B1C5-FA376F3FB728}" dt="2022-10-13T18:28:33.504" v="2582" actId="20577"/>
          <ac:spMkLst>
            <pc:docMk/>
            <pc:sldMk cId="2721194055" sldId="535"/>
            <ac:spMk id="3" creationId="{B23B0766-6730-8F64-D179-1F6337A772C3}"/>
          </ac:spMkLst>
        </pc:spChg>
      </pc:sldChg>
      <pc:sldChg chg="addSp modSp new mod ord">
        <pc:chgData name="Steve Shellhammer" userId="0e71f22d-ee3e-49c0-82ff-dbc290af8082" providerId="ADAL" clId="{56766B77-AE17-4FC4-B1C5-FA376F3FB728}" dt="2022-10-13T18:34:02.444" v="2710" actId="1076"/>
        <pc:sldMkLst>
          <pc:docMk/>
          <pc:sldMk cId="1369013148" sldId="536"/>
        </pc:sldMkLst>
        <pc:spChg chg="mod">
          <ac:chgData name="Steve Shellhammer" userId="0e71f22d-ee3e-49c0-82ff-dbc290af8082" providerId="ADAL" clId="{56766B77-AE17-4FC4-B1C5-FA376F3FB728}" dt="2022-10-13T18:29:23.494" v="2660" actId="14100"/>
          <ac:spMkLst>
            <pc:docMk/>
            <pc:sldMk cId="1369013148" sldId="536"/>
            <ac:spMk id="2" creationId="{52FDB23B-B6BA-A3C9-6474-484864DFE0B7}"/>
          </ac:spMkLst>
        </pc:spChg>
        <pc:spChg chg="mod">
          <ac:chgData name="Steve Shellhammer" userId="0e71f22d-ee3e-49c0-82ff-dbc290af8082" providerId="ADAL" clId="{56766B77-AE17-4FC4-B1C5-FA376F3FB728}" dt="2022-10-13T18:34:02.444" v="2710" actId="1076"/>
          <ac:spMkLst>
            <pc:docMk/>
            <pc:sldMk cId="1369013148" sldId="536"/>
            <ac:spMk id="3" creationId="{A197A2A1-2624-D1F2-7815-C7E973FDEC48}"/>
          </ac:spMkLst>
        </pc:spChg>
        <pc:graphicFrameChg chg="add mod modGraphic">
          <ac:chgData name="Steve Shellhammer" userId="0e71f22d-ee3e-49c0-82ff-dbc290af8082" providerId="ADAL" clId="{56766B77-AE17-4FC4-B1C5-FA376F3FB728}" dt="2022-10-13T18:33:06.922" v="2687"/>
          <ac:graphicFrameMkLst>
            <pc:docMk/>
            <pc:sldMk cId="1369013148" sldId="536"/>
            <ac:graphicFrameMk id="7" creationId="{90C87C28-F5A2-2906-27DE-CF5FA6E496A0}"/>
          </ac:graphicFrameMkLst>
        </pc:graphicFrameChg>
      </pc:sldChg>
      <pc:sldChg chg="addSp delSp modSp add mod">
        <pc:chgData name="Steve Shellhammer" userId="0e71f22d-ee3e-49c0-82ff-dbc290af8082" providerId="ADAL" clId="{56766B77-AE17-4FC4-B1C5-FA376F3FB728}" dt="2022-10-13T18:37:45.172" v="2744" actId="14734"/>
        <pc:sldMkLst>
          <pc:docMk/>
          <pc:sldMk cId="1345301289" sldId="537"/>
        </pc:sldMkLst>
        <pc:spChg chg="mod">
          <ac:chgData name="Steve Shellhammer" userId="0e71f22d-ee3e-49c0-82ff-dbc290af8082" providerId="ADAL" clId="{56766B77-AE17-4FC4-B1C5-FA376F3FB728}" dt="2022-10-13T18:34:53.205" v="2724" actId="20577"/>
          <ac:spMkLst>
            <pc:docMk/>
            <pc:sldMk cId="1345301289" sldId="537"/>
            <ac:spMk id="2" creationId="{52FDB23B-B6BA-A3C9-6474-484864DFE0B7}"/>
          </ac:spMkLst>
        </pc:spChg>
        <pc:graphicFrameChg chg="del">
          <ac:chgData name="Steve Shellhammer" userId="0e71f22d-ee3e-49c0-82ff-dbc290af8082" providerId="ADAL" clId="{56766B77-AE17-4FC4-B1C5-FA376F3FB728}" dt="2022-10-13T18:35:04.888" v="2725" actId="478"/>
          <ac:graphicFrameMkLst>
            <pc:docMk/>
            <pc:sldMk cId="1345301289" sldId="537"/>
            <ac:graphicFrameMk id="7" creationId="{90C87C28-F5A2-2906-27DE-CF5FA6E496A0}"/>
          </ac:graphicFrameMkLst>
        </pc:graphicFrameChg>
        <pc:graphicFrameChg chg="add mod modGraphic">
          <ac:chgData name="Steve Shellhammer" userId="0e71f22d-ee3e-49c0-82ff-dbc290af8082" providerId="ADAL" clId="{56766B77-AE17-4FC4-B1C5-FA376F3FB728}" dt="2022-10-13T18:37:45.172" v="2744" actId="14734"/>
          <ac:graphicFrameMkLst>
            <pc:docMk/>
            <pc:sldMk cId="1345301289" sldId="537"/>
            <ac:graphicFrameMk id="8" creationId="{DD80EFA3-20C1-EA99-0ED9-81E124193A37}"/>
          </ac:graphicFrameMkLst>
        </pc:graphicFrameChg>
      </pc:sldChg>
      <pc:sldMasterChg chg="modSp mod modSldLayout">
        <pc:chgData name="Steve Shellhammer" userId="0e71f22d-ee3e-49c0-82ff-dbc290af8082" providerId="ADAL" clId="{56766B77-AE17-4FC4-B1C5-FA376F3FB728}" dt="2022-10-12T22:38:28.179" v="81" actId="20577"/>
        <pc:sldMasterMkLst>
          <pc:docMk/>
          <pc:sldMasterMk cId="0" sldId="2147483648"/>
        </pc:sldMasterMkLst>
        <pc:spChg chg="mod">
          <ac:chgData name="Steve Shellhammer" userId="0e71f22d-ee3e-49c0-82ff-dbc290af8082" providerId="ADAL" clId="{56766B77-AE17-4FC4-B1C5-FA376F3FB728}" dt="2022-10-12T22:37:48.763" v="65" actId="20577"/>
          <ac:spMkLst>
            <pc:docMk/>
            <pc:sldMasterMk cId="0" sldId="2147483648"/>
            <ac:spMk id="1027" creationId="{00000000-0000-0000-0000-000000000000}"/>
          </ac:spMkLst>
        </pc:spChg>
        <pc:sldLayoutChg chg="modSp mod">
          <pc:chgData name="Steve Shellhammer" userId="0e71f22d-ee3e-49c0-82ff-dbc290af8082" providerId="ADAL" clId="{56766B77-AE17-4FC4-B1C5-FA376F3FB728}" dt="2022-10-12T22:38:28.179" v="81" actId="20577"/>
          <pc:sldLayoutMkLst>
            <pc:docMk/>
            <pc:sldMasterMk cId="0" sldId="2147483648"/>
            <pc:sldLayoutMk cId="0" sldId="2147483650"/>
          </pc:sldLayoutMkLst>
          <pc:spChg chg="mod">
            <ac:chgData name="Steve Shellhammer" userId="0e71f22d-ee3e-49c0-82ff-dbc290af8082" providerId="ADAL" clId="{56766B77-AE17-4FC4-B1C5-FA376F3FB728}" dt="2022-10-12T22:38:28.179" v="81" actId="20577"/>
            <ac:spMkLst>
              <pc:docMk/>
              <pc:sldMasterMk cId="0" sldId="2147483648"/>
              <pc:sldLayoutMk cId="0" sldId="2147483650"/>
              <ac:spMk id="7" creationId="{686E15EF-98CC-45E2-B245-536D41247871}"/>
            </ac:spMkLst>
          </pc:spChg>
          <pc:spChg chg="mod">
            <ac:chgData name="Steve Shellhammer" userId="0e71f22d-ee3e-49c0-82ff-dbc290af8082" providerId="ADAL" clId="{56766B77-AE17-4FC4-B1C5-FA376F3FB728}" dt="2022-10-12T22:37:35.252" v="63" actId="20577"/>
            <ac:spMkLst>
              <pc:docMk/>
              <pc:sldMasterMk cId="0" sldId="2147483648"/>
              <pc:sldLayoutMk cId="0" sldId="2147483650"/>
              <ac:spMk id="12" creationId="{00000000-0000-0000-0000-000000000000}"/>
            </ac:spMkLst>
          </pc:spChg>
        </pc:sldLayoutChg>
      </pc:sldMasterChg>
    </pc:docChg>
  </pc:docChgLst>
  <pc:docChgLst>
    <pc:chgData name="Steve Shellhammer" userId="0e71f22d-ee3e-49c0-82ff-dbc290af8082" providerId="ADAL" clId="{7AAD319A-8CEB-432F-B924-872CA495F27D}"/>
    <pc:docChg chg="undo custSel addSld delSld modSld">
      <pc:chgData name="Steve Shellhammer" userId="0e71f22d-ee3e-49c0-82ff-dbc290af8082" providerId="ADAL" clId="{7AAD319A-8CEB-432F-B924-872CA495F27D}" dt="2023-05-19T23:22:23.470" v="3334"/>
      <pc:docMkLst>
        <pc:docMk/>
      </pc:docMkLst>
      <pc:sldChg chg="modSp mod">
        <pc:chgData name="Steve Shellhammer" userId="0e71f22d-ee3e-49c0-82ff-dbc290af8082" providerId="ADAL" clId="{7AAD319A-8CEB-432F-B924-872CA495F27D}" dt="2023-05-19T22:08:35.243" v="24" actId="20577"/>
        <pc:sldMkLst>
          <pc:docMk/>
          <pc:sldMk cId="0" sldId="256"/>
        </pc:sldMkLst>
        <pc:spChg chg="mod">
          <ac:chgData name="Steve Shellhammer" userId="0e71f22d-ee3e-49c0-82ff-dbc290af8082" providerId="ADAL" clId="{7AAD319A-8CEB-432F-B924-872CA495F27D}" dt="2023-05-19T22:08:35.243" v="24" actId="20577"/>
          <ac:spMkLst>
            <pc:docMk/>
            <pc:sldMk cId="0" sldId="256"/>
            <ac:spMk id="3073" creationId="{00000000-0000-0000-0000-000000000000}"/>
          </ac:spMkLst>
        </pc:spChg>
        <pc:spChg chg="mod">
          <ac:chgData name="Steve Shellhammer" userId="0e71f22d-ee3e-49c0-82ff-dbc290af8082" providerId="ADAL" clId="{7AAD319A-8CEB-432F-B924-872CA495F27D}" dt="2023-05-19T21:58:53.950" v="20" actId="13926"/>
          <ac:spMkLst>
            <pc:docMk/>
            <pc:sldMk cId="0" sldId="256"/>
            <ac:spMk id="3074" creationId="{00000000-0000-0000-0000-000000000000}"/>
          </ac:spMkLst>
        </pc:spChg>
      </pc:sldChg>
      <pc:sldChg chg="del">
        <pc:chgData name="Steve Shellhammer" userId="0e71f22d-ee3e-49c0-82ff-dbc290af8082" providerId="ADAL" clId="{7AAD319A-8CEB-432F-B924-872CA495F27D}" dt="2023-05-19T22:18:17.659" v="691" actId="47"/>
        <pc:sldMkLst>
          <pc:docMk/>
          <pc:sldMk cId="529197180" sldId="538"/>
        </pc:sldMkLst>
      </pc:sldChg>
      <pc:sldChg chg="del">
        <pc:chgData name="Steve Shellhammer" userId="0e71f22d-ee3e-49c0-82ff-dbc290af8082" providerId="ADAL" clId="{7AAD319A-8CEB-432F-B924-872CA495F27D}" dt="2023-05-19T22:18:17.659" v="691" actId="47"/>
        <pc:sldMkLst>
          <pc:docMk/>
          <pc:sldMk cId="2856481569" sldId="539"/>
        </pc:sldMkLst>
      </pc:sldChg>
      <pc:sldChg chg="del">
        <pc:chgData name="Steve Shellhammer" userId="0e71f22d-ee3e-49c0-82ff-dbc290af8082" providerId="ADAL" clId="{7AAD319A-8CEB-432F-B924-872CA495F27D}" dt="2023-05-19T22:18:17.659" v="691" actId="47"/>
        <pc:sldMkLst>
          <pc:docMk/>
          <pc:sldMk cId="2321826473" sldId="540"/>
        </pc:sldMkLst>
      </pc:sldChg>
      <pc:sldChg chg="del">
        <pc:chgData name="Steve Shellhammer" userId="0e71f22d-ee3e-49c0-82ff-dbc290af8082" providerId="ADAL" clId="{7AAD319A-8CEB-432F-B924-872CA495F27D}" dt="2023-05-19T22:18:17.659" v="691" actId="47"/>
        <pc:sldMkLst>
          <pc:docMk/>
          <pc:sldMk cId="547413672" sldId="541"/>
        </pc:sldMkLst>
      </pc:sldChg>
      <pc:sldChg chg="del">
        <pc:chgData name="Steve Shellhammer" userId="0e71f22d-ee3e-49c0-82ff-dbc290af8082" providerId="ADAL" clId="{7AAD319A-8CEB-432F-B924-872CA495F27D}" dt="2023-05-19T22:18:17.659" v="691" actId="47"/>
        <pc:sldMkLst>
          <pc:docMk/>
          <pc:sldMk cId="3322368629" sldId="542"/>
        </pc:sldMkLst>
      </pc:sldChg>
      <pc:sldChg chg="del">
        <pc:chgData name="Steve Shellhammer" userId="0e71f22d-ee3e-49c0-82ff-dbc290af8082" providerId="ADAL" clId="{7AAD319A-8CEB-432F-B924-872CA495F27D}" dt="2023-05-19T22:18:17.659" v="691" actId="47"/>
        <pc:sldMkLst>
          <pc:docMk/>
          <pc:sldMk cId="4081781769" sldId="543"/>
        </pc:sldMkLst>
      </pc:sldChg>
      <pc:sldChg chg="del">
        <pc:chgData name="Steve Shellhammer" userId="0e71f22d-ee3e-49c0-82ff-dbc290af8082" providerId="ADAL" clId="{7AAD319A-8CEB-432F-B924-872CA495F27D}" dt="2023-05-19T22:18:17.659" v="691" actId="47"/>
        <pc:sldMkLst>
          <pc:docMk/>
          <pc:sldMk cId="713590355" sldId="544"/>
        </pc:sldMkLst>
      </pc:sldChg>
      <pc:sldChg chg="del">
        <pc:chgData name="Steve Shellhammer" userId="0e71f22d-ee3e-49c0-82ff-dbc290af8082" providerId="ADAL" clId="{7AAD319A-8CEB-432F-B924-872CA495F27D}" dt="2023-05-19T22:18:17.659" v="691" actId="47"/>
        <pc:sldMkLst>
          <pc:docMk/>
          <pc:sldMk cId="294370876" sldId="545"/>
        </pc:sldMkLst>
      </pc:sldChg>
      <pc:sldChg chg="del">
        <pc:chgData name="Steve Shellhammer" userId="0e71f22d-ee3e-49c0-82ff-dbc290af8082" providerId="ADAL" clId="{7AAD319A-8CEB-432F-B924-872CA495F27D}" dt="2023-05-19T22:18:17.659" v="691" actId="47"/>
        <pc:sldMkLst>
          <pc:docMk/>
          <pc:sldMk cId="2773607339" sldId="546"/>
        </pc:sldMkLst>
      </pc:sldChg>
      <pc:sldChg chg="del">
        <pc:chgData name="Steve Shellhammer" userId="0e71f22d-ee3e-49c0-82ff-dbc290af8082" providerId="ADAL" clId="{7AAD319A-8CEB-432F-B924-872CA495F27D}" dt="2023-05-19T22:18:17.659" v="691" actId="47"/>
        <pc:sldMkLst>
          <pc:docMk/>
          <pc:sldMk cId="906805146" sldId="547"/>
        </pc:sldMkLst>
      </pc:sldChg>
      <pc:sldChg chg="del">
        <pc:chgData name="Steve Shellhammer" userId="0e71f22d-ee3e-49c0-82ff-dbc290af8082" providerId="ADAL" clId="{7AAD319A-8CEB-432F-B924-872CA495F27D}" dt="2023-05-19T22:18:17.659" v="691" actId="47"/>
        <pc:sldMkLst>
          <pc:docMk/>
          <pc:sldMk cId="1671508115" sldId="548"/>
        </pc:sldMkLst>
      </pc:sldChg>
      <pc:sldChg chg="del">
        <pc:chgData name="Steve Shellhammer" userId="0e71f22d-ee3e-49c0-82ff-dbc290af8082" providerId="ADAL" clId="{7AAD319A-8CEB-432F-B924-872CA495F27D}" dt="2023-05-19T22:18:17.659" v="691" actId="47"/>
        <pc:sldMkLst>
          <pc:docMk/>
          <pc:sldMk cId="70344728" sldId="549"/>
        </pc:sldMkLst>
      </pc:sldChg>
      <pc:sldChg chg="del">
        <pc:chgData name="Steve Shellhammer" userId="0e71f22d-ee3e-49c0-82ff-dbc290af8082" providerId="ADAL" clId="{7AAD319A-8CEB-432F-B924-872CA495F27D}" dt="2023-05-19T22:18:17.659" v="691" actId="47"/>
        <pc:sldMkLst>
          <pc:docMk/>
          <pc:sldMk cId="745406975" sldId="550"/>
        </pc:sldMkLst>
      </pc:sldChg>
      <pc:sldChg chg="modSp new mod">
        <pc:chgData name="Steve Shellhammer" userId="0e71f22d-ee3e-49c0-82ff-dbc290af8082" providerId="ADAL" clId="{7AAD319A-8CEB-432F-B924-872CA495F27D}" dt="2023-05-19T22:26:17.581" v="1055" actId="14100"/>
        <pc:sldMkLst>
          <pc:docMk/>
          <pc:sldMk cId="3395715029" sldId="551"/>
        </pc:sldMkLst>
        <pc:spChg chg="mod">
          <ac:chgData name="Steve Shellhammer" userId="0e71f22d-ee3e-49c0-82ff-dbc290af8082" providerId="ADAL" clId="{7AAD319A-8CEB-432F-B924-872CA495F27D}" dt="2023-05-19T22:17:32.643" v="686" actId="14100"/>
          <ac:spMkLst>
            <pc:docMk/>
            <pc:sldMk cId="3395715029" sldId="551"/>
            <ac:spMk id="2" creationId="{C938C4AB-C13B-2408-0FC6-6740FE26E241}"/>
          </ac:spMkLst>
        </pc:spChg>
        <pc:spChg chg="mod">
          <ac:chgData name="Steve Shellhammer" userId="0e71f22d-ee3e-49c0-82ff-dbc290af8082" providerId="ADAL" clId="{7AAD319A-8CEB-432F-B924-872CA495F27D}" dt="2023-05-19T22:26:17.581" v="1055" actId="14100"/>
          <ac:spMkLst>
            <pc:docMk/>
            <pc:sldMk cId="3395715029" sldId="551"/>
            <ac:spMk id="3" creationId="{F56E1B75-0EB1-C23E-A656-120AA61F66FB}"/>
          </ac:spMkLst>
        </pc:spChg>
      </pc:sldChg>
      <pc:sldChg chg="modSp new mod">
        <pc:chgData name="Steve Shellhammer" userId="0e71f22d-ee3e-49c0-82ff-dbc290af8082" providerId="ADAL" clId="{7AAD319A-8CEB-432F-B924-872CA495F27D}" dt="2023-05-19T22:49:12.263" v="2425" actId="20577"/>
        <pc:sldMkLst>
          <pc:docMk/>
          <pc:sldMk cId="2326612348" sldId="552"/>
        </pc:sldMkLst>
        <pc:spChg chg="mod">
          <ac:chgData name="Steve Shellhammer" userId="0e71f22d-ee3e-49c0-82ff-dbc290af8082" providerId="ADAL" clId="{7AAD319A-8CEB-432F-B924-872CA495F27D}" dt="2023-05-19T22:11:33.225" v="363" actId="20577"/>
          <ac:spMkLst>
            <pc:docMk/>
            <pc:sldMk cId="2326612348" sldId="552"/>
            <ac:spMk id="2" creationId="{81E95638-D714-417B-59E3-6F8A9E136967}"/>
          </ac:spMkLst>
        </pc:spChg>
        <pc:spChg chg="mod">
          <ac:chgData name="Steve Shellhammer" userId="0e71f22d-ee3e-49c0-82ff-dbc290af8082" providerId="ADAL" clId="{7AAD319A-8CEB-432F-B924-872CA495F27D}" dt="2023-05-19T22:49:12.263" v="2425" actId="20577"/>
          <ac:spMkLst>
            <pc:docMk/>
            <pc:sldMk cId="2326612348" sldId="552"/>
            <ac:spMk id="3" creationId="{1A164C09-C4AA-BDC9-764F-6BD4B032D61F}"/>
          </ac:spMkLst>
        </pc:spChg>
      </pc:sldChg>
      <pc:sldChg chg="addSp modSp new mod">
        <pc:chgData name="Steve Shellhammer" userId="0e71f22d-ee3e-49c0-82ff-dbc290af8082" providerId="ADAL" clId="{7AAD319A-8CEB-432F-B924-872CA495F27D}" dt="2023-05-19T22:25:32.341" v="1052" actId="5793"/>
        <pc:sldMkLst>
          <pc:docMk/>
          <pc:sldMk cId="3670325964" sldId="553"/>
        </pc:sldMkLst>
        <pc:spChg chg="mod">
          <ac:chgData name="Steve Shellhammer" userId="0e71f22d-ee3e-49c0-82ff-dbc290af8082" providerId="ADAL" clId="{7AAD319A-8CEB-432F-B924-872CA495F27D}" dt="2023-05-19T22:18:34.027" v="708" actId="20577"/>
          <ac:spMkLst>
            <pc:docMk/>
            <pc:sldMk cId="3670325964" sldId="553"/>
            <ac:spMk id="2" creationId="{ACFCFF62-62DD-BF7D-5F55-A5A4A7964E5A}"/>
          </ac:spMkLst>
        </pc:spChg>
        <pc:spChg chg="mod">
          <ac:chgData name="Steve Shellhammer" userId="0e71f22d-ee3e-49c0-82ff-dbc290af8082" providerId="ADAL" clId="{7AAD319A-8CEB-432F-B924-872CA495F27D}" dt="2023-05-19T22:24:04.338" v="949" actId="1076"/>
          <ac:spMkLst>
            <pc:docMk/>
            <pc:sldMk cId="3670325964" sldId="553"/>
            <ac:spMk id="3" creationId="{F1087FC1-8094-C8DB-5097-54869BA3F692}"/>
          </ac:spMkLst>
        </pc:spChg>
        <pc:spChg chg="add mod">
          <ac:chgData name="Steve Shellhammer" userId="0e71f22d-ee3e-49c0-82ff-dbc290af8082" providerId="ADAL" clId="{7AAD319A-8CEB-432F-B924-872CA495F27D}" dt="2023-05-19T22:24:07.436" v="950" actId="1076"/>
          <ac:spMkLst>
            <pc:docMk/>
            <pc:sldMk cId="3670325964" sldId="553"/>
            <ac:spMk id="7" creationId="{09A168EF-AEF9-3EAA-9F33-61FC6A4B8E11}"/>
          </ac:spMkLst>
        </pc:spChg>
        <pc:spChg chg="add mod">
          <ac:chgData name="Steve Shellhammer" userId="0e71f22d-ee3e-49c0-82ff-dbc290af8082" providerId="ADAL" clId="{7AAD319A-8CEB-432F-B924-872CA495F27D}" dt="2023-05-19T22:25:32.341" v="1052" actId="5793"/>
          <ac:spMkLst>
            <pc:docMk/>
            <pc:sldMk cId="3670325964" sldId="553"/>
            <ac:spMk id="8" creationId="{B02E71FE-664D-6693-A56A-1B0805664E18}"/>
          </ac:spMkLst>
        </pc:spChg>
      </pc:sldChg>
      <pc:sldChg chg="addSp delSp modSp new mod">
        <pc:chgData name="Steve Shellhammer" userId="0e71f22d-ee3e-49c0-82ff-dbc290af8082" providerId="ADAL" clId="{7AAD319A-8CEB-432F-B924-872CA495F27D}" dt="2023-05-19T22:40:29.704" v="2076" actId="20577"/>
        <pc:sldMkLst>
          <pc:docMk/>
          <pc:sldMk cId="2659424328" sldId="554"/>
        </pc:sldMkLst>
        <pc:spChg chg="mod">
          <ac:chgData name="Steve Shellhammer" userId="0e71f22d-ee3e-49c0-82ff-dbc290af8082" providerId="ADAL" clId="{7AAD319A-8CEB-432F-B924-872CA495F27D}" dt="2023-05-19T22:26:38.100" v="1091" actId="20577"/>
          <ac:spMkLst>
            <pc:docMk/>
            <pc:sldMk cId="2659424328" sldId="554"/>
            <ac:spMk id="2" creationId="{AFED9000-7909-202D-C57C-A33B9E6FDD9B}"/>
          </ac:spMkLst>
        </pc:spChg>
        <pc:spChg chg="del">
          <ac:chgData name="Steve Shellhammer" userId="0e71f22d-ee3e-49c0-82ff-dbc290af8082" providerId="ADAL" clId="{7AAD319A-8CEB-432F-B924-872CA495F27D}" dt="2023-05-19T22:27:04.788" v="1092" actId="3680"/>
          <ac:spMkLst>
            <pc:docMk/>
            <pc:sldMk cId="2659424328" sldId="554"/>
            <ac:spMk id="3" creationId="{22BD79EA-1358-B564-3133-AA0D22BA255C}"/>
          </ac:spMkLst>
        </pc:spChg>
        <pc:spChg chg="add mod">
          <ac:chgData name="Steve Shellhammer" userId="0e71f22d-ee3e-49c0-82ff-dbc290af8082" providerId="ADAL" clId="{7AAD319A-8CEB-432F-B924-872CA495F27D}" dt="2023-05-19T22:38:55.057" v="2068" actId="1076"/>
          <ac:spMkLst>
            <pc:docMk/>
            <pc:sldMk cId="2659424328" sldId="554"/>
            <ac:spMk id="8" creationId="{A2243978-782F-1161-515A-46C2205973A6}"/>
          </ac:spMkLst>
        </pc:spChg>
        <pc:graphicFrameChg chg="add mod ord modGraphic">
          <ac:chgData name="Steve Shellhammer" userId="0e71f22d-ee3e-49c0-82ff-dbc290af8082" providerId="ADAL" clId="{7AAD319A-8CEB-432F-B924-872CA495F27D}" dt="2023-05-19T22:40:29.704" v="2076" actId="20577"/>
          <ac:graphicFrameMkLst>
            <pc:docMk/>
            <pc:sldMk cId="2659424328" sldId="554"/>
            <ac:graphicFrameMk id="7" creationId="{141B1856-8AF0-1CCD-A295-A80E475266E9}"/>
          </ac:graphicFrameMkLst>
        </pc:graphicFrameChg>
      </pc:sldChg>
      <pc:sldChg chg="addSp modSp new mod">
        <pc:chgData name="Steve Shellhammer" userId="0e71f22d-ee3e-49c0-82ff-dbc290af8082" providerId="ADAL" clId="{7AAD319A-8CEB-432F-B924-872CA495F27D}" dt="2023-05-19T22:55:05.055" v="2879" actId="1076"/>
        <pc:sldMkLst>
          <pc:docMk/>
          <pc:sldMk cId="483761716" sldId="555"/>
        </pc:sldMkLst>
        <pc:spChg chg="mod">
          <ac:chgData name="Steve Shellhammer" userId="0e71f22d-ee3e-49c0-82ff-dbc290af8082" providerId="ADAL" clId="{7AAD319A-8CEB-432F-B924-872CA495F27D}" dt="2023-05-19T22:44:46.121" v="2314" actId="14100"/>
          <ac:spMkLst>
            <pc:docMk/>
            <pc:sldMk cId="483761716" sldId="555"/>
            <ac:spMk id="2" creationId="{2FBE10C4-D414-7814-55AE-FBE1E040291E}"/>
          </ac:spMkLst>
        </pc:spChg>
        <pc:spChg chg="mod">
          <ac:chgData name="Steve Shellhammer" userId="0e71f22d-ee3e-49c0-82ff-dbc290af8082" providerId="ADAL" clId="{7AAD319A-8CEB-432F-B924-872CA495F27D}" dt="2023-05-19T22:54:59.178" v="2877" actId="1076"/>
          <ac:spMkLst>
            <pc:docMk/>
            <pc:sldMk cId="483761716" sldId="555"/>
            <ac:spMk id="3" creationId="{DF90963F-81C5-90A2-BCAB-B2C7F277F866}"/>
          </ac:spMkLst>
        </pc:spChg>
        <pc:spChg chg="add mod">
          <ac:chgData name="Steve Shellhammer" userId="0e71f22d-ee3e-49c0-82ff-dbc290af8082" providerId="ADAL" clId="{7AAD319A-8CEB-432F-B924-872CA495F27D}" dt="2023-05-19T22:55:02.924" v="2878" actId="1076"/>
          <ac:spMkLst>
            <pc:docMk/>
            <pc:sldMk cId="483761716" sldId="555"/>
            <ac:spMk id="7" creationId="{83CE8F80-484B-676C-CCD5-E09E8C8B4120}"/>
          </ac:spMkLst>
        </pc:spChg>
        <pc:spChg chg="add mod">
          <ac:chgData name="Steve Shellhammer" userId="0e71f22d-ee3e-49c0-82ff-dbc290af8082" providerId="ADAL" clId="{7AAD319A-8CEB-432F-B924-872CA495F27D}" dt="2023-05-19T22:55:05.055" v="2879" actId="1076"/>
          <ac:spMkLst>
            <pc:docMk/>
            <pc:sldMk cId="483761716" sldId="555"/>
            <ac:spMk id="8" creationId="{86014DE8-EBDA-96F4-6AA0-72669F859023}"/>
          </ac:spMkLst>
        </pc:spChg>
      </pc:sldChg>
      <pc:sldChg chg="modSp new del mod">
        <pc:chgData name="Steve Shellhammer" userId="0e71f22d-ee3e-49c0-82ff-dbc290af8082" providerId="ADAL" clId="{7AAD319A-8CEB-432F-B924-872CA495F27D}" dt="2023-05-19T22:39:10.177" v="2069" actId="47"/>
        <pc:sldMkLst>
          <pc:docMk/>
          <pc:sldMk cId="1034569709" sldId="556"/>
        </pc:sldMkLst>
        <pc:spChg chg="mod">
          <ac:chgData name="Steve Shellhammer" userId="0e71f22d-ee3e-49c0-82ff-dbc290af8082" providerId="ADAL" clId="{7AAD319A-8CEB-432F-B924-872CA495F27D}" dt="2023-05-19T22:38:42.013" v="2065" actId="14100"/>
          <ac:spMkLst>
            <pc:docMk/>
            <pc:sldMk cId="1034569709" sldId="556"/>
            <ac:spMk id="3" creationId="{69DE3DD7-8247-000D-82BE-E28CD37F3DB6}"/>
          </ac:spMkLst>
        </pc:spChg>
      </pc:sldChg>
      <pc:sldChg chg="addSp modSp new mod">
        <pc:chgData name="Steve Shellhammer" userId="0e71f22d-ee3e-49c0-82ff-dbc290af8082" providerId="ADAL" clId="{7AAD319A-8CEB-432F-B924-872CA495F27D}" dt="2023-05-19T22:54:49.073" v="2876" actId="1076"/>
        <pc:sldMkLst>
          <pc:docMk/>
          <pc:sldMk cId="1773911635" sldId="556"/>
        </pc:sldMkLst>
        <pc:spChg chg="mod">
          <ac:chgData name="Steve Shellhammer" userId="0e71f22d-ee3e-49c0-82ff-dbc290af8082" providerId="ADAL" clId="{7AAD319A-8CEB-432F-B924-872CA495F27D}" dt="2023-05-19T22:52:32.732" v="2684" actId="14100"/>
          <ac:spMkLst>
            <pc:docMk/>
            <pc:sldMk cId="1773911635" sldId="556"/>
            <ac:spMk id="2" creationId="{338B258F-9113-4CD1-DDAF-A18BA99A731F}"/>
          </ac:spMkLst>
        </pc:spChg>
        <pc:spChg chg="mod">
          <ac:chgData name="Steve Shellhammer" userId="0e71f22d-ee3e-49c0-82ff-dbc290af8082" providerId="ADAL" clId="{7AAD319A-8CEB-432F-B924-872CA495F27D}" dt="2023-05-19T22:52:29.282" v="2683" actId="1076"/>
          <ac:spMkLst>
            <pc:docMk/>
            <pc:sldMk cId="1773911635" sldId="556"/>
            <ac:spMk id="3" creationId="{2DA3499B-0A83-9DE7-E366-57E158E4106C}"/>
          </ac:spMkLst>
        </pc:spChg>
        <pc:spChg chg="add mod">
          <ac:chgData name="Steve Shellhammer" userId="0e71f22d-ee3e-49c0-82ff-dbc290af8082" providerId="ADAL" clId="{7AAD319A-8CEB-432F-B924-872CA495F27D}" dt="2023-05-19T22:54:49.073" v="2876" actId="1076"/>
          <ac:spMkLst>
            <pc:docMk/>
            <pc:sldMk cId="1773911635" sldId="556"/>
            <ac:spMk id="7" creationId="{54D35BF4-3E45-23CE-872E-4523EFC63403}"/>
          </ac:spMkLst>
        </pc:spChg>
        <pc:spChg chg="add mod">
          <ac:chgData name="Steve Shellhammer" userId="0e71f22d-ee3e-49c0-82ff-dbc290af8082" providerId="ADAL" clId="{7AAD319A-8CEB-432F-B924-872CA495F27D}" dt="2023-05-19T22:54:23.870" v="2874" actId="1076"/>
          <ac:spMkLst>
            <pc:docMk/>
            <pc:sldMk cId="1773911635" sldId="556"/>
            <ac:spMk id="8" creationId="{3B654ED4-5FC3-B84B-1E8A-02290CDE25B1}"/>
          </ac:spMkLst>
        </pc:spChg>
      </pc:sldChg>
      <pc:sldChg chg="modSp new del mod">
        <pc:chgData name="Steve Shellhammer" userId="0e71f22d-ee3e-49c0-82ff-dbc290af8082" providerId="ADAL" clId="{7AAD319A-8CEB-432F-B924-872CA495F27D}" dt="2023-05-19T22:44:17.179" v="2311" actId="47"/>
        <pc:sldMkLst>
          <pc:docMk/>
          <pc:sldMk cId="3260903130" sldId="556"/>
        </pc:sldMkLst>
        <pc:spChg chg="mod">
          <ac:chgData name="Steve Shellhammer" userId="0e71f22d-ee3e-49c0-82ff-dbc290af8082" providerId="ADAL" clId="{7AAD319A-8CEB-432F-B924-872CA495F27D}" dt="2023-05-19T22:43:04.367" v="2294" actId="14100"/>
          <ac:spMkLst>
            <pc:docMk/>
            <pc:sldMk cId="3260903130" sldId="556"/>
            <ac:spMk id="3" creationId="{B19705CF-0E56-4A32-398C-73B15EBDB450}"/>
          </ac:spMkLst>
        </pc:spChg>
      </pc:sldChg>
      <pc:sldChg chg="addSp modSp new mod">
        <pc:chgData name="Steve Shellhammer" userId="0e71f22d-ee3e-49c0-82ff-dbc290af8082" providerId="ADAL" clId="{7AAD319A-8CEB-432F-B924-872CA495F27D}" dt="2023-05-19T23:22:23.470" v="3334"/>
        <pc:sldMkLst>
          <pc:docMk/>
          <pc:sldMk cId="540504664" sldId="557"/>
        </pc:sldMkLst>
        <pc:spChg chg="mod">
          <ac:chgData name="Steve Shellhammer" userId="0e71f22d-ee3e-49c0-82ff-dbc290af8082" providerId="ADAL" clId="{7AAD319A-8CEB-432F-B924-872CA495F27D}" dt="2023-05-19T22:55:43.490" v="2919" actId="20577"/>
          <ac:spMkLst>
            <pc:docMk/>
            <pc:sldMk cId="540504664" sldId="557"/>
            <ac:spMk id="2" creationId="{C5EBCD04-9C4C-0697-59E6-E70566EB88A3}"/>
          </ac:spMkLst>
        </pc:spChg>
        <pc:spChg chg="mod">
          <ac:chgData name="Steve Shellhammer" userId="0e71f22d-ee3e-49c0-82ff-dbc290af8082" providerId="ADAL" clId="{7AAD319A-8CEB-432F-B924-872CA495F27D}" dt="2023-05-19T23:22:23.470" v="3334"/>
          <ac:spMkLst>
            <pc:docMk/>
            <pc:sldMk cId="540504664" sldId="557"/>
            <ac:spMk id="3" creationId="{89CF97E5-0134-8488-1F0C-85CE16357518}"/>
          </ac:spMkLst>
        </pc:spChg>
        <pc:graphicFrameChg chg="add mod modGraphic">
          <ac:chgData name="Steve Shellhammer" userId="0e71f22d-ee3e-49c0-82ff-dbc290af8082" providerId="ADAL" clId="{7AAD319A-8CEB-432F-B924-872CA495F27D}" dt="2023-05-19T23:20:51.410" v="3143" actId="1035"/>
          <ac:graphicFrameMkLst>
            <pc:docMk/>
            <pc:sldMk cId="540504664" sldId="557"/>
            <ac:graphicFrameMk id="7" creationId="{3200C303-875C-CE42-C41C-27F02EE3C7A3}"/>
          </ac:graphicFrameMkLst>
        </pc:graphicFrame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B2223A41-F242-4799-AA49-B390EDE1B2B4}"/>
    <pc:docChg chg="undo custSel addSld delSld modSld sldOrd">
      <pc:chgData name="Steve Shellhammer" userId="0e71f22d-ee3e-49c0-82ff-dbc290af8082" providerId="ADAL" clId="{B2223A41-F242-4799-AA49-B390EDE1B2B4}" dt="2022-10-14T23:55:17.375" v="2622" actId="404"/>
      <pc:docMkLst>
        <pc:docMk/>
      </pc:docMkLst>
      <pc:sldChg chg="modSp mod">
        <pc:chgData name="Steve Shellhammer" userId="0e71f22d-ee3e-49c0-82ff-dbc290af8082" providerId="ADAL" clId="{B2223A41-F242-4799-AA49-B390EDE1B2B4}" dt="2022-10-14T22:11:37.659" v="203" actId="403"/>
        <pc:sldMkLst>
          <pc:docMk/>
          <pc:sldMk cId="0" sldId="256"/>
        </pc:sldMkLst>
        <pc:spChg chg="mod">
          <ac:chgData name="Steve Shellhammer" userId="0e71f22d-ee3e-49c0-82ff-dbc290af8082" providerId="ADAL" clId="{B2223A41-F242-4799-AA49-B390EDE1B2B4}" dt="2022-10-14T22:11:37.659" v="203" actId="403"/>
          <ac:spMkLst>
            <pc:docMk/>
            <pc:sldMk cId="0" sldId="256"/>
            <ac:spMk id="3073" creationId="{00000000-0000-0000-0000-000000000000}"/>
          </ac:spMkLst>
        </pc:spChg>
        <pc:graphicFrameChg chg="mod modGraphic">
          <ac:chgData name="Steve Shellhammer" userId="0e71f22d-ee3e-49c0-82ff-dbc290af8082" providerId="ADAL" clId="{B2223A41-F242-4799-AA49-B390EDE1B2B4}" dt="2022-10-14T22:08:50.610" v="28" actId="798"/>
          <ac:graphicFrameMkLst>
            <pc:docMk/>
            <pc:sldMk cId="0" sldId="256"/>
            <ac:graphicFrameMk id="10" creationId="{56BFF8FC-15E6-4208-9DB8-296FB6B5AC3E}"/>
          </ac:graphicFrameMkLst>
        </pc:graphicFrameChg>
      </pc:sldChg>
      <pc:sldChg chg="del">
        <pc:chgData name="Steve Shellhammer" userId="0e71f22d-ee3e-49c0-82ff-dbc290af8082" providerId="ADAL" clId="{B2223A41-F242-4799-AA49-B390EDE1B2B4}" dt="2022-10-14T22:11:24.838" v="198" actId="47"/>
        <pc:sldMkLst>
          <pc:docMk/>
          <pc:sldMk cId="491374436" sldId="529"/>
        </pc:sldMkLst>
      </pc:sldChg>
      <pc:sldChg chg="del">
        <pc:chgData name="Steve Shellhammer" userId="0e71f22d-ee3e-49c0-82ff-dbc290af8082" providerId="ADAL" clId="{B2223A41-F242-4799-AA49-B390EDE1B2B4}" dt="2022-10-14T22:11:24.838" v="198" actId="47"/>
        <pc:sldMkLst>
          <pc:docMk/>
          <pc:sldMk cId="1327337493" sldId="530"/>
        </pc:sldMkLst>
      </pc:sldChg>
      <pc:sldChg chg="del">
        <pc:chgData name="Steve Shellhammer" userId="0e71f22d-ee3e-49c0-82ff-dbc290af8082" providerId="ADAL" clId="{B2223A41-F242-4799-AA49-B390EDE1B2B4}" dt="2022-10-14T22:11:24.838" v="198" actId="47"/>
        <pc:sldMkLst>
          <pc:docMk/>
          <pc:sldMk cId="1294843283" sldId="531"/>
        </pc:sldMkLst>
      </pc:sldChg>
      <pc:sldChg chg="modSp mod ord">
        <pc:chgData name="Steve Shellhammer" userId="0e71f22d-ee3e-49c0-82ff-dbc290af8082" providerId="ADAL" clId="{B2223A41-F242-4799-AA49-B390EDE1B2B4}" dt="2022-10-14T23:40:21.936" v="1758"/>
        <pc:sldMkLst>
          <pc:docMk/>
          <pc:sldMk cId="3326374592" sldId="532"/>
        </pc:sldMkLst>
        <pc:spChg chg="mod">
          <ac:chgData name="Steve Shellhammer" userId="0e71f22d-ee3e-49c0-82ff-dbc290af8082" providerId="ADAL" clId="{B2223A41-F242-4799-AA49-B390EDE1B2B4}" dt="2022-10-14T22:11:29.865" v="202" actId="20577"/>
          <ac:spMkLst>
            <pc:docMk/>
            <pc:sldMk cId="3326374592" sldId="532"/>
            <ac:spMk id="3" creationId="{F731ADA9-7BCA-84DC-CDBD-16D8B4BA341C}"/>
          </ac:spMkLst>
        </pc:spChg>
      </pc:sldChg>
      <pc:sldChg chg="del">
        <pc:chgData name="Steve Shellhammer" userId="0e71f22d-ee3e-49c0-82ff-dbc290af8082" providerId="ADAL" clId="{B2223A41-F242-4799-AA49-B390EDE1B2B4}" dt="2022-10-14T22:11:24.838" v="198" actId="47"/>
        <pc:sldMkLst>
          <pc:docMk/>
          <pc:sldMk cId="2774879971" sldId="534"/>
        </pc:sldMkLst>
      </pc:sldChg>
      <pc:sldChg chg="del">
        <pc:chgData name="Steve Shellhammer" userId="0e71f22d-ee3e-49c0-82ff-dbc290af8082" providerId="ADAL" clId="{B2223A41-F242-4799-AA49-B390EDE1B2B4}" dt="2022-10-14T22:11:24.838" v="198" actId="47"/>
        <pc:sldMkLst>
          <pc:docMk/>
          <pc:sldMk cId="2721194055" sldId="535"/>
        </pc:sldMkLst>
      </pc:sldChg>
      <pc:sldChg chg="del">
        <pc:chgData name="Steve Shellhammer" userId="0e71f22d-ee3e-49c0-82ff-dbc290af8082" providerId="ADAL" clId="{B2223A41-F242-4799-AA49-B390EDE1B2B4}" dt="2022-10-14T22:11:24.838" v="198" actId="47"/>
        <pc:sldMkLst>
          <pc:docMk/>
          <pc:sldMk cId="1369013148" sldId="536"/>
        </pc:sldMkLst>
      </pc:sldChg>
      <pc:sldChg chg="del">
        <pc:chgData name="Steve Shellhammer" userId="0e71f22d-ee3e-49c0-82ff-dbc290af8082" providerId="ADAL" clId="{B2223A41-F242-4799-AA49-B390EDE1B2B4}" dt="2022-10-14T22:11:24.838" v="198" actId="47"/>
        <pc:sldMkLst>
          <pc:docMk/>
          <pc:sldMk cId="1345301289" sldId="537"/>
        </pc:sldMkLst>
      </pc:sldChg>
      <pc:sldChg chg="modSp new mod">
        <pc:chgData name="Steve Shellhammer" userId="0e71f22d-ee3e-49c0-82ff-dbc290af8082" providerId="ADAL" clId="{B2223A41-F242-4799-AA49-B390EDE1B2B4}" dt="2022-10-14T22:12:26.249" v="329" actId="20577"/>
        <pc:sldMkLst>
          <pc:docMk/>
          <pc:sldMk cId="529197180" sldId="538"/>
        </pc:sldMkLst>
        <pc:spChg chg="mod">
          <ac:chgData name="Steve Shellhammer" userId="0e71f22d-ee3e-49c0-82ff-dbc290af8082" providerId="ADAL" clId="{B2223A41-F242-4799-AA49-B390EDE1B2B4}" dt="2022-10-14T22:10:29.575" v="41" actId="20577"/>
          <ac:spMkLst>
            <pc:docMk/>
            <pc:sldMk cId="529197180" sldId="538"/>
            <ac:spMk id="2" creationId="{76647AFF-F7CF-4EB9-5FDA-25E40C3290F7}"/>
          </ac:spMkLst>
        </pc:spChg>
        <pc:spChg chg="mod">
          <ac:chgData name="Steve Shellhammer" userId="0e71f22d-ee3e-49c0-82ff-dbc290af8082" providerId="ADAL" clId="{B2223A41-F242-4799-AA49-B390EDE1B2B4}" dt="2022-10-14T22:12:26.249" v="329" actId="20577"/>
          <ac:spMkLst>
            <pc:docMk/>
            <pc:sldMk cId="529197180" sldId="538"/>
            <ac:spMk id="3" creationId="{7278D672-8B76-F916-922D-22B8827E2245}"/>
          </ac:spMkLst>
        </pc:spChg>
      </pc:sldChg>
      <pc:sldChg chg="addSp delSp modSp new mod">
        <pc:chgData name="Steve Shellhammer" userId="0e71f22d-ee3e-49c0-82ff-dbc290af8082" providerId="ADAL" clId="{B2223A41-F242-4799-AA49-B390EDE1B2B4}" dt="2022-10-14T22:45:45.511" v="676" actId="404"/>
        <pc:sldMkLst>
          <pc:docMk/>
          <pc:sldMk cId="3739150511" sldId="539"/>
        </pc:sldMkLst>
        <pc:spChg chg="mod">
          <ac:chgData name="Steve Shellhammer" userId="0e71f22d-ee3e-49c0-82ff-dbc290af8082" providerId="ADAL" clId="{B2223A41-F242-4799-AA49-B390EDE1B2B4}" dt="2022-10-14T22:45:45.511" v="676" actId="404"/>
          <ac:spMkLst>
            <pc:docMk/>
            <pc:sldMk cId="3739150511" sldId="539"/>
            <ac:spMk id="2" creationId="{73A04133-A7B9-5917-76DC-D974A94F1C77}"/>
          </ac:spMkLst>
        </pc:spChg>
        <pc:spChg chg="mod">
          <ac:chgData name="Steve Shellhammer" userId="0e71f22d-ee3e-49c0-82ff-dbc290af8082" providerId="ADAL" clId="{B2223A41-F242-4799-AA49-B390EDE1B2B4}" dt="2022-10-14T22:18:26.989" v="637" actId="14100"/>
          <ac:spMkLst>
            <pc:docMk/>
            <pc:sldMk cId="3739150511" sldId="539"/>
            <ac:spMk id="3" creationId="{2913EFE3-D407-9F96-3913-3A59172C0C20}"/>
          </ac:spMkLst>
        </pc:spChg>
        <pc:picChg chg="add del mod">
          <ac:chgData name="Steve Shellhammer" userId="0e71f22d-ee3e-49c0-82ff-dbc290af8082" providerId="ADAL" clId="{B2223A41-F242-4799-AA49-B390EDE1B2B4}" dt="2022-10-14T22:20:28.717" v="640" actId="478"/>
          <ac:picMkLst>
            <pc:docMk/>
            <pc:sldMk cId="3739150511" sldId="539"/>
            <ac:picMk id="7" creationId="{59EDB1EA-0214-CFFD-099F-C144E6BA2D9C}"/>
          </ac:picMkLst>
        </pc:picChg>
        <pc:picChg chg="add del mod">
          <ac:chgData name="Steve Shellhammer" userId="0e71f22d-ee3e-49c0-82ff-dbc290af8082" providerId="ADAL" clId="{B2223A41-F242-4799-AA49-B390EDE1B2B4}" dt="2022-10-14T22:20:29.914" v="641" actId="478"/>
          <ac:picMkLst>
            <pc:docMk/>
            <pc:sldMk cId="3739150511" sldId="539"/>
            <ac:picMk id="8" creationId="{6357FCAA-3483-8041-07A1-A828F18466F1}"/>
          </ac:picMkLst>
        </pc:picChg>
        <pc:picChg chg="add mod">
          <ac:chgData name="Steve Shellhammer" userId="0e71f22d-ee3e-49c0-82ff-dbc290af8082" providerId="ADAL" clId="{B2223A41-F242-4799-AA49-B390EDE1B2B4}" dt="2022-10-14T22:21:00.411" v="644" actId="1076"/>
          <ac:picMkLst>
            <pc:docMk/>
            <pc:sldMk cId="3739150511" sldId="539"/>
            <ac:picMk id="10" creationId="{AAD3EA62-0DA4-85A1-6893-3E612B2D16D7}"/>
          </ac:picMkLst>
        </pc:picChg>
        <pc:picChg chg="add mod">
          <ac:chgData name="Steve Shellhammer" userId="0e71f22d-ee3e-49c0-82ff-dbc290af8082" providerId="ADAL" clId="{B2223A41-F242-4799-AA49-B390EDE1B2B4}" dt="2022-10-14T22:21:48.740" v="647" actId="1076"/>
          <ac:picMkLst>
            <pc:docMk/>
            <pc:sldMk cId="3739150511" sldId="539"/>
            <ac:picMk id="12" creationId="{813D2A33-323D-A4B5-6CEC-D45E93A6389A}"/>
          </ac:picMkLst>
        </pc:picChg>
      </pc:sldChg>
      <pc:sldChg chg="addSp delSp modSp add mod">
        <pc:chgData name="Steve Shellhammer" userId="0e71f22d-ee3e-49c0-82ff-dbc290af8082" providerId="ADAL" clId="{B2223A41-F242-4799-AA49-B390EDE1B2B4}" dt="2022-10-14T22:48:54.804" v="689" actId="1076"/>
        <pc:sldMkLst>
          <pc:docMk/>
          <pc:sldMk cId="3270413454" sldId="540"/>
        </pc:sldMkLst>
        <pc:spChg chg="mod">
          <ac:chgData name="Steve Shellhammer" userId="0e71f22d-ee3e-49c0-82ff-dbc290af8082" providerId="ADAL" clId="{B2223A41-F242-4799-AA49-B390EDE1B2B4}" dt="2022-10-14T22:45:40.920" v="675" actId="14100"/>
          <ac:spMkLst>
            <pc:docMk/>
            <pc:sldMk cId="3270413454" sldId="540"/>
            <ac:spMk id="2" creationId="{73A04133-A7B9-5917-76DC-D974A94F1C77}"/>
          </ac:spMkLst>
        </pc:spChg>
        <pc:spChg chg="mod">
          <ac:chgData name="Steve Shellhammer" userId="0e71f22d-ee3e-49c0-82ff-dbc290af8082" providerId="ADAL" clId="{B2223A41-F242-4799-AA49-B390EDE1B2B4}" dt="2022-10-14T22:48:54.804" v="689" actId="1076"/>
          <ac:spMkLst>
            <pc:docMk/>
            <pc:sldMk cId="3270413454" sldId="540"/>
            <ac:spMk id="3" creationId="{2913EFE3-D407-9F96-3913-3A59172C0C20}"/>
          </ac:spMkLst>
        </pc:spChg>
        <pc:grpChg chg="add mod">
          <ac:chgData name="Steve Shellhammer" userId="0e71f22d-ee3e-49c0-82ff-dbc290af8082" providerId="ADAL" clId="{B2223A41-F242-4799-AA49-B390EDE1B2B4}" dt="2022-10-14T22:46:04.675" v="678" actId="1076"/>
          <ac:grpSpMkLst>
            <pc:docMk/>
            <pc:sldMk cId="3270413454" sldId="540"/>
            <ac:grpSpMk id="13" creationId="{2B2F813E-2435-D774-9D1F-5EEE50EFF13E}"/>
          </ac:grpSpMkLst>
        </pc:grpChg>
        <pc:picChg chg="add mod">
          <ac:chgData name="Steve Shellhammer" userId="0e71f22d-ee3e-49c0-82ff-dbc290af8082" providerId="ADAL" clId="{B2223A41-F242-4799-AA49-B390EDE1B2B4}" dt="2022-10-14T22:45:35.409" v="673" actId="164"/>
          <ac:picMkLst>
            <pc:docMk/>
            <pc:sldMk cId="3270413454" sldId="540"/>
            <ac:picMk id="8" creationId="{AB52372A-B99D-9291-CD5B-F61E76C5D395}"/>
          </ac:picMkLst>
        </pc:picChg>
        <pc:picChg chg="del">
          <ac:chgData name="Steve Shellhammer" userId="0e71f22d-ee3e-49c0-82ff-dbc290af8082" providerId="ADAL" clId="{B2223A41-F242-4799-AA49-B390EDE1B2B4}" dt="2022-10-14T22:22:12.796" v="659" actId="478"/>
          <ac:picMkLst>
            <pc:docMk/>
            <pc:sldMk cId="3270413454" sldId="540"/>
            <ac:picMk id="10" creationId="{AAD3EA62-0DA4-85A1-6893-3E612B2D16D7}"/>
          </ac:picMkLst>
        </pc:picChg>
        <pc:picChg chg="add mod">
          <ac:chgData name="Steve Shellhammer" userId="0e71f22d-ee3e-49c0-82ff-dbc290af8082" providerId="ADAL" clId="{B2223A41-F242-4799-AA49-B390EDE1B2B4}" dt="2022-10-14T22:45:35.409" v="673" actId="164"/>
          <ac:picMkLst>
            <pc:docMk/>
            <pc:sldMk cId="3270413454" sldId="540"/>
            <ac:picMk id="11" creationId="{8515830E-E761-1ADD-7A7A-E6D1CE3D1D8A}"/>
          </ac:picMkLst>
        </pc:picChg>
        <pc:picChg chg="del">
          <ac:chgData name="Steve Shellhammer" userId="0e71f22d-ee3e-49c0-82ff-dbc290af8082" providerId="ADAL" clId="{B2223A41-F242-4799-AA49-B390EDE1B2B4}" dt="2022-10-14T22:22:13.642" v="660" actId="478"/>
          <ac:picMkLst>
            <pc:docMk/>
            <pc:sldMk cId="3270413454" sldId="540"/>
            <ac:picMk id="12" creationId="{813D2A33-323D-A4B5-6CEC-D45E93A6389A}"/>
          </ac:picMkLst>
        </pc:picChg>
      </pc:sldChg>
      <pc:sldChg chg="addSp modSp new mod">
        <pc:chgData name="Steve Shellhammer" userId="0e71f22d-ee3e-49c0-82ff-dbc290af8082" providerId="ADAL" clId="{B2223A41-F242-4799-AA49-B390EDE1B2B4}" dt="2022-10-14T23:00:47.876" v="797" actId="14100"/>
        <pc:sldMkLst>
          <pc:docMk/>
          <pc:sldMk cId="3754947169" sldId="541"/>
        </pc:sldMkLst>
        <pc:spChg chg="mod">
          <ac:chgData name="Steve Shellhammer" userId="0e71f22d-ee3e-49c0-82ff-dbc290af8082" providerId="ADAL" clId="{B2223A41-F242-4799-AA49-B390EDE1B2B4}" dt="2022-10-14T23:00:47.876" v="797" actId="14100"/>
          <ac:spMkLst>
            <pc:docMk/>
            <pc:sldMk cId="3754947169" sldId="541"/>
            <ac:spMk id="2" creationId="{431B49A4-F45B-419A-F005-B9685A3F0927}"/>
          </ac:spMkLst>
        </pc:spChg>
        <pc:spChg chg="mod">
          <ac:chgData name="Steve Shellhammer" userId="0e71f22d-ee3e-49c0-82ff-dbc290af8082" providerId="ADAL" clId="{B2223A41-F242-4799-AA49-B390EDE1B2B4}" dt="2022-10-14T22:59:08.277" v="780" actId="14100"/>
          <ac:spMkLst>
            <pc:docMk/>
            <pc:sldMk cId="3754947169" sldId="541"/>
            <ac:spMk id="3" creationId="{6F9403BF-0B25-30CB-5F97-585029BD723F}"/>
          </ac:spMkLst>
        </pc:spChg>
        <pc:picChg chg="add mod">
          <ac:chgData name="Steve Shellhammer" userId="0e71f22d-ee3e-49c0-82ff-dbc290af8082" providerId="ADAL" clId="{B2223A41-F242-4799-AA49-B390EDE1B2B4}" dt="2022-10-14T22:59:38.614" v="784" actId="1076"/>
          <ac:picMkLst>
            <pc:docMk/>
            <pc:sldMk cId="3754947169" sldId="541"/>
            <ac:picMk id="8" creationId="{15D3A5EB-8C53-E2D1-E548-A2CDF465E603}"/>
          </ac:picMkLst>
        </pc:picChg>
        <pc:picChg chg="add mod">
          <ac:chgData name="Steve Shellhammer" userId="0e71f22d-ee3e-49c0-82ff-dbc290af8082" providerId="ADAL" clId="{B2223A41-F242-4799-AA49-B390EDE1B2B4}" dt="2022-10-14T23:00:39.533" v="795" actId="1076"/>
          <ac:picMkLst>
            <pc:docMk/>
            <pc:sldMk cId="3754947169" sldId="541"/>
            <ac:picMk id="10" creationId="{50E874F3-CFF5-7DF1-440E-59BBD58107A3}"/>
          </ac:picMkLst>
        </pc:picChg>
      </pc:sldChg>
      <pc:sldChg chg="addSp delSp modSp add mod">
        <pc:chgData name="Steve Shellhammer" userId="0e71f22d-ee3e-49c0-82ff-dbc290af8082" providerId="ADAL" clId="{B2223A41-F242-4799-AA49-B390EDE1B2B4}" dt="2022-10-14T23:19:03.646" v="1026" actId="1076"/>
        <pc:sldMkLst>
          <pc:docMk/>
          <pc:sldMk cId="1781948088" sldId="542"/>
        </pc:sldMkLst>
        <pc:spChg chg="mod">
          <ac:chgData name="Steve Shellhammer" userId="0e71f22d-ee3e-49c0-82ff-dbc290af8082" providerId="ADAL" clId="{B2223A41-F242-4799-AA49-B390EDE1B2B4}" dt="2022-10-14T23:01:05.660" v="806" actId="20577"/>
          <ac:spMkLst>
            <pc:docMk/>
            <pc:sldMk cId="1781948088" sldId="542"/>
            <ac:spMk id="2" creationId="{431B49A4-F45B-419A-F005-B9685A3F0927}"/>
          </ac:spMkLst>
        </pc:spChg>
        <pc:spChg chg="mod">
          <ac:chgData name="Steve Shellhammer" userId="0e71f22d-ee3e-49c0-82ff-dbc290af8082" providerId="ADAL" clId="{B2223A41-F242-4799-AA49-B390EDE1B2B4}" dt="2022-10-14T23:05:44.333" v="868" actId="1076"/>
          <ac:spMkLst>
            <pc:docMk/>
            <pc:sldMk cId="1781948088" sldId="542"/>
            <ac:spMk id="3" creationId="{6F9403BF-0B25-30CB-5F97-585029BD723F}"/>
          </ac:spMkLst>
        </pc:spChg>
        <pc:spChg chg="add mod">
          <ac:chgData name="Steve Shellhammer" userId="0e71f22d-ee3e-49c0-82ff-dbc290af8082" providerId="ADAL" clId="{B2223A41-F242-4799-AA49-B390EDE1B2B4}" dt="2022-10-14T23:19:03.646" v="1026" actId="1076"/>
          <ac:spMkLst>
            <pc:docMk/>
            <pc:sldMk cId="1781948088" sldId="542"/>
            <ac:spMk id="11" creationId="{E0F15609-CDF8-08FA-C55E-602DD9236B12}"/>
          </ac:spMkLst>
        </pc:spChg>
        <pc:picChg chg="del">
          <ac:chgData name="Steve Shellhammer" userId="0e71f22d-ee3e-49c0-82ff-dbc290af8082" providerId="ADAL" clId="{B2223A41-F242-4799-AA49-B390EDE1B2B4}" dt="2022-10-14T23:04:13.036" v="809" actId="478"/>
          <ac:picMkLst>
            <pc:docMk/>
            <pc:sldMk cId="1781948088" sldId="542"/>
            <ac:picMk id="8" creationId="{15D3A5EB-8C53-E2D1-E548-A2CDF465E603}"/>
          </ac:picMkLst>
        </pc:picChg>
        <pc:picChg chg="add mod">
          <ac:chgData name="Steve Shellhammer" userId="0e71f22d-ee3e-49c0-82ff-dbc290af8082" providerId="ADAL" clId="{B2223A41-F242-4799-AA49-B390EDE1B2B4}" dt="2022-10-14T23:05:55.010" v="871" actId="1076"/>
          <ac:picMkLst>
            <pc:docMk/>
            <pc:sldMk cId="1781948088" sldId="542"/>
            <ac:picMk id="9" creationId="{7D2E4D54-A269-193C-FE7D-3C24CBF2C943}"/>
          </ac:picMkLst>
        </pc:picChg>
        <pc:picChg chg="del">
          <ac:chgData name="Steve Shellhammer" userId="0e71f22d-ee3e-49c0-82ff-dbc290af8082" providerId="ADAL" clId="{B2223A41-F242-4799-AA49-B390EDE1B2B4}" dt="2022-10-14T23:04:14.300" v="810" actId="478"/>
          <ac:picMkLst>
            <pc:docMk/>
            <pc:sldMk cId="1781948088" sldId="542"/>
            <ac:picMk id="10" creationId="{50E874F3-CFF5-7DF1-440E-59BBD58107A3}"/>
          </ac:picMkLst>
        </pc:picChg>
      </pc:sldChg>
      <pc:sldChg chg="addSp delSp modSp new mod">
        <pc:chgData name="Steve Shellhammer" userId="0e71f22d-ee3e-49c0-82ff-dbc290af8082" providerId="ADAL" clId="{B2223A41-F242-4799-AA49-B390EDE1B2B4}" dt="2022-10-14T23:34:52.614" v="1659" actId="207"/>
        <pc:sldMkLst>
          <pc:docMk/>
          <pc:sldMk cId="1135066213" sldId="543"/>
        </pc:sldMkLst>
        <pc:spChg chg="mod">
          <ac:chgData name="Steve Shellhammer" userId="0e71f22d-ee3e-49c0-82ff-dbc290af8082" providerId="ADAL" clId="{B2223A41-F242-4799-AA49-B390EDE1B2B4}" dt="2022-10-14T23:34:52.614" v="1659" actId="207"/>
          <ac:spMkLst>
            <pc:docMk/>
            <pc:sldMk cId="1135066213" sldId="543"/>
            <ac:spMk id="2" creationId="{DE8F3999-DD71-C329-1C06-30EFBEB6A4CB}"/>
          </ac:spMkLst>
        </pc:spChg>
        <pc:spChg chg="mod">
          <ac:chgData name="Steve Shellhammer" userId="0e71f22d-ee3e-49c0-82ff-dbc290af8082" providerId="ADAL" clId="{B2223A41-F242-4799-AA49-B390EDE1B2B4}" dt="2022-10-14T23:31:30.752" v="1381" actId="33524"/>
          <ac:spMkLst>
            <pc:docMk/>
            <pc:sldMk cId="1135066213" sldId="543"/>
            <ac:spMk id="3" creationId="{2EB118D8-C42F-23BF-EF34-6313446AFA67}"/>
          </ac:spMkLst>
        </pc:spChg>
        <pc:picChg chg="add mod">
          <ac:chgData name="Steve Shellhammer" userId="0e71f22d-ee3e-49c0-82ff-dbc290af8082" providerId="ADAL" clId="{B2223A41-F242-4799-AA49-B390EDE1B2B4}" dt="2022-10-14T23:28:53.549" v="1069" actId="1076"/>
          <ac:picMkLst>
            <pc:docMk/>
            <pc:sldMk cId="1135066213" sldId="543"/>
            <ac:picMk id="8" creationId="{DCCDAF53-F6C6-6121-04AC-62915AE79E88}"/>
          </ac:picMkLst>
        </pc:picChg>
        <pc:picChg chg="add del">
          <ac:chgData name="Steve Shellhammer" userId="0e71f22d-ee3e-49c0-82ff-dbc290af8082" providerId="ADAL" clId="{B2223A41-F242-4799-AA49-B390EDE1B2B4}" dt="2022-10-14T23:29:20.177" v="1079" actId="478"/>
          <ac:picMkLst>
            <pc:docMk/>
            <pc:sldMk cId="1135066213" sldId="543"/>
            <ac:picMk id="10" creationId="{DB66176F-1F2B-09C8-99C2-7C43B3DB3FD5}"/>
          </ac:picMkLst>
        </pc:picChg>
      </pc:sldChg>
      <pc:sldChg chg="add del">
        <pc:chgData name="Steve Shellhammer" userId="0e71f22d-ee3e-49c0-82ff-dbc290af8082" providerId="ADAL" clId="{B2223A41-F242-4799-AA49-B390EDE1B2B4}" dt="2022-10-14T23:04:09.746" v="808" actId="47"/>
        <pc:sldMkLst>
          <pc:docMk/>
          <pc:sldMk cId="3073245416" sldId="543"/>
        </pc:sldMkLst>
      </pc:sldChg>
      <pc:sldChg chg="modSp new mod">
        <pc:chgData name="Steve Shellhammer" userId="0e71f22d-ee3e-49c0-82ff-dbc290af8082" providerId="ADAL" clId="{B2223A41-F242-4799-AA49-B390EDE1B2B4}" dt="2022-10-14T23:34:46.462" v="1658" actId="1076"/>
        <pc:sldMkLst>
          <pc:docMk/>
          <pc:sldMk cId="3185913972" sldId="544"/>
        </pc:sldMkLst>
        <pc:spChg chg="mod">
          <ac:chgData name="Steve Shellhammer" userId="0e71f22d-ee3e-49c0-82ff-dbc290af8082" providerId="ADAL" clId="{B2223A41-F242-4799-AA49-B390EDE1B2B4}" dt="2022-10-14T23:31:46.560" v="1405" actId="20577"/>
          <ac:spMkLst>
            <pc:docMk/>
            <pc:sldMk cId="3185913972" sldId="544"/>
            <ac:spMk id="2" creationId="{5AAD7ED6-E74B-2ECA-CFB1-571C2E2D33BC}"/>
          </ac:spMkLst>
        </pc:spChg>
        <pc:spChg chg="mod">
          <ac:chgData name="Steve Shellhammer" userId="0e71f22d-ee3e-49c0-82ff-dbc290af8082" providerId="ADAL" clId="{B2223A41-F242-4799-AA49-B390EDE1B2B4}" dt="2022-10-14T23:34:46.462" v="1658" actId="1076"/>
          <ac:spMkLst>
            <pc:docMk/>
            <pc:sldMk cId="3185913972" sldId="544"/>
            <ac:spMk id="3" creationId="{EA2EA52E-FB35-D78A-4B16-F741BB88AB3F}"/>
          </ac:spMkLst>
        </pc:spChg>
      </pc:sldChg>
      <pc:sldChg chg="addSp delSp modSp add mod">
        <pc:chgData name="Steve Shellhammer" userId="0e71f22d-ee3e-49c0-82ff-dbc290af8082" providerId="ADAL" clId="{B2223A41-F242-4799-AA49-B390EDE1B2B4}" dt="2022-10-14T23:37:52.114" v="1711" actId="1038"/>
        <pc:sldMkLst>
          <pc:docMk/>
          <pc:sldMk cId="2025649819" sldId="545"/>
        </pc:sldMkLst>
        <pc:spChg chg="mod">
          <ac:chgData name="Steve Shellhammer" userId="0e71f22d-ee3e-49c0-82ff-dbc290af8082" providerId="ADAL" clId="{B2223A41-F242-4799-AA49-B390EDE1B2B4}" dt="2022-10-14T23:37:52.114" v="1711" actId="1038"/>
          <ac:spMkLst>
            <pc:docMk/>
            <pc:sldMk cId="2025649819" sldId="545"/>
            <ac:spMk id="2" creationId="{5AAD7ED6-E74B-2ECA-CFB1-571C2E2D33BC}"/>
          </ac:spMkLst>
        </pc:spChg>
        <pc:spChg chg="del mod">
          <ac:chgData name="Steve Shellhammer" userId="0e71f22d-ee3e-49c0-82ff-dbc290af8082" providerId="ADAL" clId="{B2223A41-F242-4799-AA49-B390EDE1B2B4}" dt="2022-10-14T23:37:22.522" v="1701" actId="478"/>
          <ac:spMkLst>
            <pc:docMk/>
            <pc:sldMk cId="2025649819" sldId="545"/>
            <ac:spMk id="3" creationId="{EA2EA52E-FB35-D78A-4B16-F741BB88AB3F}"/>
          </ac:spMkLst>
        </pc:spChg>
        <pc:spChg chg="add del mod">
          <ac:chgData name="Steve Shellhammer" userId="0e71f22d-ee3e-49c0-82ff-dbc290af8082" providerId="ADAL" clId="{B2223A41-F242-4799-AA49-B390EDE1B2B4}" dt="2022-10-14T23:37:25.152" v="1702" actId="478"/>
          <ac:spMkLst>
            <pc:docMk/>
            <pc:sldMk cId="2025649819" sldId="545"/>
            <ac:spMk id="8" creationId="{572308D5-1EF7-1D3E-8214-CB6440E345CF}"/>
          </ac:spMkLst>
        </pc:spChg>
        <pc:spChg chg="add mod">
          <ac:chgData name="Steve Shellhammer" userId="0e71f22d-ee3e-49c0-82ff-dbc290af8082" providerId="ADAL" clId="{B2223A41-F242-4799-AA49-B390EDE1B2B4}" dt="2022-10-14T23:37:25.860" v="1703"/>
          <ac:spMkLst>
            <pc:docMk/>
            <pc:sldMk cId="2025649819" sldId="545"/>
            <ac:spMk id="9" creationId="{BA5DB5EF-E72C-4C14-509B-F43484F62811}"/>
          </ac:spMkLst>
        </pc:spChg>
        <pc:spChg chg="mod">
          <ac:chgData name="Steve Shellhammer" userId="0e71f22d-ee3e-49c0-82ff-dbc290af8082" providerId="ADAL" clId="{B2223A41-F242-4799-AA49-B390EDE1B2B4}" dt="2022-10-14T23:37:25.860" v="1703"/>
          <ac:spMkLst>
            <pc:docMk/>
            <pc:sldMk cId="2025649819" sldId="545"/>
            <ac:spMk id="13" creationId="{45B8C990-68BC-72F6-0503-408E2A984724}"/>
          </ac:spMkLst>
        </pc:spChg>
        <pc:spChg chg="mod">
          <ac:chgData name="Steve Shellhammer" userId="0e71f22d-ee3e-49c0-82ff-dbc290af8082" providerId="ADAL" clId="{B2223A41-F242-4799-AA49-B390EDE1B2B4}" dt="2022-10-14T23:37:25.860" v="1703"/>
          <ac:spMkLst>
            <pc:docMk/>
            <pc:sldMk cId="2025649819" sldId="545"/>
            <ac:spMk id="14" creationId="{7BF36C82-6ACA-18DA-3C9E-334F0D768E30}"/>
          </ac:spMkLst>
        </pc:spChg>
        <pc:spChg chg="mod">
          <ac:chgData name="Steve Shellhammer" userId="0e71f22d-ee3e-49c0-82ff-dbc290af8082" providerId="ADAL" clId="{B2223A41-F242-4799-AA49-B390EDE1B2B4}" dt="2022-10-14T23:37:25.860" v="1703"/>
          <ac:spMkLst>
            <pc:docMk/>
            <pc:sldMk cId="2025649819" sldId="545"/>
            <ac:spMk id="15" creationId="{1A107080-4A3F-4115-99E0-8C1AFD825788}"/>
          </ac:spMkLst>
        </pc:spChg>
        <pc:spChg chg="mod">
          <ac:chgData name="Steve Shellhammer" userId="0e71f22d-ee3e-49c0-82ff-dbc290af8082" providerId="ADAL" clId="{B2223A41-F242-4799-AA49-B390EDE1B2B4}" dt="2022-10-14T23:37:25.860" v="1703"/>
          <ac:spMkLst>
            <pc:docMk/>
            <pc:sldMk cId="2025649819" sldId="545"/>
            <ac:spMk id="16" creationId="{8B7543E8-7522-0D3D-6391-67590652BACE}"/>
          </ac:spMkLst>
        </pc:spChg>
        <pc:spChg chg="mod">
          <ac:chgData name="Steve Shellhammer" userId="0e71f22d-ee3e-49c0-82ff-dbc290af8082" providerId="ADAL" clId="{B2223A41-F242-4799-AA49-B390EDE1B2B4}" dt="2022-10-14T23:37:25.860" v="1703"/>
          <ac:spMkLst>
            <pc:docMk/>
            <pc:sldMk cId="2025649819" sldId="545"/>
            <ac:spMk id="17" creationId="{EA71B8CB-15DE-619C-ECB3-0409C0B9257C}"/>
          </ac:spMkLst>
        </pc:spChg>
        <pc:spChg chg="mod">
          <ac:chgData name="Steve Shellhammer" userId="0e71f22d-ee3e-49c0-82ff-dbc290af8082" providerId="ADAL" clId="{B2223A41-F242-4799-AA49-B390EDE1B2B4}" dt="2022-10-14T23:37:25.860" v="1703"/>
          <ac:spMkLst>
            <pc:docMk/>
            <pc:sldMk cId="2025649819" sldId="545"/>
            <ac:spMk id="18" creationId="{B6BC141B-9861-3A45-B447-7D2DB87002AF}"/>
          </ac:spMkLst>
        </pc:spChg>
        <pc:spChg chg="mod">
          <ac:chgData name="Steve Shellhammer" userId="0e71f22d-ee3e-49c0-82ff-dbc290af8082" providerId="ADAL" clId="{B2223A41-F242-4799-AA49-B390EDE1B2B4}" dt="2022-10-14T23:37:25.860" v="1703"/>
          <ac:spMkLst>
            <pc:docMk/>
            <pc:sldMk cId="2025649819" sldId="545"/>
            <ac:spMk id="19" creationId="{12B68DDB-CB25-6FC3-CC13-0D9BB4833C0A}"/>
          </ac:spMkLst>
        </pc:spChg>
        <pc:spChg chg="mod">
          <ac:chgData name="Steve Shellhammer" userId="0e71f22d-ee3e-49c0-82ff-dbc290af8082" providerId="ADAL" clId="{B2223A41-F242-4799-AA49-B390EDE1B2B4}" dt="2022-10-14T23:37:25.860" v="1703"/>
          <ac:spMkLst>
            <pc:docMk/>
            <pc:sldMk cId="2025649819" sldId="545"/>
            <ac:spMk id="20" creationId="{BB49C617-AC58-D22B-6D3B-86D65A568D9F}"/>
          </ac:spMkLst>
        </pc:spChg>
        <pc:spChg chg="mod">
          <ac:chgData name="Steve Shellhammer" userId="0e71f22d-ee3e-49c0-82ff-dbc290af8082" providerId="ADAL" clId="{B2223A41-F242-4799-AA49-B390EDE1B2B4}" dt="2022-10-14T23:37:25.860" v="1703"/>
          <ac:spMkLst>
            <pc:docMk/>
            <pc:sldMk cId="2025649819" sldId="545"/>
            <ac:spMk id="21" creationId="{3D0A8B34-6649-B711-E532-4520B86BA15B}"/>
          </ac:spMkLst>
        </pc:spChg>
        <pc:grpChg chg="add mod">
          <ac:chgData name="Steve Shellhammer" userId="0e71f22d-ee3e-49c0-82ff-dbc290af8082" providerId="ADAL" clId="{B2223A41-F242-4799-AA49-B390EDE1B2B4}" dt="2022-10-14T23:37:25.860" v="1703"/>
          <ac:grpSpMkLst>
            <pc:docMk/>
            <pc:sldMk cId="2025649819" sldId="545"/>
            <ac:grpSpMk id="10" creationId="{C74D91DF-2F91-1BF6-6807-23137053AA08}"/>
          </ac:grpSpMkLst>
        </pc:grpChg>
        <pc:picChg chg="mod">
          <ac:chgData name="Steve Shellhammer" userId="0e71f22d-ee3e-49c0-82ff-dbc290af8082" providerId="ADAL" clId="{B2223A41-F242-4799-AA49-B390EDE1B2B4}" dt="2022-10-14T23:37:25.860" v="1703"/>
          <ac:picMkLst>
            <pc:docMk/>
            <pc:sldMk cId="2025649819" sldId="545"/>
            <ac:picMk id="11" creationId="{AA9AB798-B6A3-7603-9BA3-71F3325BC10B}"/>
          </ac:picMkLst>
        </pc:picChg>
        <pc:picChg chg="mod">
          <ac:chgData name="Steve Shellhammer" userId="0e71f22d-ee3e-49c0-82ff-dbc290af8082" providerId="ADAL" clId="{B2223A41-F242-4799-AA49-B390EDE1B2B4}" dt="2022-10-14T23:37:25.860" v="1703"/>
          <ac:picMkLst>
            <pc:docMk/>
            <pc:sldMk cId="2025649819" sldId="545"/>
            <ac:picMk id="12" creationId="{E34C2E18-7AE1-7A0B-9E62-ED23F6BD9924}"/>
          </ac:picMkLst>
        </pc:picChg>
      </pc:sldChg>
      <pc:sldChg chg="addSp delSp modSp new mod">
        <pc:chgData name="Steve Shellhammer" userId="0e71f22d-ee3e-49c0-82ff-dbc290af8082" providerId="ADAL" clId="{B2223A41-F242-4799-AA49-B390EDE1B2B4}" dt="2022-10-14T23:40:11.779" v="1756" actId="20577"/>
        <pc:sldMkLst>
          <pc:docMk/>
          <pc:sldMk cId="219007463" sldId="546"/>
        </pc:sldMkLst>
        <pc:spChg chg="mod">
          <ac:chgData name="Steve Shellhammer" userId="0e71f22d-ee3e-49c0-82ff-dbc290af8082" providerId="ADAL" clId="{B2223A41-F242-4799-AA49-B390EDE1B2B4}" dt="2022-10-14T23:40:11.779" v="1756" actId="20577"/>
          <ac:spMkLst>
            <pc:docMk/>
            <pc:sldMk cId="219007463" sldId="546"/>
            <ac:spMk id="2" creationId="{AEC99C31-D35A-8837-F37C-B6B1DB6859AC}"/>
          </ac:spMkLst>
        </pc:spChg>
        <pc:spChg chg="del">
          <ac:chgData name="Steve Shellhammer" userId="0e71f22d-ee3e-49c0-82ff-dbc290af8082" providerId="ADAL" clId="{B2223A41-F242-4799-AA49-B390EDE1B2B4}" dt="2022-10-14T23:40:00.253" v="1713"/>
          <ac:spMkLst>
            <pc:docMk/>
            <pc:sldMk cId="219007463" sldId="546"/>
            <ac:spMk id="3" creationId="{1133CDD0-EC48-B7DE-24CB-9F5A11B4C688}"/>
          </ac:spMkLst>
        </pc:spChg>
        <pc:spChg chg="add mod">
          <ac:chgData name="Steve Shellhammer" userId="0e71f22d-ee3e-49c0-82ff-dbc290af8082" providerId="ADAL" clId="{B2223A41-F242-4799-AA49-B390EDE1B2B4}" dt="2022-10-14T23:40:00.253" v="1713"/>
          <ac:spMkLst>
            <pc:docMk/>
            <pc:sldMk cId="219007463" sldId="546"/>
            <ac:spMk id="7" creationId="{691FD60F-EF17-E515-7DD6-893FC883DD19}"/>
          </ac:spMkLst>
        </pc:spChg>
      </pc:sldChg>
      <pc:sldChg chg="modSp new mod">
        <pc:chgData name="Steve Shellhammer" userId="0e71f22d-ee3e-49c0-82ff-dbc290af8082" providerId="ADAL" clId="{B2223A41-F242-4799-AA49-B390EDE1B2B4}" dt="2022-10-14T23:47:00.805" v="2261" actId="207"/>
        <pc:sldMkLst>
          <pc:docMk/>
          <pc:sldMk cId="4083141371" sldId="547"/>
        </pc:sldMkLst>
        <pc:spChg chg="mod">
          <ac:chgData name="Steve Shellhammer" userId="0e71f22d-ee3e-49c0-82ff-dbc290af8082" providerId="ADAL" clId="{B2223A41-F242-4799-AA49-B390EDE1B2B4}" dt="2022-10-14T23:45:26.569" v="1967" actId="207"/>
          <ac:spMkLst>
            <pc:docMk/>
            <pc:sldMk cId="4083141371" sldId="547"/>
            <ac:spMk id="2" creationId="{391B4210-8803-E310-60C2-F18B2F1DACF0}"/>
          </ac:spMkLst>
        </pc:spChg>
        <pc:spChg chg="mod">
          <ac:chgData name="Steve Shellhammer" userId="0e71f22d-ee3e-49c0-82ff-dbc290af8082" providerId="ADAL" clId="{B2223A41-F242-4799-AA49-B390EDE1B2B4}" dt="2022-10-14T23:47:00.805" v="2261" actId="207"/>
          <ac:spMkLst>
            <pc:docMk/>
            <pc:sldMk cId="4083141371" sldId="547"/>
            <ac:spMk id="3" creationId="{7E2F2A0C-1015-06A5-D421-584BFF391ACE}"/>
          </ac:spMkLst>
        </pc:spChg>
      </pc:sldChg>
      <pc:sldChg chg="addSp delSp modSp new mod">
        <pc:chgData name="Steve Shellhammer" userId="0e71f22d-ee3e-49c0-82ff-dbc290af8082" providerId="ADAL" clId="{B2223A41-F242-4799-AA49-B390EDE1B2B4}" dt="2022-10-14T23:54:35.301" v="2590" actId="1076"/>
        <pc:sldMkLst>
          <pc:docMk/>
          <pc:sldMk cId="1425276553" sldId="548"/>
        </pc:sldMkLst>
        <pc:spChg chg="mod">
          <ac:chgData name="Steve Shellhammer" userId="0e71f22d-ee3e-49c0-82ff-dbc290af8082" providerId="ADAL" clId="{B2223A41-F242-4799-AA49-B390EDE1B2B4}" dt="2022-10-14T23:53:41.085" v="2549" actId="14100"/>
          <ac:spMkLst>
            <pc:docMk/>
            <pc:sldMk cId="1425276553" sldId="548"/>
            <ac:spMk id="2" creationId="{CC67FD0F-5A03-EB17-C714-922CE8669A34}"/>
          </ac:spMkLst>
        </pc:spChg>
        <pc:spChg chg="mod">
          <ac:chgData name="Steve Shellhammer" userId="0e71f22d-ee3e-49c0-82ff-dbc290af8082" providerId="ADAL" clId="{B2223A41-F242-4799-AA49-B390EDE1B2B4}" dt="2022-10-14T23:54:35.301" v="2590" actId="1076"/>
          <ac:spMkLst>
            <pc:docMk/>
            <pc:sldMk cId="1425276553" sldId="548"/>
            <ac:spMk id="3" creationId="{8CF9166D-F79F-7F06-880F-EC8633ECA916}"/>
          </ac:spMkLst>
        </pc:spChg>
        <pc:spChg chg="add del mod">
          <ac:chgData name="Steve Shellhammer" userId="0e71f22d-ee3e-49c0-82ff-dbc290af8082" providerId="ADAL" clId="{B2223A41-F242-4799-AA49-B390EDE1B2B4}" dt="2022-10-14T23:54:01.006" v="2556"/>
          <ac:spMkLst>
            <pc:docMk/>
            <pc:sldMk cId="1425276553" sldId="548"/>
            <ac:spMk id="7" creationId="{185D8AA7-EC5C-3204-2BC6-2C545F40AA92}"/>
          </ac:spMkLst>
        </pc:spChg>
        <pc:spChg chg="add del mod">
          <ac:chgData name="Steve Shellhammer" userId="0e71f22d-ee3e-49c0-82ff-dbc290af8082" providerId="ADAL" clId="{B2223A41-F242-4799-AA49-B390EDE1B2B4}" dt="2022-10-14T23:54:01.006" v="2556"/>
          <ac:spMkLst>
            <pc:docMk/>
            <pc:sldMk cId="1425276553" sldId="548"/>
            <ac:spMk id="10" creationId="{8C55FCB4-FAB5-4E42-2676-477EA608A443}"/>
          </ac:spMkLst>
        </pc:spChg>
        <pc:spChg chg="add del mod">
          <ac:chgData name="Steve Shellhammer" userId="0e71f22d-ee3e-49c0-82ff-dbc290af8082" providerId="ADAL" clId="{B2223A41-F242-4799-AA49-B390EDE1B2B4}" dt="2022-10-14T23:54:01.006" v="2556"/>
          <ac:spMkLst>
            <pc:docMk/>
            <pc:sldMk cId="1425276553" sldId="548"/>
            <ac:spMk id="13" creationId="{ED7C599D-B2A1-FD87-C2DD-8598791CC594}"/>
          </ac:spMkLst>
        </pc:spChg>
        <pc:spChg chg="add del mod">
          <ac:chgData name="Steve Shellhammer" userId="0e71f22d-ee3e-49c0-82ff-dbc290af8082" providerId="ADAL" clId="{B2223A41-F242-4799-AA49-B390EDE1B2B4}" dt="2022-10-14T23:54:01.006" v="2556"/>
          <ac:spMkLst>
            <pc:docMk/>
            <pc:sldMk cId="1425276553" sldId="548"/>
            <ac:spMk id="16" creationId="{40D70863-BA57-444A-AE17-FEBC13ECE1B7}"/>
          </ac:spMkLst>
        </pc:spChg>
        <pc:spChg chg="add del mod">
          <ac:chgData name="Steve Shellhammer" userId="0e71f22d-ee3e-49c0-82ff-dbc290af8082" providerId="ADAL" clId="{B2223A41-F242-4799-AA49-B390EDE1B2B4}" dt="2022-10-14T23:54:01.006" v="2556"/>
          <ac:spMkLst>
            <pc:docMk/>
            <pc:sldMk cId="1425276553" sldId="548"/>
            <ac:spMk id="19" creationId="{38E2464E-97FB-5B83-7423-C593D07C0FC2}"/>
          </ac:spMkLst>
        </pc:spChg>
        <pc:spChg chg="add del mod">
          <ac:chgData name="Steve Shellhammer" userId="0e71f22d-ee3e-49c0-82ff-dbc290af8082" providerId="ADAL" clId="{B2223A41-F242-4799-AA49-B390EDE1B2B4}" dt="2022-10-14T23:54:01.006" v="2556"/>
          <ac:spMkLst>
            <pc:docMk/>
            <pc:sldMk cId="1425276553" sldId="548"/>
            <ac:spMk id="21" creationId="{5F71BE2C-B0DE-5BFB-F191-01E80E1AEF88}"/>
          </ac:spMkLst>
        </pc:spChg>
        <pc:spChg chg="add mod">
          <ac:chgData name="Steve Shellhammer" userId="0e71f22d-ee3e-49c0-82ff-dbc290af8082" providerId="ADAL" clId="{B2223A41-F242-4799-AA49-B390EDE1B2B4}" dt="2022-10-14T23:54:30.470" v="2589" actId="20577"/>
          <ac:spMkLst>
            <pc:docMk/>
            <pc:sldMk cId="1425276553" sldId="548"/>
            <ac:spMk id="23" creationId="{2443B82B-03E5-FF31-25ED-C65EC21D88CC}"/>
          </ac:spMkLst>
        </pc:spChg>
        <pc:grpChg chg="add mod">
          <ac:chgData name="Steve Shellhammer" userId="0e71f22d-ee3e-49c0-82ff-dbc290af8082" providerId="ADAL" clId="{B2223A41-F242-4799-AA49-B390EDE1B2B4}" dt="2022-10-14T23:54:00.384" v="2555" actId="164"/>
          <ac:grpSpMkLst>
            <pc:docMk/>
            <pc:sldMk cId="1425276553" sldId="548"/>
            <ac:grpSpMk id="22" creationId="{D945132D-CEB2-6036-48F9-C52598D31818}"/>
          </ac:grpSpMkLst>
        </pc:grpChg>
        <pc:picChg chg="add del mod">
          <ac:chgData name="Steve Shellhammer" userId="0e71f22d-ee3e-49c0-82ff-dbc290af8082" providerId="ADAL" clId="{B2223A41-F242-4799-AA49-B390EDE1B2B4}" dt="2022-10-14T23:54:01.006" v="2556"/>
          <ac:picMkLst>
            <pc:docMk/>
            <pc:sldMk cId="1425276553" sldId="548"/>
            <ac:picMk id="9" creationId="{BFC28FC9-A143-5CD7-0FD7-D322CF7C8C54}"/>
          </ac:picMkLst>
        </pc:picChg>
        <pc:picChg chg="add del mod">
          <ac:chgData name="Steve Shellhammer" userId="0e71f22d-ee3e-49c0-82ff-dbc290af8082" providerId="ADAL" clId="{B2223A41-F242-4799-AA49-B390EDE1B2B4}" dt="2022-10-14T23:54:01.006" v="2556"/>
          <ac:picMkLst>
            <pc:docMk/>
            <pc:sldMk cId="1425276553" sldId="548"/>
            <ac:picMk id="12" creationId="{674C5C6A-9B80-DE4E-31B1-02709C0DA7BA}"/>
          </ac:picMkLst>
        </pc:picChg>
        <pc:picChg chg="add del mod">
          <ac:chgData name="Steve Shellhammer" userId="0e71f22d-ee3e-49c0-82ff-dbc290af8082" providerId="ADAL" clId="{B2223A41-F242-4799-AA49-B390EDE1B2B4}" dt="2022-10-14T23:54:01.006" v="2556"/>
          <ac:picMkLst>
            <pc:docMk/>
            <pc:sldMk cId="1425276553" sldId="548"/>
            <ac:picMk id="15" creationId="{900699B2-EEC5-5BB9-E3B4-DD5E1B50B416}"/>
          </ac:picMkLst>
        </pc:picChg>
        <pc:picChg chg="add del mod">
          <ac:chgData name="Steve Shellhammer" userId="0e71f22d-ee3e-49c0-82ff-dbc290af8082" providerId="ADAL" clId="{B2223A41-F242-4799-AA49-B390EDE1B2B4}" dt="2022-10-14T23:54:01.006" v="2556"/>
          <ac:picMkLst>
            <pc:docMk/>
            <pc:sldMk cId="1425276553" sldId="548"/>
            <ac:picMk id="18" creationId="{F1F495EF-3271-F007-6D93-0AF14AC519AB}"/>
          </ac:picMkLst>
        </pc:picChg>
        <pc:cxnChg chg="add del mod">
          <ac:chgData name="Steve Shellhammer" userId="0e71f22d-ee3e-49c0-82ff-dbc290af8082" providerId="ADAL" clId="{B2223A41-F242-4799-AA49-B390EDE1B2B4}" dt="2022-10-14T23:54:01.006" v="2556"/>
          <ac:cxnSpMkLst>
            <pc:docMk/>
            <pc:sldMk cId="1425276553" sldId="548"/>
            <ac:cxnSpMk id="8" creationId="{50AB3A7D-5BB9-DD5C-EB1F-59447092835A}"/>
          </ac:cxnSpMkLst>
        </pc:cxnChg>
        <pc:cxnChg chg="add del mod">
          <ac:chgData name="Steve Shellhammer" userId="0e71f22d-ee3e-49c0-82ff-dbc290af8082" providerId="ADAL" clId="{B2223A41-F242-4799-AA49-B390EDE1B2B4}" dt="2022-10-14T23:54:01.006" v="2556"/>
          <ac:cxnSpMkLst>
            <pc:docMk/>
            <pc:sldMk cId="1425276553" sldId="548"/>
            <ac:cxnSpMk id="11" creationId="{6058A729-6E66-36C6-0CD6-6C295DE4FD7C}"/>
          </ac:cxnSpMkLst>
        </pc:cxnChg>
        <pc:cxnChg chg="add del mod">
          <ac:chgData name="Steve Shellhammer" userId="0e71f22d-ee3e-49c0-82ff-dbc290af8082" providerId="ADAL" clId="{B2223A41-F242-4799-AA49-B390EDE1B2B4}" dt="2022-10-14T23:54:01.006" v="2556"/>
          <ac:cxnSpMkLst>
            <pc:docMk/>
            <pc:sldMk cId="1425276553" sldId="548"/>
            <ac:cxnSpMk id="14" creationId="{8F43F537-C353-909E-90A5-3E3392B25120}"/>
          </ac:cxnSpMkLst>
        </pc:cxnChg>
        <pc:cxnChg chg="add del mod">
          <ac:chgData name="Steve Shellhammer" userId="0e71f22d-ee3e-49c0-82ff-dbc290af8082" providerId="ADAL" clId="{B2223A41-F242-4799-AA49-B390EDE1B2B4}" dt="2022-10-14T23:54:01.006" v="2556"/>
          <ac:cxnSpMkLst>
            <pc:docMk/>
            <pc:sldMk cId="1425276553" sldId="548"/>
            <ac:cxnSpMk id="17" creationId="{10D07B7B-129A-7180-9CEC-84B572BF13CA}"/>
          </ac:cxnSpMkLst>
        </pc:cxnChg>
        <pc:cxnChg chg="add del mod">
          <ac:chgData name="Steve Shellhammer" userId="0e71f22d-ee3e-49c0-82ff-dbc290af8082" providerId="ADAL" clId="{B2223A41-F242-4799-AA49-B390EDE1B2B4}" dt="2022-10-14T23:54:01.006" v="2556"/>
          <ac:cxnSpMkLst>
            <pc:docMk/>
            <pc:sldMk cId="1425276553" sldId="548"/>
            <ac:cxnSpMk id="20" creationId="{439DAD73-B6E4-0751-975E-7167905A8E1E}"/>
          </ac:cxnSpMkLst>
        </pc:cxnChg>
      </pc:sldChg>
      <pc:sldChg chg="modSp new mod">
        <pc:chgData name="Steve Shellhammer" userId="0e71f22d-ee3e-49c0-82ff-dbc290af8082" providerId="ADAL" clId="{B2223A41-F242-4799-AA49-B390EDE1B2B4}" dt="2022-10-14T23:48:23.155" v="2418" actId="20577"/>
        <pc:sldMkLst>
          <pc:docMk/>
          <pc:sldMk cId="2878109814" sldId="549"/>
        </pc:sldMkLst>
        <pc:spChg chg="mod">
          <ac:chgData name="Steve Shellhammer" userId="0e71f22d-ee3e-49c0-82ff-dbc290af8082" providerId="ADAL" clId="{B2223A41-F242-4799-AA49-B390EDE1B2B4}" dt="2022-10-14T23:47:38.306" v="2263"/>
          <ac:spMkLst>
            <pc:docMk/>
            <pc:sldMk cId="2878109814" sldId="549"/>
            <ac:spMk id="2" creationId="{E67A8F17-348D-4DE5-DB6B-0AD1682A65E5}"/>
          </ac:spMkLst>
        </pc:spChg>
        <pc:spChg chg="mod">
          <ac:chgData name="Steve Shellhammer" userId="0e71f22d-ee3e-49c0-82ff-dbc290af8082" providerId="ADAL" clId="{B2223A41-F242-4799-AA49-B390EDE1B2B4}" dt="2022-10-14T23:48:23.155" v="2418" actId="20577"/>
          <ac:spMkLst>
            <pc:docMk/>
            <pc:sldMk cId="2878109814" sldId="549"/>
            <ac:spMk id="3" creationId="{12A6BE5D-943E-EB32-42FC-D17FBECC1DC1}"/>
          </ac:spMkLst>
        </pc:spChg>
      </pc:sldChg>
      <pc:sldChg chg="modSp new mod">
        <pc:chgData name="Steve Shellhammer" userId="0e71f22d-ee3e-49c0-82ff-dbc290af8082" providerId="ADAL" clId="{B2223A41-F242-4799-AA49-B390EDE1B2B4}" dt="2022-10-14T23:51:29.114" v="2452" actId="14100"/>
        <pc:sldMkLst>
          <pc:docMk/>
          <pc:sldMk cId="1027423436" sldId="550"/>
        </pc:sldMkLst>
        <pc:spChg chg="mod">
          <ac:chgData name="Steve Shellhammer" userId="0e71f22d-ee3e-49c0-82ff-dbc290af8082" providerId="ADAL" clId="{B2223A41-F242-4799-AA49-B390EDE1B2B4}" dt="2022-10-14T23:50:59.130" v="2445" actId="14100"/>
          <ac:spMkLst>
            <pc:docMk/>
            <pc:sldMk cId="1027423436" sldId="550"/>
            <ac:spMk id="2" creationId="{D0751D94-10CE-4705-7A42-226094FED376}"/>
          </ac:spMkLst>
        </pc:spChg>
        <pc:spChg chg="mod">
          <ac:chgData name="Steve Shellhammer" userId="0e71f22d-ee3e-49c0-82ff-dbc290af8082" providerId="ADAL" clId="{B2223A41-F242-4799-AA49-B390EDE1B2B4}" dt="2022-10-14T23:51:29.114" v="2452" actId="14100"/>
          <ac:spMkLst>
            <pc:docMk/>
            <pc:sldMk cId="1027423436" sldId="550"/>
            <ac:spMk id="3" creationId="{7453E3FC-43A6-E58B-4D08-FA1B5C2F81E8}"/>
          </ac:spMkLst>
        </pc:spChg>
      </pc:sldChg>
      <pc:sldChg chg="addSp delSp modSp add mod">
        <pc:chgData name="Steve Shellhammer" userId="0e71f22d-ee3e-49c0-82ff-dbc290af8082" providerId="ADAL" clId="{B2223A41-F242-4799-AA49-B390EDE1B2B4}" dt="2022-10-14T23:52:13.284" v="2463" actId="1076"/>
        <pc:sldMkLst>
          <pc:docMk/>
          <pc:sldMk cId="1632774051" sldId="551"/>
        </pc:sldMkLst>
        <pc:spChg chg="del mod">
          <ac:chgData name="Steve Shellhammer" userId="0e71f22d-ee3e-49c0-82ff-dbc290af8082" providerId="ADAL" clId="{B2223A41-F242-4799-AA49-B390EDE1B2B4}" dt="2022-10-14T23:52:07.307" v="2460" actId="478"/>
          <ac:spMkLst>
            <pc:docMk/>
            <pc:sldMk cId="1632774051" sldId="551"/>
            <ac:spMk id="3" creationId="{7453E3FC-43A6-E58B-4D08-FA1B5C2F81E8}"/>
          </ac:spMkLst>
        </pc:spChg>
        <pc:spChg chg="add del mod">
          <ac:chgData name="Steve Shellhammer" userId="0e71f22d-ee3e-49c0-82ff-dbc290af8082" providerId="ADAL" clId="{B2223A41-F242-4799-AA49-B390EDE1B2B4}" dt="2022-10-14T23:52:09.956" v="2461" actId="478"/>
          <ac:spMkLst>
            <pc:docMk/>
            <pc:sldMk cId="1632774051" sldId="551"/>
            <ac:spMk id="8" creationId="{07C4380D-6162-8813-1E1F-D976280D127E}"/>
          </ac:spMkLst>
        </pc:spChg>
        <pc:picChg chg="add mod">
          <ac:chgData name="Steve Shellhammer" userId="0e71f22d-ee3e-49c0-82ff-dbc290af8082" providerId="ADAL" clId="{B2223A41-F242-4799-AA49-B390EDE1B2B4}" dt="2022-10-14T23:52:13.284" v="2463" actId="1076"/>
          <ac:picMkLst>
            <pc:docMk/>
            <pc:sldMk cId="1632774051" sldId="551"/>
            <ac:picMk id="9" creationId="{0EE70D54-E98F-E1D5-761F-578B3175B849}"/>
          </ac:picMkLst>
        </pc:picChg>
      </pc:sldChg>
      <pc:sldChg chg="modSp add mod">
        <pc:chgData name="Steve Shellhammer" userId="0e71f22d-ee3e-49c0-82ff-dbc290af8082" providerId="ADAL" clId="{B2223A41-F242-4799-AA49-B390EDE1B2B4}" dt="2022-10-14T23:55:17.375" v="2622" actId="404"/>
        <pc:sldMkLst>
          <pc:docMk/>
          <pc:sldMk cId="562319474" sldId="552"/>
        </pc:sldMkLst>
        <pc:spChg chg="mod">
          <ac:chgData name="Steve Shellhammer" userId="0e71f22d-ee3e-49c0-82ff-dbc290af8082" providerId="ADAL" clId="{B2223A41-F242-4799-AA49-B390EDE1B2B4}" dt="2022-10-14T23:54:58.390" v="2609" actId="20577"/>
          <ac:spMkLst>
            <pc:docMk/>
            <pc:sldMk cId="562319474" sldId="552"/>
            <ac:spMk id="2" creationId="{CC67FD0F-5A03-EB17-C714-922CE8669A34}"/>
          </ac:spMkLst>
        </pc:spChg>
        <pc:spChg chg="mod">
          <ac:chgData name="Steve Shellhammer" userId="0e71f22d-ee3e-49c0-82ff-dbc290af8082" providerId="ADAL" clId="{B2223A41-F242-4799-AA49-B390EDE1B2B4}" dt="2022-10-14T23:55:17.375" v="2622" actId="404"/>
          <ac:spMkLst>
            <pc:docMk/>
            <pc:sldMk cId="562319474" sldId="552"/>
            <ac:spMk id="23" creationId="{2443B82B-03E5-FF31-25ED-C65EC21D88CC}"/>
          </ac:spMkLst>
        </pc:sp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59724F5F-E1DF-4D51-93D8-D0CDD9087A14}"/>
    <pc:docChg chg="undo custSel addSld delSld modSld sldOrd">
      <pc:chgData name="Steve Shellhammer" userId="0e71f22d-ee3e-49c0-82ff-dbc290af8082" providerId="ADAL" clId="{59724F5F-E1DF-4D51-93D8-D0CDD9087A14}" dt="2021-09-20T17:03:37.320" v="1466" actId="20577"/>
      <pc:docMkLst>
        <pc:docMk/>
      </pc:docMkLst>
      <pc:sldChg chg="modSp mod">
        <pc:chgData name="Steve Shellhammer" userId="0e71f22d-ee3e-49c0-82ff-dbc290af8082" providerId="ADAL" clId="{59724F5F-E1DF-4D51-93D8-D0CDD9087A14}" dt="2021-09-17T20:10:29.559" v="889" actId="14100"/>
        <pc:sldMkLst>
          <pc:docMk/>
          <pc:sldMk cId="1033386959" sldId="530"/>
        </pc:sldMkLst>
        <pc:spChg chg="mod">
          <ac:chgData name="Steve Shellhammer" userId="0e71f22d-ee3e-49c0-82ff-dbc290af8082" providerId="ADAL" clId="{59724F5F-E1DF-4D51-93D8-D0CDD9087A14}" dt="2021-09-17T00:03:48.679" v="1" actId="14100"/>
          <ac:spMkLst>
            <pc:docMk/>
            <pc:sldMk cId="1033386959" sldId="530"/>
            <ac:spMk id="2" creationId="{049B9A09-D664-49AA-AC53-A8415F49DB4A}"/>
          </ac:spMkLst>
        </pc:spChg>
        <pc:spChg chg="mod">
          <ac:chgData name="Steve Shellhammer" userId="0e71f22d-ee3e-49c0-82ff-dbc290af8082" providerId="ADAL" clId="{59724F5F-E1DF-4D51-93D8-D0CDD9087A14}" dt="2021-09-17T20:10:29.559" v="889" actId="14100"/>
          <ac:spMkLst>
            <pc:docMk/>
            <pc:sldMk cId="1033386959" sldId="530"/>
            <ac:spMk id="3" creationId="{FB91CA03-C543-4A7C-9AE8-6F0711F6E077}"/>
          </ac:spMkLst>
        </pc:spChg>
      </pc:sldChg>
      <pc:sldChg chg="del">
        <pc:chgData name="Steve Shellhammer" userId="0e71f22d-ee3e-49c0-82ff-dbc290af8082" providerId="ADAL" clId="{59724F5F-E1DF-4D51-93D8-D0CDD9087A14}" dt="2021-09-17T20:08:19.889" v="784" actId="47"/>
        <pc:sldMkLst>
          <pc:docMk/>
          <pc:sldMk cId="767981311" sldId="535"/>
        </pc:sldMkLst>
      </pc:sldChg>
      <pc:sldChg chg="modSp mod">
        <pc:chgData name="Steve Shellhammer" userId="0e71f22d-ee3e-49c0-82ff-dbc290af8082" providerId="ADAL" clId="{59724F5F-E1DF-4D51-93D8-D0CDD9087A14}" dt="2021-09-17T20:04:59.060" v="656" actId="403"/>
        <pc:sldMkLst>
          <pc:docMk/>
          <pc:sldMk cId="913928595" sldId="536"/>
        </pc:sldMkLst>
        <pc:spChg chg="mod">
          <ac:chgData name="Steve Shellhammer" userId="0e71f22d-ee3e-49c0-82ff-dbc290af8082" providerId="ADAL" clId="{59724F5F-E1DF-4D51-93D8-D0CDD9087A14}" dt="2021-09-17T20:04:59.060" v="656" actId="403"/>
          <ac:spMkLst>
            <pc:docMk/>
            <pc:sldMk cId="913928595" sldId="536"/>
            <ac:spMk id="2" creationId="{1731B989-6599-4877-B37D-55AA4B2E7805}"/>
          </ac:spMkLst>
        </pc:spChg>
        <pc:spChg chg="mod">
          <ac:chgData name="Steve Shellhammer" userId="0e71f22d-ee3e-49c0-82ff-dbc290af8082" providerId="ADAL" clId="{59724F5F-E1DF-4D51-93D8-D0CDD9087A14}" dt="2021-09-17T20:00:00.283" v="162" actId="14100"/>
          <ac:spMkLst>
            <pc:docMk/>
            <pc:sldMk cId="913928595" sldId="536"/>
            <ac:spMk id="3" creationId="{27473B3F-F94D-4728-A0F8-88BFA6907F94}"/>
          </ac:spMkLst>
        </pc:spChg>
      </pc:sldChg>
      <pc:sldChg chg="modSp new mod">
        <pc:chgData name="Steve Shellhammer" userId="0e71f22d-ee3e-49c0-82ff-dbc290af8082" providerId="ADAL" clId="{59724F5F-E1DF-4D51-93D8-D0CDD9087A14}" dt="2021-09-17T20:06:02.966" v="765" actId="20577"/>
        <pc:sldMkLst>
          <pc:docMk/>
          <pc:sldMk cId="2437962698" sldId="545"/>
        </pc:sldMkLst>
        <pc:spChg chg="mod">
          <ac:chgData name="Steve Shellhammer" userId="0e71f22d-ee3e-49c0-82ff-dbc290af8082" providerId="ADAL" clId="{59724F5F-E1DF-4D51-93D8-D0CDD9087A14}" dt="2021-09-17T20:00:11.814" v="186" actId="20577"/>
          <ac:spMkLst>
            <pc:docMk/>
            <pc:sldMk cId="2437962698" sldId="545"/>
            <ac:spMk id="2" creationId="{9FB21BF4-5E86-40E9-B157-AF6C6B5AAD43}"/>
          </ac:spMkLst>
        </pc:spChg>
        <pc:spChg chg="mod">
          <ac:chgData name="Steve Shellhammer" userId="0e71f22d-ee3e-49c0-82ff-dbc290af8082" providerId="ADAL" clId="{59724F5F-E1DF-4D51-93D8-D0CDD9087A14}" dt="2021-09-17T20:06:02.966" v="765" actId="20577"/>
          <ac:spMkLst>
            <pc:docMk/>
            <pc:sldMk cId="2437962698" sldId="545"/>
            <ac:spMk id="3" creationId="{EBC5AC56-BFC8-4178-AACC-C3243B32B45D}"/>
          </ac:spMkLst>
        </pc:spChg>
      </pc:sldChg>
      <pc:sldChg chg="addSp delSp modSp new mod">
        <pc:chgData name="Steve Shellhammer" userId="0e71f22d-ee3e-49c0-82ff-dbc290af8082" providerId="ADAL" clId="{59724F5F-E1DF-4D51-93D8-D0CDD9087A14}" dt="2021-09-17T20:04:44.230" v="655" actId="20577"/>
        <pc:sldMkLst>
          <pc:docMk/>
          <pc:sldMk cId="4045638809" sldId="546"/>
        </pc:sldMkLst>
        <pc:spChg chg="mod">
          <ac:chgData name="Steve Shellhammer" userId="0e71f22d-ee3e-49c0-82ff-dbc290af8082" providerId="ADAL" clId="{59724F5F-E1DF-4D51-93D8-D0CDD9087A14}" dt="2021-09-17T20:04:44.230" v="655" actId="20577"/>
          <ac:spMkLst>
            <pc:docMk/>
            <pc:sldMk cId="4045638809" sldId="546"/>
            <ac:spMk id="2" creationId="{83FEB238-329B-40A0-9828-D7A275B47929}"/>
          </ac:spMkLst>
        </pc:spChg>
        <pc:spChg chg="del">
          <ac:chgData name="Steve Shellhammer" userId="0e71f22d-ee3e-49c0-82ff-dbc290af8082" providerId="ADAL" clId="{59724F5F-E1DF-4D51-93D8-D0CDD9087A14}" dt="2021-09-17T20:03:58.197" v="645" actId="478"/>
          <ac:spMkLst>
            <pc:docMk/>
            <pc:sldMk cId="4045638809" sldId="546"/>
            <ac:spMk id="3" creationId="{2419A5B6-A064-42E4-A7E8-3D6C2C354B58}"/>
          </ac:spMkLst>
        </pc:spChg>
        <pc:picChg chg="add mod">
          <ac:chgData name="Steve Shellhammer" userId="0e71f22d-ee3e-49c0-82ff-dbc290af8082" providerId="ADAL" clId="{59724F5F-E1DF-4D51-93D8-D0CDD9087A14}" dt="2021-09-17T20:04:37.169" v="650" actId="1076"/>
          <ac:picMkLst>
            <pc:docMk/>
            <pc:sldMk cId="4045638809" sldId="546"/>
            <ac:picMk id="8" creationId="{2F50F855-A4EB-401E-B2EF-F083AFFDE976}"/>
          </ac:picMkLst>
        </pc:picChg>
      </pc:sldChg>
      <pc:sldChg chg="addSp delSp modSp new mod ord">
        <pc:chgData name="Steve Shellhammer" userId="0e71f22d-ee3e-49c0-82ff-dbc290af8082" providerId="ADAL" clId="{59724F5F-E1DF-4D51-93D8-D0CDD9087A14}" dt="2021-09-17T20:16:48.697" v="1254"/>
        <pc:sldMkLst>
          <pc:docMk/>
          <pc:sldMk cId="2429976484" sldId="547"/>
        </pc:sldMkLst>
        <pc:spChg chg="mod">
          <ac:chgData name="Steve Shellhammer" userId="0e71f22d-ee3e-49c0-82ff-dbc290af8082" providerId="ADAL" clId="{59724F5F-E1DF-4D51-93D8-D0CDD9087A14}" dt="2021-09-17T20:10:13.331" v="888" actId="404"/>
          <ac:spMkLst>
            <pc:docMk/>
            <pc:sldMk cId="2429976484" sldId="547"/>
            <ac:spMk id="2" creationId="{C2A07993-457F-438C-812B-C68D498F68CD}"/>
          </ac:spMkLst>
        </pc:spChg>
        <pc:spChg chg="del">
          <ac:chgData name="Steve Shellhammer" userId="0e71f22d-ee3e-49c0-82ff-dbc290af8082" providerId="ADAL" clId="{59724F5F-E1DF-4D51-93D8-D0CDD9087A14}" dt="2021-09-17T20:06:23.926" v="767" actId="478"/>
          <ac:spMkLst>
            <pc:docMk/>
            <pc:sldMk cId="2429976484" sldId="547"/>
            <ac:spMk id="3" creationId="{E546AA25-9C9F-49D0-AFAE-99C52D5C7420}"/>
          </ac:spMkLst>
        </pc:spChg>
        <pc:graphicFrameChg chg="add mod modGraphic">
          <ac:chgData name="Steve Shellhammer" userId="0e71f22d-ee3e-49c0-82ff-dbc290af8082" providerId="ADAL" clId="{59724F5F-E1DF-4D51-93D8-D0CDD9087A14}" dt="2021-09-17T20:09:38.596" v="807" actId="20577"/>
          <ac:graphicFrameMkLst>
            <pc:docMk/>
            <pc:sldMk cId="2429976484" sldId="547"/>
            <ac:graphicFrameMk id="7" creationId="{6E217DCD-4A4D-49C7-AF6E-2405D4C06D2D}"/>
          </ac:graphicFrameMkLst>
        </pc:graphicFrameChg>
      </pc:sldChg>
      <pc:sldChg chg="addSp modSp new mod">
        <pc:chgData name="Steve Shellhammer" userId="0e71f22d-ee3e-49c0-82ff-dbc290af8082" providerId="ADAL" clId="{59724F5F-E1DF-4D51-93D8-D0CDD9087A14}" dt="2021-09-20T17:03:37.320" v="1466" actId="20577"/>
        <pc:sldMkLst>
          <pc:docMk/>
          <pc:sldMk cId="2300417582" sldId="548"/>
        </pc:sldMkLst>
        <pc:spChg chg="mod">
          <ac:chgData name="Steve Shellhammer" userId="0e71f22d-ee3e-49c0-82ff-dbc290af8082" providerId="ADAL" clId="{59724F5F-E1DF-4D51-93D8-D0CDD9087A14}" dt="2021-09-17T20:19:31.767" v="1460" actId="14100"/>
          <ac:spMkLst>
            <pc:docMk/>
            <pc:sldMk cId="2300417582" sldId="548"/>
            <ac:spMk id="2" creationId="{3DFC9E58-F149-4E49-89E0-90C4BC8FB65C}"/>
          </ac:spMkLst>
        </pc:spChg>
        <pc:spChg chg="mod">
          <ac:chgData name="Steve Shellhammer" userId="0e71f22d-ee3e-49c0-82ff-dbc290af8082" providerId="ADAL" clId="{59724F5F-E1DF-4D51-93D8-D0CDD9087A14}" dt="2021-09-20T17:03:37.320" v="1466" actId="20577"/>
          <ac:spMkLst>
            <pc:docMk/>
            <pc:sldMk cId="2300417582" sldId="548"/>
            <ac:spMk id="3" creationId="{ADB9582E-FACC-41C3-925B-AF273BF4ADE8}"/>
          </ac:spMkLst>
        </pc:spChg>
        <pc:spChg chg="add mod">
          <ac:chgData name="Steve Shellhammer" userId="0e71f22d-ee3e-49c0-82ff-dbc290af8082" providerId="ADAL" clId="{59724F5F-E1DF-4D51-93D8-D0CDD9087A14}" dt="2021-09-17T20:19:43.651" v="1461" actId="403"/>
          <ac:spMkLst>
            <pc:docMk/>
            <pc:sldMk cId="2300417582" sldId="548"/>
            <ac:spMk id="7" creationId="{0C172321-9967-4AAF-8028-E578AABF67E8}"/>
          </ac:spMkLst>
        </pc:spChg>
        <pc:spChg chg="add mod">
          <ac:chgData name="Steve Shellhammer" userId="0e71f22d-ee3e-49c0-82ff-dbc290af8082" providerId="ADAL" clId="{59724F5F-E1DF-4D51-93D8-D0CDD9087A14}" dt="2021-09-17T20:19:48.135" v="1463" actId="403"/>
          <ac:spMkLst>
            <pc:docMk/>
            <pc:sldMk cId="2300417582" sldId="548"/>
            <ac:spMk id="8" creationId="{9427F8A2-8FD6-46FF-B2CF-C11CEB5E5FC0}"/>
          </ac:spMkLst>
        </pc:spChg>
      </pc:sldChg>
      <pc:sldChg chg="modSp new mod">
        <pc:chgData name="Steve Shellhammer" userId="0e71f22d-ee3e-49c0-82ff-dbc290af8082" providerId="ADAL" clId="{59724F5F-E1DF-4D51-93D8-D0CDD9087A14}" dt="2021-09-17T20:17:55.987" v="1440" actId="20577"/>
        <pc:sldMkLst>
          <pc:docMk/>
          <pc:sldMk cId="341061038" sldId="549"/>
        </pc:sldMkLst>
        <pc:spChg chg="mod">
          <ac:chgData name="Steve Shellhammer" userId="0e71f22d-ee3e-49c0-82ff-dbc290af8082" providerId="ADAL" clId="{59724F5F-E1DF-4D51-93D8-D0CDD9087A14}" dt="2021-09-17T20:17:14.450" v="1272" actId="20577"/>
          <ac:spMkLst>
            <pc:docMk/>
            <pc:sldMk cId="341061038" sldId="549"/>
            <ac:spMk id="2" creationId="{2AC24250-FAD9-4C18-9237-253B4DF6AA48}"/>
          </ac:spMkLst>
        </pc:spChg>
        <pc:spChg chg="mod">
          <ac:chgData name="Steve Shellhammer" userId="0e71f22d-ee3e-49c0-82ff-dbc290af8082" providerId="ADAL" clId="{59724F5F-E1DF-4D51-93D8-D0CDD9087A14}" dt="2021-09-17T20:17:55.987" v="1440" actId="20577"/>
          <ac:spMkLst>
            <pc:docMk/>
            <pc:sldMk cId="341061038" sldId="549"/>
            <ac:spMk id="3" creationId="{F2F3AABC-1308-48ED-AF2F-B2974160B87E}"/>
          </ac:spMkLst>
        </pc:spChg>
      </pc:sldChg>
    </pc:docChg>
  </pc:docChgLst>
  <pc:docChgLst>
    <pc:chgData name="Steve Shellhammer" userId="0e71f22d-ee3e-49c0-82ff-dbc290af8082" providerId="ADAL" clId="{EA11B7F1-2E4B-40EF-B2F3-09BAF0CA13C9}"/>
    <pc:docChg chg="modSld">
      <pc:chgData name="Steve Shellhammer" userId="0e71f22d-ee3e-49c0-82ff-dbc290af8082" providerId="ADAL" clId="{EA11B7F1-2E4B-40EF-B2F3-09BAF0CA13C9}" dt="2021-09-22T15:20:16.996" v="51" actId="255"/>
      <pc:docMkLst>
        <pc:docMk/>
      </pc:docMkLst>
      <pc:sldChg chg="modSp mod">
        <pc:chgData name="Steve Shellhammer" userId="0e71f22d-ee3e-49c0-82ff-dbc290af8082" providerId="ADAL" clId="{EA11B7F1-2E4B-40EF-B2F3-09BAF0CA13C9}" dt="2021-09-22T15:18:20.659" v="17" actId="20577"/>
        <pc:sldMkLst>
          <pc:docMk/>
          <pc:sldMk cId="491374436" sldId="529"/>
        </pc:sldMkLst>
        <pc:spChg chg="mod">
          <ac:chgData name="Steve Shellhammer" userId="0e71f22d-ee3e-49c0-82ff-dbc290af8082" providerId="ADAL" clId="{EA11B7F1-2E4B-40EF-B2F3-09BAF0CA13C9}" dt="2021-09-22T15:18:20.659" v="17" actId="20577"/>
          <ac:spMkLst>
            <pc:docMk/>
            <pc:sldMk cId="491374436" sldId="529"/>
            <ac:spMk id="3" creationId="{89716238-1985-463C-A34E-E1EECFBE862E}"/>
          </ac:spMkLst>
        </pc:spChg>
      </pc:sldChg>
      <pc:sldChg chg="modSp mod">
        <pc:chgData name="Steve Shellhammer" userId="0e71f22d-ee3e-49c0-82ff-dbc290af8082" providerId="ADAL" clId="{EA11B7F1-2E4B-40EF-B2F3-09BAF0CA13C9}" dt="2021-09-22T15:19:19.721" v="44" actId="1076"/>
        <pc:sldMkLst>
          <pc:docMk/>
          <pc:sldMk cId="3940175403" sldId="531"/>
        </pc:sldMkLst>
        <pc:spChg chg="mod">
          <ac:chgData name="Steve Shellhammer" userId="0e71f22d-ee3e-49c0-82ff-dbc290af8082" providerId="ADAL" clId="{EA11B7F1-2E4B-40EF-B2F3-09BAF0CA13C9}" dt="2021-09-22T15:18:43.373" v="19" actId="14100"/>
          <ac:spMkLst>
            <pc:docMk/>
            <pc:sldMk cId="3940175403" sldId="531"/>
            <ac:spMk id="7" creationId="{BB6A860E-7F78-409E-9233-E04FDEE94050}"/>
          </ac:spMkLst>
        </pc:spChg>
        <pc:spChg chg="mod">
          <ac:chgData name="Steve Shellhammer" userId="0e71f22d-ee3e-49c0-82ff-dbc290af8082" providerId="ADAL" clId="{EA11B7F1-2E4B-40EF-B2F3-09BAF0CA13C9}" dt="2021-09-22T15:19:19.721" v="44" actId="1076"/>
          <ac:spMkLst>
            <pc:docMk/>
            <pc:sldMk cId="3940175403" sldId="531"/>
            <ac:spMk id="8" creationId="{273A1780-1574-4624-8BCE-ACC420C9E3FF}"/>
          </ac:spMkLst>
        </pc:spChg>
      </pc:sldChg>
      <pc:sldChg chg="modSp mod">
        <pc:chgData name="Steve Shellhammer" userId="0e71f22d-ee3e-49c0-82ff-dbc290af8082" providerId="ADAL" clId="{EA11B7F1-2E4B-40EF-B2F3-09BAF0CA13C9}" dt="2021-09-22T15:19:46.082" v="47" actId="1076"/>
        <pc:sldMkLst>
          <pc:docMk/>
          <pc:sldMk cId="3533804203" sldId="534"/>
        </pc:sldMkLst>
        <pc:spChg chg="mod">
          <ac:chgData name="Steve Shellhammer" userId="0e71f22d-ee3e-49c0-82ff-dbc290af8082" providerId="ADAL" clId="{EA11B7F1-2E4B-40EF-B2F3-09BAF0CA13C9}" dt="2021-09-22T15:19:46.082" v="47" actId="1076"/>
          <ac:spMkLst>
            <pc:docMk/>
            <pc:sldMk cId="3533804203" sldId="534"/>
            <ac:spMk id="11" creationId="{D7DF42BD-5CAD-43AE-9548-1ADD60AD397A}"/>
          </ac:spMkLst>
        </pc:spChg>
      </pc:sldChg>
      <pc:sldChg chg="modSp mod">
        <pc:chgData name="Steve Shellhammer" userId="0e71f22d-ee3e-49c0-82ff-dbc290af8082" providerId="ADAL" clId="{EA11B7F1-2E4B-40EF-B2F3-09BAF0CA13C9}" dt="2021-09-22T15:20:16.996" v="51" actId="255"/>
        <pc:sldMkLst>
          <pc:docMk/>
          <pc:sldMk cId="913928595" sldId="536"/>
        </pc:sldMkLst>
        <pc:spChg chg="mod">
          <ac:chgData name="Steve Shellhammer" userId="0e71f22d-ee3e-49c0-82ff-dbc290af8082" providerId="ADAL" clId="{EA11B7F1-2E4B-40EF-B2F3-09BAF0CA13C9}" dt="2021-09-22T15:20:16.996" v="51" actId="255"/>
          <ac:spMkLst>
            <pc:docMk/>
            <pc:sldMk cId="913928595" sldId="536"/>
            <ac:spMk id="3" creationId="{27473B3F-F94D-4728-A0F8-88BFA6907F94}"/>
          </ac:spMkLst>
        </pc:spChg>
      </pc:sld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83B6F4FF-6F4D-4601-9F21-D8800378163C}"/>
    <pc:docChg chg="custSel modSld">
      <pc:chgData name="Steve Shellhammer" userId="0e71f22d-ee3e-49c0-82ff-dbc290af8082" providerId="ADAL" clId="{83B6F4FF-6F4D-4601-9F21-D8800378163C}" dt="2022-10-13T21:59:59.947" v="48"/>
      <pc:docMkLst>
        <pc:docMk/>
      </pc:docMkLst>
      <pc:sldChg chg="modSp mod">
        <pc:chgData name="Steve Shellhammer" userId="0e71f22d-ee3e-49c0-82ff-dbc290af8082" providerId="ADAL" clId="{83B6F4FF-6F4D-4601-9F21-D8800378163C}" dt="2022-10-13T21:56:49.379" v="29" actId="20577"/>
        <pc:sldMkLst>
          <pc:docMk/>
          <pc:sldMk cId="491374436" sldId="529"/>
        </pc:sldMkLst>
        <pc:spChg chg="mod">
          <ac:chgData name="Steve Shellhammer" userId="0e71f22d-ee3e-49c0-82ff-dbc290af8082" providerId="ADAL" clId="{83B6F4FF-6F4D-4601-9F21-D8800378163C}" dt="2022-10-13T21:56:49.379" v="29" actId="20577"/>
          <ac:spMkLst>
            <pc:docMk/>
            <pc:sldMk cId="491374436" sldId="529"/>
            <ac:spMk id="3" creationId="{89716238-1985-463C-A34E-E1EECFBE862E}"/>
          </ac:spMkLst>
        </pc:spChg>
      </pc:sldChg>
      <pc:sldChg chg="modSp mod">
        <pc:chgData name="Steve Shellhammer" userId="0e71f22d-ee3e-49c0-82ff-dbc290af8082" providerId="ADAL" clId="{83B6F4FF-6F4D-4601-9F21-D8800378163C}" dt="2022-10-13T21:59:36.821" v="45" actId="313"/>
        <pc:sldMkLst>
          <pc:docMk/>
          <pc:sldMk cId="3326374592" sldId="532"/>
        </pc:sldMkLst>
        <pc:spChg chg="mod">
          <ac:chgData name="Steve Shellhammer" userId="0e71f22d-ee3e-49c0-82ff-dbc290af8082" providerId="ADAL" clId="{83B6F4FF-6F4D-4601-9F21-D8800378163C}" dt="2022-10-13T21:59:36.821" v="45" actId="313"/>
          <ac:spMkLst>
            <pc:docMk/>
            <pc:sldMk cId="3326374592" sldId="532"/>
            <ac:spMk id="3" creationId="{F731ADA9-7BCA-84DC-CDBD-16D8B4BA341C}"/>
          </ac:spMkLst>
        </pc:spChg>
      </pc:sldChg>
      <pc:sldChg chg="modSp mod">
        <pc:chgData name="Steve Shellhammer" userId="0e71f22d-ee3e-49c0-82ff-dbc290af8082" providerId="ADAL" clId="{83B6F4FF-6F4D-4601-9F21-D8800378163C}" dt="2022-10-13T21:59:59.947" v="48"/>
        <pc:sldMkLst>
          <pc:docMk/>
          <pc:sldMk cId="2721194055" sldId="535"/>
        </pc:sldMkLst>
        <pc:spChg chg="mod">
          <ac:chgData name="Steve Shellhammer" userId="0e71f22d-ee3e-49c0-82ff-dbc290af8082" providerId="ADAL" clId="{83B6F4FF-6F4D-4601-9F21-D8800378163C}" dt="2022-10-13T21:59:59.947" v="48"/>
          <ac:spMkLst>
            <pc:docMk/>
            <pc:sldMk cId="2721194055" sldId="535"/>
            <ac:spMk id="3" creationId="{B23B0766-6730-8F64-D179-1F6337A772C3}"/>
          </ac:spMkLst>
        </pc:spChg>
      </pc:sldChg>
    </pc:docChg>
  </pc:docChgLst>
  <pc:docChgLst>
    <pc:chgData name="Steve Shellhammer" userId="0e71f22d-ee3e-49c0-82ff-dbc290af8082" providerId="ADAL" clId="{AC8AA1CB-7231-4F9F-8873-6A0E9D52CE32}"/>
    <pc:docChg chg="custSel addSld delSld modSld modMainMaster">
      <pc:chgData name="Steve Shellhammer" userId="0e71f22d-ee3e-49c0-82ff-dbc290af8082" providerId="ADAL" clId="{AC8AA1CB-7231-4F9F-8873-6A0E9D52CE32}" dt="2021-10-19T21:35:57.847" v="2554" actId="20577"/>
      <pc:docMkLst>
        <pc:docMk/>
      </pc:docMkLst>
      <pc:sldChg chg="modSp mod">
        <pc:chgData name="Steve Shellhammer" userId="0e71f22d-ee3e-49c0-82ff-dbc290af8082" providerId="ADAL" clId="{AC8AA1CB-7231-4F9F-8873-6A0E9D52CE32}" dt="2021-10-19T21:35:27.222" v="2547" actId="1037"/>
        <pc:sldMkLst>
          <pc:docMk/>
          <pc:sldMk cId="0" sldId="256"/>
        </pc:sldMkLst>
        <pc:spChg chg="mod">
          <ac:chgData name="Steve Shellhammer" userId="0e71f22d-ee3e-49c0-82ff-dbc290af8082" providerId="ADAL" clId="{AC8AA1CB-7231-4F9F-8873-6A0E9D52CE32}" dt="2021-10-19T18:21:24.333" v="455" actId="20577"/>
          <ac:spMkLst>
            <pc:docMk/>
            <pc:sldMk cId="0" sldId="256"/>
            <ac:spMk id="3073" creationId="{00000000-0000-0000-0000-000000000000}"/>
          </ac:spMkLst>
        </pc:spChg>
        <pc:spChg chg="mod">
          <ac:chgData name="Steve Shellhammer" userId="0e71f22d-ee3e-49c0-82ff-dbc290af8082" providerId="ADAL" clId="{AC8AA1CB-7231-4F9F-8873-6A0E9D52CE32}" dt="2021-10-19T18:21:05.469" v="441" actId="20577"/>
          <ac:spMkLst>
            <pc:docMk/>
            <pc:sldMk cId="0" sldId="256"/>
            <ac:spMk id="3074" creationId="{00000000-0000-0000-0000-000000000000}"/>
          </ac:spMkLst>
        </pc:spChg>
        <pc:graphicFrameChg chg="mod modGraphic">
          <ac:chgData name="Steve Shellhammer" userId="0e71f22d-ee3e-49c0-82ff-dbc290af8082" providerId="ADAL" clId="{AC8AA1CB-7231-4F9F-8873-6A0E9D52CE32}" dt="2021-10-19T21:35:27.222" v="2547" actId="1037"/>
          <ac:graphicFrameMkLst>
            <pc:docMk/>
            <pc:sldMk cId="0" sldId="256"/>
            <ac:graphicFrameMk id="10" creationId="{56BFF8FC-15E6-4208-9DB8-296FB6B5AC3E}"/>
          </ac:graphicFrameMkLst>
        </pc:graphicFrameChg>
      </pc:sldChg>
      <pc:sldChg chg="modSp mod">
        <pc:chgData name="Steve Shellhammer" userId="0e71f22d-ee3e-49c0-82ff-dbc290af8082" providerId="ADAL" clId="{AC8AA1CB-7231-4F9F-8873-6A0E9D52CE32}" dt="2021-10-19T20:57:31.291" v="1455" actId="20577"/>
        <pc:sldMkLst>
          <pc:docMk/>
          <pc:sldMk cId="491374436" sldId="529"/>
        </pc:sldMkLst>
        <pc:spChg chg="mod">
          <ac:chgData name="Steve Shellhammer" userId="0e71f22d-ee3e-49c0-82ff-dbc290af8082" providerId="ADAL" clId="{AC8AA1CB-7231-4F9F-8873-6A0E9D52CE32}" dt="2021-10-19T18:23:04.212" v="597" actId="14100"/>
          <ac:spMkLst>
            <pc:docMk/>
            <pc:sldMk cId="491374436" sldId="529"/>
            <ac:spMk id="2" creationId="{29237DC3-B4FD-4D40-9365-C1B2D94049B7}"/>
          </ac:spMkLst>
        </pc:spChg>
        <pc:spChg chg="mod">
          <ac:chgData name="Steve Shellhammer" userId="0e71f22d-ee3e-49c0-82ff-dbc290af8082" providerId="ADAL" clId="{AC8AA1CB-7231-4F9F-8873-6A0E9D52CE32}" dt="2021-10-19T20:57:31.291" v="1455" actId="20577"/>
          <ac:spMkLst>
            <pc:docMk/>
            <pc:sldMk cId="491374436" sldId="529"/>
            <ac:spMk id="3" creationId="{89716238-1985-463C-A34E-E1EECFBE862E}"/>
          </ac:spMkLst>
        </pc:spChg>
      </pc:sldChg>
      <pc:sldChg chg="del">
        <pc:chgData name="Steve Shellhammer" userId="0e71f22d-ee3e-49c0-82ff-dbc290af8082" providerId="ADAL" clId="{AC8AA1CB-7231-4F9F-8873-6A0E9D52CE32}" dt="2021-10-19T18:18:34.775" v="59" actId="47"/>
        <pc:sldMkLst>
          <pc:docMk/>
          <pc:sldMk cId="1033386959" sldId="530"/>
        </pc:sldMkLst>
      </pc:sldChg>
      <pc:sldChg chg="addSp modSp new mod">
        <pc:chgData name="Steve Shellhammer" userId="0e71f22d-ee3e-49c0-82ff-dbc290af8082" providerId="ADAL" clId="{AC8AA1CB-7231-4F9F-8873-6A0E9D52CE32}" dt="2021-10-19T21:00:34.967" v="1744" actId="14100"/>
        <pc:sldMkLst>
          <pc:docMk/>
          <pc:sldMk cId="1522346237" sldId="530"/>
        </pc:sldMkLst>
        <pc:spChg chg="mod">
          <ac:chgData name="Steve Shellhammer" userId="0e71f22d-ee3e-49c0-82ff-dbc290af8082" providerId="ADAL" clId="{AC8AA1CB-7231-4F9F-8873-6A0E9D52CE32}" dt="2021-10-19T21:00:34.967" v="1744" actId="14100"/>
          <ac:spMkLst>
            <pc:docMk/>
            <pc:sldMk cId="1522346237" sldId="530"/>
            <ac:spMk id="2" creationId="{9D60B86D-EF89-4366-936E-D21B0BAAC8C5}"/>
          </ac:spMkLst>
        </pc:spChg>
        <pc:spChg chg="mod">
          <ac:chgData name="Steve Shellhammer" userId="0e71f22d-ee3e-49c0-82ff-dbc290af8082" providerId="ADAL" clId="{AC8AA1CB-7231-4F9F-8873-6A0E9D52CE32}" dt="2021-10-19T18:37:57.664" v="1280" actId="14100"/>
          <ac:spMkLst>
            <pc:docMk/>
            <pc:sldMk cId="1522346237" sldId="530"/>
            <ac:spMk id="3" creationId="{251AA095-991B-417E-A5D9-98CD3A4A03A5}"/>
          </ac:spMkLst>
        </pc:spChg>
        <pc:spChg chg="mod">
          <ac:chgData name="Steve Shellhammer" userId="0e71f22d-ee3e-49c0-82ff-dbc290af8082" providerId="ADAL" clId="{AC8AA1CB-7231-4F9F-8873-6A0E9D52CE32}" dt="2021-10-19T18:36:03.745" v="1105"/>
          <ac:spMkLst>
            <pc:docMk/>
            <pc:sldMk cId="1522346237" sldId="530"/>
            <ac:spMk id="8" creationId="{CA8D3EBA-A54B-40FE-AA31-FC1D7735673A}"/>
          </ac:spMkLst>
        </pc:spChg>
        <pc:spChg chg="mod">
          <ac:chgData name="Steve Shellhammer" userId="0e71f22d-ee3e-49c0-82ff-dbc290af8082" providerId="ADAL" clId="{AC8AA1CB-7231-4F9F-8873-6A0E9D52CE32}" dt="2021-10-19T18:36:03.745" v="1105"/>
          <ac:spMkLst>
            <pc:docMk/>
            <pc:sldMk cId="1522346237" sldId="530"/>
            <ac:spMk id="9" creationId="{4F090972-646B-4DF0-AFB2-428525C55163}"/>
          </ac:spMkLst>
        </pc:spChg>
        <pc:grpChg chg="add mod">
          <ac:chgData name="Steve Shellhammer" userId="0e71f22d-ee3e-49c0-82ff-dbc290af8082" providerId="ADAL" clId="{AC8AA1CB-7231-4F9F-8873-6A0E9D52CE32}" dt="2021-10-19T18:37:09.628" v="1274" actId="1076"/>
          <ac:grpSpMkLst>
            <pc:docMk/>
            <pc:sldMk cId="1522346237" sldId="530"/>
            <ac:grpSpMk id="7" creationId="{4821A3BB-FAC0-4FB0-AD02-FB24F2AAFBD0}"/>
          </ac:grpSpMkLst>
        </pc:grpChg>
      </pc:sldChg>
      <pc:sldChg chg="addSp modSp new mod">
        <pc:chgData name="Steve Shellhammer" userId="0e71f22d-ee3e-49c0-82ff-dbc290af8082" providerId="ADAL" clId="{AC8AA1CB-7231-4F9F-8873-6A0E9D52CE32}" dt="2021-10-19T21:35:57.847" v="2554" actId="20577"/>
        <pc:sldMkLst>
          <pc:docMk/>
          <pc:sldMk cId="3091154829" sldId="531"/>
        </pc:sldMkLst>
        <pc:spChg chg="mod">
          <ac:chgData name="Steve Shellhammer" userId="0e71f22d-ee3e-49c0-82ff-dbc290af8082" providerId="ADAL" clId="{AC8AA1CB-7231-4F9F-8873-6A0E9D52CE32}" dt="2021-10-19T18:38:39.071" v="1313" actId="20577"/>
          <ac:spMkLst>
            <pc:docMk/>
            <pc:sldMk cId="3091154829" sldId="531"/>
            <ac:spMk id="2" creationId="{4016133E-2A1F-477B-9FDB-C7E3AD43EB10}"/>
          </ac:spMkLst>
        </pc:spChg>
        <pc:spChg chg="mod">
          <ac:chgData name="Steve Shellhammer" userId="0e71f22d-ee3e-49c0-82ff-dbc290af8082" providerId="ADAL" clId="{AC8AA1CB-7231-4F9F-8873-6A0E9D52CE32}" dt="2021-10-19T19:56:47.376" v="1377"/>
          <ac:spMkLst>
            <pc:docMk/>
            <pc:sldMk cId="3091154829" sldId="531"/>
            <ac:spMk id="3" creationId="{6146BB65-BA39-4B2D-884C-9576A5365514}"/>
          </ac:spMkLst>
        </pc:spChg>
        <pc:spChg chg="add mod">
          <ac:chgData name="Steve Shellhammer" userId="0e71f22d-ee3e-49c0-82ff-dbc290af8082" providerId="ADAL" clId="{AC8AA1CB-7231-4F9F-8873-6A0E9D52CE32}" dt="2021-10-19T20:57:12.091" v="1454" actId="20577"/>
          <ac:spMkLst>
            <pc:docMk/>
            <pc:sldMk cId="3091154829" sldId="531"/>
            <ac:spMk id="7" creationId="{333AFAFE-53D9-4808-ABBE-4069C7707B38}"/>
          </ac:spMkLst>
        </pc:spChg>
        <pc:spChg chg="add mod">
          <ac:chgData name="Steve Shellhammer" userId="0e71f22d-ee3e-49c0-82ff-dbc290af8082" providerId="ADAL" clId="{AC8AA1CB-7231-4F9F-8873-6A0E9D52CE32}" dt="2021-10-19T21:35:57.847" v="2554" actId="20577"/>
          <ac:spMkLst>
            <pc:docMk/>
            <pc:sldMk cId="3091154829" sldId="531"/>
            <ac:spMk id="8" creationId="{23796BD2-C079-41EB-97B2-A797CB6161FA}"/>
          </ac:spMkLst>
        </pc:spChg>
        <pc:spChg chg="add mod">
          <ac:chgData name="Steve Shellhammer" userId="0e71f22d-ee3e-49c0-82ff-dbc290af8082" providerId="ADAL" clId="{AC8AA1CB-7231-4F9F-8873-6A0E9D52CE32}" dt="2021-10-19T20:59:23.286" v="1667" actId="113"/>
          <ac:spMkLst>
            <pc:docMk/>
            <pc:sldMk cId="3091154829" sldId="531"/>
            <ac:spMk id="9" creationId="{68D4A742-7B91-48C9-8A11-167A1B73B6D1}"/>
          </ac:spMkLst>
        </pc:spChg>
      </pc:sldChg>
      <pc:sldChg chg="del">
        <pc:chgData name="Steve Shellhammer" userId="0e71f22d-ee3e-49c0-82ff-dbc290af8082" providerId="ADAL" clId="{AC8AA1CB-7231-4F9F-8873-6A0E9D52CE32}" dt="2021-10-19T18:18:34.775" v="59" actId="47"/>
        <pc:sldMkLst>
          <pc:docMk/>
          <pc:sldMk cId="3940175403" sldId="531"/>
        </pc:sldMkLst>
      </pc:sldChg>
      <pc:sldChg chg="addSp modSp new mod">
        <pc:chgData name="Steve Shellhammer" userId="0e71f22d-ee3e-49c0-82ff-dbc290af8082" providerId="ADAL" clId="{AC8AA1CB-7231-4F9F-8873-6A0E9D52CE32}" dt="2021-10-19T21:14:49.461" v="2259" actId="14100"/>
        <pc:sldMkLst>
          <pc:docMk/>
          <pc:sldMk cId="3611220658" sldId="532"/>
        </pc:sldMkLst>
        <pc:spChg chg="mod">
          <ac:chgData name="Steve Shellhammer" userId="0e71f22d-ee3e-49c0-82ff-dbc290af8082" providerId="ADAL" clId="{AC8AA1CB-7231-4F9F-8873-6A0E9D52CE32}" dt="2021-10-19T21:14:49.461" v="2259" actId="14100"/>
          <ac:spMkLst>
            <pc:docMk/>
            <pc:sldMk cId="3611220658" sldId="532"/>
            <ac:spMk id="2" creationId="{00ED75C3-7FA1-439F-AEE4-ECF02B1B1427}"/>
          </ac:spMkLst>
        </pc:spChg>
        <pc:spChg chg="mod">
          <ac:chgData name="Steve Shellhammer" userId="0e71f22d-ee3e-49c0-82ff-dbc290af8082" providerId="ADAL" clId="{AC8AA1CB-7231-4F9F-8873-6A0E9D52CE32}" dt="2021-10-19T21:10:52.715" v="1956" actId="313"/>
          <ac:spMkLst>
            <pc:docMk/>
            <pc:sldMk cId="3611220658" sldId="532"/>
            <ac:spMk id="3" creationId="{CBBF9238-EBB5-4780-BC29-6A286CC3C7E3}"/>
          </ac:spMkLst>
        </pc:spChg>
        <pc:spChg chg="add mod">
          <ac:chgData name="Steve Shellhammer" userId="0e71f22d-ee3e-49c0-82ff-dbc290af8082" providerId="ADAL" clId="{AC8AA1CB-7231-4F9F-8873-6A0E9D52CE32}" dt="2021-10-19T21:13:57.610" v="2252" actId="14100"/>
          <ac:spMkLst>
            <pc:docMk/>
            <pc:sldMk cId="3611220658" sldId="532"/>
            <ac:spMk id="7" creationId="{D13F26BA-8AA2-411F-9CD9-16CB084B9616}"/>
          </ac:spMkLst>
        </pc:spChg>
        <pc:spChg chg="add mod">
          <ac:chgData name="Steve Shellhammer" userId="0e71f22d-ee3e-49c0-82ff-dbc290af8082" providerId="ADAL" clId="{AC8AA1CB-7231-4F9F-8873-6A0E9D52CE32}" dt="2021-10-19T21:14:31.664" v="2257" actId="1076"/>
          <ac:spMkLst>
            <pc:docMk/>
            <pc:sldMk cId="3611220658" sldId="532"/>
            <ac:spMk id="8" creationId="{ED384E55-1592-4DF1-BFFA-061E0C1A35F8}"/>
          </ac:spMkLst>
        </pc:spChg>
      </pc:sldChg>
      <pc:sldChg chg="del">
        <pc:chgData name="Steve Shellhammer" userId="0e71f22d-ee3e-49c0-82ff-dbc290af8082" providerId="ADAL" clId="{AC8AA1CB-7231-4F9F-8873-6A0E9D52CE32}" dt="2021-10-19T18:18:34.775" v="59" actId="47"/>
        <pc:sldMkLst>
          <pc:docMk/>
          <pc:sldMk cId="3646594998" sldId="532"/>
        </pc:sldMkLst>
      </pc:sldChg>
      <pc:sldChg chg="modSp new mod">
        <pc:chgData name="Steve Shellhammer" userId="0e71f22d-ee3e-49c0-82ff-dbc290af8082" providerId="ADAL" clId="{AC8AA1CB-7231-4F9F-8873-6A0E9D52CE32}" dt="2021-10-19T21:16:10.747" v="2531" actId="15"/>
        <pc:sldMkLst>
          <pc:docMk/>
          <pc:sldMk cId="696924047" sldId="533"/>
        </pc:sldMkLst>
        <pc:spChg chg="mod">
          <ac:chgData name="Steve Shellhammer" userId="0e71f22d-ee3e-49c0-82ff-dbc290af8082" providerId="ADAL" clId="{AC8AA1CB-7231-4F9F-8873-6A0E9D52CE32}" dt="2021-10-19T21:14:56.073" v="2267" actId="20577"/>
          <ac:spMkLst>
            <pc:docMk/>
            <pc:sldMk cId="696924047" sldId="533"/>
            <ac:spMk id="2" creationId="{DBC3EC63-DBA8-4FB0-B3B1-2D0B66BF85E4}"/>
          </ac:spMkLst>
        </pc:spChg>
        <pc:spChg chg="mod">
          <ac:chgData name="Steve Shellhammer" userId="0e71f22d-ee3e-49c0-82ff-dbc290af8082" providerId="ADAL" clId="{AC8AA1CB-7231-4F9F-8873-6A0E9D52CE32}" dt="2021-10-19T21:16:10.747" v="2531" actId="15"/>
          <ac:spMkLst>
            <pc:docMk/>
            <pc:sldMk cId="696924047" sldId="533"/>
            <ac:spMk id="3" creationId="{5D3A905D-08E2-4673-BCEB-23271F2F1952}"/>
          </ac:spMkLst>
        </pc:spChg>
      </pc:sldChg>
      <pc:sldChg chg="del">
        <pc:chgData name="Steve Shellhammer" userId="0e71f22d-ee3e-49c0-82ff-dbc290af8082" providerId="ADAL" clId="{AC8AA1CB-7231-4F9F-8873-6A0E9D52CE32}" dt="2021-10-19T18:18:34.775" v="59" actId="47"/>
        <pc:sldMkLst>
          <pc:docMk/>
          <pc:sldMk cId="1470928392" sldId="533"/>
        </pc:sldMkLst>
      </pc:sldChg>
      <pc:sldChg chg="modSp new del mod">
        <pc:chgData name="Steve Shellhammer" userId="0e71f22d-ee3e-49c0-82ff-dbc290af8082" providerId="ADAL" clId="{AC8AA1CB-7231-4F9F-8873-6A0E9D52CE32}" dt="2021-10-19T21:14:43.273" v="2258" actId="47"/>
        <pc:sldMkLst>
          <pc:docMk/>
          <pc:sldMk cId="3412841901" sldId="533"/>
        </pc:sldMkLst>
        <pc:spChg chg="mod">
          <ac:chgData name="Steve Shellhammer" userId="0e71f22d-ee3e-49c0-82ff-dbc290af8082" providerId="ADAL" clId="{AC8AA1CB-7231-4F9F-8873-6A0E9D52CE32}" dt="2021-10-19T21:13:46.701" v="2249" actId="14100"/>
          <ac:spMkLst>
            <pc:docMk/>
            <pc:sldMk cId="3412841901" sldId="533"/>
            <ac:spMk id="3" creationId="{CB2E14B0-784A-4BA0-8F96-7339E1F524CF}"/>
          </ac:spMkLst>
        </pc:spChg>
      </pc:sldChg>
      <pc:sldChg chg="del">
        <pc:chgData name="Steve Shellhammer" userId="0e71f22d-ee3e-49c0-82ff-dbc290af8082" providerId="ADAL" clId="{AC8AA1CB-7231-4F9F-8873-6A0E9D52CE32}" dt="2021-10-19T18:18:34.775" v="59" actId="47"/>
        <pc:sldMkLst>
          <pc:docMk/>
          <pc:sldMk cId="3533804203" sldId="534"/>
        </pc:sldMkLst>
      </pc:sldChg>
      <pc:sldChg chg="del">
        <pc:chgData name="Steve Shellhammer" userId="0e71f22d-ee3e-49c0-82ff-dbc290af8082" providerId="ADAL" clId="{AC8AA1CB-7231-4F9F-8873-6A0E9D52CE32}" dt="2021-10-19T18:18:34.775" v="59" actId="47"/>
        <pc:sldMkLst>
          <pc:docMk/>
          <pc:sldMk cId="913928595" sldId="536"/>
        </pc:sldMkLst>
      </pc:sldChg>
      <pc:sldChg chg="del">
        <pc:chgData name="Steve Shellhammer" userId="0e71f22d-ee3e-49c0-82ff-dbc290af8082" providerId="ADAL" clId="{AC8AA1CB-7231-4F9F-8873-6A0E9D52CE32}" dt="2021-10-19T18:18:34.775" v="59" actId="47"/>
        <pc:sldMkLst>
          <pc:docMk/>
          <pc:sldMk cId="2716857888" sldId="537"/>
        </pc:sldMkLst>
      </pc:sldChg>
      <pc:sldChg chg="del">
        <pc:chgData name="Steve Shellhammer" userId="0e71f22d-ee3e-49c0-82ff-dbc290af8082" providerId="ADAL" clId="{AC8AA1CB-7231-4F9F-8873-6A0E9D52CE32}" dt="2021-10-19T18:18:34.775" v="59" actId="47"/>
        <pc:sldMkLst>
          <pc:docMk/>
          <pc:sldMk cId="2538287792" sldId="538"/>
        </pc:sldMkLst>
      </pc:sldChg>
      <pc:sldChg chg="del">
        <pc:chgData name="Steve Shellhammer" userId="0e71f22d-ee3e-49c0-82ff-dbc290af8082" providerId="ADAL" clId="{AC8AA1CB-7231-4F9F-8873-6A0E9D52CE32}" dt="2021-10-19T18:18:34.775" v="59" actId="47"/>
        <pc:sldMkLst>
          <pc:docMk/>
          <pc:sldMk cId="340634408" sldId="539"/>
        </pc:sldMkLst>
      </pc:sldChg>
      <pc:sldChg chg="del">
        <pc:chgData name="Steve Shellhammer" userId="0e71f22d-ee3e-49c0-82ff-dbc290af8082" providerId="ADAL" clId="{AC8AA1CB-7231-4F9F-8873-6A0E9D52CE32}" dt="2021-10-19T18:18:34.775" v="59" actId="47"/>
        <pc:sldMkLst>
          <pc:docMk/>
          <pc:sldMk cId="3090575766" sldId="540"/>
        </pc:sldMkLst>
      </pc:sldChg>
      <pc:sldChg chg="del">
        <pc:chgData name="Steve Shellhammer" userId="0e71f22d-ee3e-49c0-82ff-dbc290af8082" providerId="ADAL" clId="{AC8AA1CB-7231-4F9F-8873-6A0E9D52CE32}" dt="2021-10-19T18:18:34.775" v="59" actId="47"/>
        <pc:sldMkLst>
          <pc:docMk/>
          <pc:sldMk cId="3549475240" sldId="541"/>
        </pc:sldMkLst>
      </pc:sldChg>
      <pc:sldChg chg="del">
        <pc:chgData name="Steve Shellhammer" userId="0e71f22d-ee3e-49c0-82ff-dbc290af8082" providerId="ADAL" clId="{AC8AA1CB-7231-4F9F-8873-6A0E9D52CE32}" dt="2021-10-19T18:18:34.775" v="59" actId="47"/>
        <pc:sldMkLst>
          <pc:docMk/>
          <pc:sldMk cId="3476637942" sldId="542"/>
        </pc:sldMkLst>
      </pc:sldChg>
      <pc:sldChg chg="del">
        <pc:chgData name="Steve Shellhammer" userId="0e71f22d-ee3e-49c0-82ff-dbc290af8082" providerId="ADAL" clId="{AC8AA1CB-7231-4F9F-8873-6A0E9D52CE32}" dt="2021-10-19T18:18:34.775" v="59" actId="47"/>
        <pc:sldMkLst>
          <pc:docMk/>
          <pc:sldMk cId="1889909565" sldId="543"/>
        </pc:sldMkLst>
      </pc:sldChg>
      <pc:sldChg chg="del">
        <pc:chgData name="Steve Shellhammer" userId="0e71f22d-ee3e-49c0-82ff-dbc290af8082" providerId="ADAL" clId="{AC8AA1CB-7231-4F9F-8873-6A0E9D52CE32}" dt="2021-10-19T18:18:34.775" v="59" actId="47"/>
        <pc:sldMkLst>
          <pc:docMk/>
          <pc:sldMk cId="2976029669" sldId="544"/>
        </pc:sldMkLst>
      </pc:sldChg>
      <pc:sldChg chg="del">
        <pc:chgData name="Steve Shellhammer" userId="0e71f22d-ee3e-49c0-82ff-dbc290af8082" providerId="ADAL" clId="{AC8AA1CB-7231-4F9F-8873-6A0E9D52CE32}" dt="2021-10-19T18:18:34.775" v="59" actId="47"/>
        <pc:sldMkLst>
          <pc:docMk/>
          <pc:sldMk cId="2437962698" sldId="545"/>
        </pc:sldMkLst>
      </pc:sldChg>
      <pc:sldChg chg="del">
        <pc:chgData name="Steve Shellhammer" userId="0e71f22d-ee3e-49c0-82ff-dbc290af8082" providerId="ADAL" clId="{AC8AA1CB-7231-4F9F-8873-6A0E9D52CE32}" dt="2021-10-19T18:18:34.775" v="59" actId="47"/>
        <pc:sldMkLst>
          <pc:docMk/>
          <pc:sldMk cId="4045638809" sldId="546"/>
        </pc:sldMkLst>
      </pc:sldChg>
      <pc:sldChg chg="del">
        <pc:chgData name="Steve Shellhammer" userId="0e71f22d-ee3e-49c0-82ff-dbc290af8082" providerId="ADAL" clId="{AC8AA1CB-7231-4F9F-8873-6A0E9D52CE32}" dt="2021-10-19T18:18:34.775" v="59" actId="47"/>
        <pc:sldMkLst>
          <pc:docMk/>
          <pc:sldMk cId="2429976484" sldId="547"/>
        </pc:sldMkLst>
      </pc:sldChg>
      <pc:sldChg chg="del">
        <pc:chgData name="Steve Shellhammer" userId="0e71f22d-ee3e-49c0-82ff-dbc290af8082" providerId="ADAL" clId="{AC8AA1CB-7231-4F9F-8873-6A0E9D52CE32}" dt="2021-10-19T18:18:34.775" v="59" actId="47"/>
        <pc:sldMkLst>
          <pc:docMk/>
          <pc:sldMk cId="2300417582" sldId="548"/>
        </pc:sldMkLst>
      </pc:sldChg>
      <pc:sldChg chg="del">
        <pc:chgData name="Steve Shellhammer" userId="0e71f22d-ee3e-49c0-82ff-dbc290af8082" providerId="ADAL" clId="{AC8AA1CB-7231-4F9F-8873-6A0E9D52CE32}" dt="2021-10-19T18:18:34.775" v="59" actId="47"/>
        <pc:sldMkLst>
          <pc:docMk/>
          <pc:sldMk cId="341061038" sldId="549"/>
        </pc:sldMkLst>
      </pc:sldChg>
      <pc:sldMasterChg chg="modSldLayout">
        <pc:chgData name="Steve Shellhammer" userId="0e71f22d-ee3e-49c0-82ff-dbc290af8082" providerId="ADAL" clId="{AC8AA1CB-7231-4F9F-8873-6A0E9D52CE32}" dt="2021-10-19T21:34:57.895" v="2539" actId="20577"/>
        <pc:sldMasterMkLst>
          <pc:docMk/>
          <pc:sldMasterMk cId="0" sldId="2147483648"/>
        </pc:sldMasterMkLst>
        <pc:sldLayoutChg chg="modSp mod">
          <pc:chgData name="Steve Shellhammer" userId="0e71f22d-ee3e-49c0-82ff-dbc290af8082" providerId="ADAL" clId="{AC8AA1CB-7231-4F9F-8873-6A0E9D52CE32}" dt="2021-10-19T21:34:57.895" v="2539" actId="20577"/>
          <pc:sldLayoutMkLst>
            <pc:docMk/>
            <pc:sldMasterMk cId="0" sldId="2147483648"/>
            <pc:sldLayoutMk cId="0" sldId="2147483650"/>
          </pc:sldLayoutMkLst>
          <pc:spChg chg="mod">
            <ac:chgData name="Steve Shellhammer" userId="0e71f22d-ee3e-49c0-82ff-dbc290af8082" providerId="ADAL" clId="{AC8AA1CB-7231-4F9F-8873-6A0E9D52CE32}" dt="2021-10-19T21:34:57.895" v="2539"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7F90DE8A-4B83-4D05-8D44-29DBDF769277}"/>
    <pc:docChg chg="undo custSel addSld delSld modSld sldOrd modMainMaster">
      <pc:chgData name="Steve Shellhammer" userId="0e71f22d-ee3e-49c0-82ff-dbc290af8082" providerId="ADAL" clId="{7F90DE8A-4B83-4D05-8D44-29DBDF769277}" dt="2022-11-14T01:12:18.275" v="4684" actId="20577"/>
      <pc:docMkLst>
        <pc:docMk/>
      </pc:docMkLst>
      <pc:sldChg chg="modSp mod">
        <pc:chgData name="Steve Shellhammer" userId="0e71f22d-ee3e-49c0-82ff-dbc290af8082" providerId="ADAL" clId="{7F90DE8A-4B83-4D05-8D44-29DBDF769277}" dt="2022-11-14T01:10:54.594" v="4676" actId="20577"/>
        <pc:sldMkLst>
          <pc:docMk/>
          <pc:sldMk cId="0" sldId="256"/>
        </pc:sldMkLst>
        <pc:spChg chg="mod">
          <ac:chgData name="Steve Shellhammer" userId="0e71f22d-ee3e-49c0-82ff-dbc290af8082" providerId="ADAL" clId="{7F90DE8A-4B83-4D05-8D44-29DBDF769277}" dt="2022-11-08T19:41:47.639" v="137" actId="20577"/>
          <ac:spMkLst>
            <pc:docMk/>
            <pc:sldMk cId="0" sldId="256"/>
            <ac:spMk id="3073" creationId="{00000000-0000-0000-0000-000000000000}"/>
          </ac:spMkLst>
        </pc:spChg>
        <pc:spChg chg="mod">
          <ac:chgData name="Steve Shellhammer" userId="0e71f22d-ee3e-49c0-82ff-dbc290af8082" providerId="ADAL" clId="{7F90DE8A-4B83-4D05-8D44-29DBDF769277}" dt="2022-11-14T01:10:54.594" v="4676" actId="20577"/>
          <ac:spMkLst>
            <pc:docMk/>
            <pc:sldMk cId="0" sldId="256"/>
            <ac:spMk id="3074" creationId="{00000000-0000-0000-0000-000000000000}"/>
          </ac:spMkLst>
        </pc:spChg>
        <pc:graphicFrameChg chg="mod modGraphic">
          <ac:chgData name="Steve Shellhammer" userId="0e71f22d-ee3e-49c0-82ff-dbc290af8082" providerId="ADAL" clId="{7F90DE8A-4B83-4D05-8D44-29DBDF769277}" dt="2022-11-08T22:05:16.518" v="3256" actId="798"/>
          <ac:graphicFrameMkLst>
            <pc:docMk/>
            <pc:sldMk cId="0" sldId="256"/>
            <ac:graphicFrameMk id="10" creationId="{56BFF8FC-15E6-4208-9DB8-296FB6B5AC3E}"/>
          </ac:graphicFrameMkLst>
        </pc:graphicFrameChg>
      </pc:sldChg>
      <pc:sldChg chg="del">
        <pc:chgData name="Steve Shellhammer" userId="0e71f22d-ee3e-49c0-82ff-dbc290af8082" providerId="ADAL" clId="{7F90DE8A-4B83-4D05-8D44-29DBDF769277}" dt="2022-11-08T22:09:43.140" v="3346" actId="47"/>
        <pc:sldMkLst>
          <pc:docMk/>
          <pc:sldMk cId="3326374592" sldId="532"/>
        </pc:sldMkLst>
      </pc:sldChg>
      <pc:sldChg chg="modSp mod">
        <pc:chgData name="Steve Shellhammer" userId="0e71f22d-ee3e-49c0-82ff-dbc290af8082" providerId="ADAL" clId="{7F90DE8A-4B83-4D05-8D44-29DBDF769277}" dt="2022-11-08T22:06:08.686" v="3301" actId="20577"/>
        <pc:sldMkLst>
          <pc:docMk/>
          <pc:sldMk cId="529197180" sldId="538"/>
        </pc:sldMkLst>
        <pc:spChg chg="mod">
          <ac:chgData name="Steve Shellhammer" userId="0e71f22d-ee3e-49c0-82ff-dbc290af8082" providerId="ADAL" clId="{7F90DE8A-4B83-4D05-8D44-29DBDF769277}" dt="2022-11-08T22:06:08.686" v="3301" actId="20577"/>
          <ac:spMkLst>
            <pc:docMk/>
            <pc:sldMk cId="529197180" sldId="538"/>
            <ac:spMk id="3" creationId="{7278D672-8B76-F916-922D-22B8827E2245}"/>
          </ac:spMkLst>
        </pc:spChg>
      </pc:sldChg>
      <pc:sldChg chg="modSp mod">
        <pc:chgData name="Steve Shellhammer" userId="0e71f22d-ee3e-49c0-82ff-dbc290af8082" providerId="ADAL" clId="{7F90DE8A-4B83-4D05-8D44-29DBDF769277}" dt="2022-11-09T22:50:14.786" v="4670" actId="20577"/>
        <pc:sldMkLst>
          <pc:docMk/>
          <pc:sldMk cId="3185913972" sldId="544"/>
        </pc:sldMkLst>
        <pc:spChg chg="mod">
          <ac:chgData name="Steve Shellhammer" userId="0e71f22d-ee3e-49c0-82ff-dbc290af8082" providerId="ADAL" clId="{7F90DE8A-4B83-4D05-8D44-29DBDF769277}" dt="2022-11-09T22:50:14.786" v="4670" actId="20577"/>
          <ac:spMkLst>
            <pc:docMk/>
            <pc:sldMk cId="3185913972" sldId="544"/>
            <ac:spMk id="3" creationId="{EA2EA52E-FB35-D78A-4B16-F741BB88AB3F}"/>
          </ac:spMkLst>
        </pc:spChg>
      </pc:sldChg>
      <pc:sldChg chg="del">
        <pc:chgData name="Steve Shellhammer" userId="0e71f22d-ee3e-49c0-82ff-dbc290af8082" providerId="ADAL" clId="{7F90DE8A-4B83-4D05-8D44-29DBDF769277}" dt="2022-11-08T19:38:39.339" v="47" actId="47"/>
        <pc:sldMkLst>
          <pc:docMk/>
          <pc:sldMk cId="2025649819" sldId="545"/>
        </pc:sldMkLst>
      </pc:sldChg>
      <pc:sldChg chg="del">
        <pc:chgData name="Steve Shellhammer" userId="0e71f22d-ee3e-49c0-82ff-dbc290af8082" providerId="ADAL" clId="{7F90DE8A-4B83-4D05-8D44-29DBDF769277}" dt="2022-11-08T19:38:39.339" v="47" actId="47"/>
        <pc:sldMkLst>
          <pc:docMk/>
          <pc:sldMk cId="219007463" sldId="546"/>
        </pc:sldMkLst>
      </pc:sldChg>
      <pc:sldChg chg="modSp mod">
        <pc:chgData name="Steve Shellhammer" userId="0e71f22d-ee3e-49c0-82ff-dbc290af8082" providerId="ADAL" clId="{7F90DE8A-4B83-4D05-8D44-29DBDF769277}" dt="2022-11-09T21:41:06.115" v="4423" actId="20577"/>
        <pc:sldMkLst>
          <pc:docMk/>
          <pc:sldMk cId="2878109814" sldId="549"/>
        </pc:sldMkLst>
        <pc:spChg chg="mod">
          <ac:chgData name="Steve Shellhammer" userId="0e71f22d-ee3e-49c0-82ff-dbc290af8082" providerId="ADAL" clId="{7F90DE8A-4B83-4D05-8D44-29DBDF769277}" dt="2022-11-08T19:40:14.295" v="63" actId="20577"/>
          <ac:spMkLst>
            <pc:docMk/>
            <pc:sldMk cId="2878109814" sldId="549"/>
            <ac:spMk id="2" creationId="{E67A8F17-348D-4DE5-DB6B-0AD1682A65E5}"/>
          </ac:spMkLst>
        </pc:spChg>
        <pc:spChg chg="mod">
          <ac:chgData name="Steve Shellhammer" userId="0e71f22d-ee3e-49c0-82ff-dbc290af8082" providerId="ADAL" clId="{7F90DE8A-4B83-4D05-8D44-29DBDF769277}" dt="2022-11-09T21:41:06.115" v="4423" actId="20577"/>
          <ac:spMkLst>
            <pc:docMk/>
            <pc:sldMk cId="2878109814" sldId="549"/>
            <ac:spMk id="3" creationId="{12A6BE5D-943E-EB32-42FC-D17FBECC1DC1}"/>
          </ac:spMkLst>
        </pc:spChg>
      </pc:sldChg>
      <pc:sldChg chg="modSp mod">
        <pc:chgData name="Steve Shellhammer" userId="0e71f22d-ee3e-49c0-82ff-dbc290af8082" providerId="ADAL" clId="{7F90DE8A-4B83-4D05-8D44-29DBDF769277}" dt="2022-11-08T22:06:41.115" v="3315" actId="1035"/>
        <pc:sldMkLst>
          <pc:docMk/>
          <pc:sldMk cId="4286855190" sldId="554"/>
        </pc:sldMkLst>
        <pc:spChg chg="mod">
          <ac:chgData name="Steve Shellhammer" userId="0e71f22d-ee3e-49c0-82ff-dbc290af8082" providerId="ADAL" clId="{7F90DE8A-4B83-4D05-8D44-29DBDF769277}" dt="2022-11-08T22:06:41.115" v="3315" actId="1035"/>
          <ac:spMkLst>
            <pc:docMk/>
            <pc:sldMk cId="4286855190" sldId="554"/>
            <ac:spMk id="3" creationId="{C79C9CE4-8399-41AB-3C0E-C072F17F5299}"/>
          </ac:spMkLst>
        </pc:spChg>
      </pc:sldChg>
      <pc:sldChg chg="addSp delSp modSp new mod ord">
        <pc:chgData name="Steve Shellhammer" userId="0e71f22d-ee3e-49c0-82ff-dbc290af8082" providerId="ADAL" clId="{7F90DE8A-4B83-4D05-8D44-29DBDF769277}" dt="2022-11-08T19:38:34.066" v="46"/>
        <pc:sldMkLst>
          <pc:docMk/>
          <pc:sldMk cId="287235473" sldId="555"/>
        </pc:sldMkLst>
        <pc:spChg chg="del">
          <ac:chgData name="Steve Shellhammer" userId="0e71f22d-ee3e-49c0-82ff-dbc290af8082" providerId="ADAL" clId="{7F90DE8A-4B83-4D05-8D44-29DBDF769277}" dt="2022-11-08T19:38:22.164" v="42" actId="478"/>
          <ac:spMkLst>
            <pc:docMk/>
            <pc:sldMk cId="287235473" sldId="555"/>
            <ac:spMk id="2" creationId="{0E0380A4-CF31-4448-A051-1AAA12A63CEC}"/>
          </ac:spMkLst>
        </pc:spChg>
        <pc:spChg chg="del">
          <ac:chgData name="Steve Shellhammer" userId="0e71f22d-ee3e-49c0-82ff-dbc290af8082" providerId="ADAL" clId="{7F90DE8A-4B83-4D05-8D44-29DBDF769277}" dt="2022-11-08T19:38:24.278" v="43" actId="478"/>
          <ac:spMkLst>
            <pc:docMk/>
            <pc:sldMk cId="287235473" sldId="555"/>
            <ac:spMk id="3" creationId="{3CE136F0-9AE3-474F-905B-5A2855A71535}"/>
          </ac:spMkLst>
        </pc:spChg>
        <pc:spChg chg="add mod">
          <ac:chgData name="Steve Shellhammer" userId="0e71f22d-ee3e-49c0-82ff-dbc290af8082" providerId="ADAL" clId="{7F90DE8A-4B83-4D05-8D44-29DBDF769277}" dt="2022-11-08T19:38:25.752" v="44"/>
          <ac:spMkLst>
            <pc:docMk/>
            <pc:sldMk cId="287235473" sldId="555"/>
            <ac:spMk id="7" creationId="{BB5BB88C-0DD2-482F-9735-F3308E772A2F}"/>
          </ac:spMkLst>
        </pc:spChg>
        <pc:picChg chg="add mod">
          <ac:chgData name="Steve Shellhammer" userId="0e71f22d-ee3e-49c0-82ff-dbc290af8082" providerId="ADAL" clId="{7F90DE8A-4B83-4D05-8D44-29DBDF769277}" dt="2022-11-08T19:38:25.752" v="44"/>
          <ac:picMkLst>
            <pc:docMk/>
            <pc:sldMk cId="287235473" sldId="555"/>
            <ac:picMk id="8" creationId="{19F1A1DF-AB38-4DCD-9321-CCF236FC7008}"/>
          </ac:picMkLst>
        </pc:picChg>
        <pc:picChg chg="add mod">
          <ac:chgData name="Steve Shellhammer" userId="0e71f22d-ee3e-49c0-82ff-dbc290af8082" providerId="ADAL" clId="{7F90DE8A-4B83-4D05-8D44-29DBDF769277}" dt="2022-11-08T19:38:25.752" v="44"/>
          <ac:picMkLst>
            <pc:docMk/>
            <pc:sldMk cId="287235473" sldId="555"/>
            <ac:picMk id="9" creationId="{FFA5878C-F0CF-461E-A944-A42EB90F1552}"/>
          </ac:picMkLst>
        </pc:picChg>
      </pc:sldChg>
      <pc:sldChg chg="addSp modSp add mod">
        <pc:chgData name="Steve Shellhammer" userId="0e71f22d-ee3e-49c0-82ff-dbc290af8082" providerId="ADAL" clId="{7F90DE8A-4B83-4D05-8D44-29DBDF769277}" dt="2022-11-09T21:41:26.792" v="4441" actId="20577"/>
        <pc:sldMkLst>
          <pc:docMk/>
          <pc:sldMk cId="3794324091" sldId="556"/>
        </pc:sldMkLst>
        <pc:spChg chg="mod">
          <ac:chgData name="Steve Shellhammer" userId="0e71f22d-ee3e-49c0-82ff-dbc290af8082" providerId="ADAL" clId="{7F90DE8A-4B83-4D05-8D44-29DBDF769277}" dt="2022-11-09T21:41:26.792" v="4441" actId="20577"/>
          <ac:spMkLst>
            <pc:docMk/>
            <pc:sldMk cId="3794324091" sldId="556"/>
            <ac:spMk id="2" creationId="{E67A8F17-348D-4DE5-DB6B-0AD1682A65E5}"/>
          </ac:spMkLst>
        </pc:spChg>
        <pc:spChg chg="mod">
          <ac:chgData name="Steve Shellhammer" userId="0e71f22d-ee3e-49c0-82ff-dbc290af8082" providerId="ADAL" clId="{7F90DE8A-4B83-4D05-8D44-29DBDF769277}" dt="2022-11-08T19:46:33.466" v="153" actId="1076"/>
          <ac:spMkLst>
            <pc:docMk/>
            <pc:sldMk cId="3794324091" sldId="556"/>
            <ac:spMk id="3" creationId="{12A6BE5D-943E-EB32-42FC-D17FBECC1DC1}"/>
          </ac:spMkLst>
        </pc:spChg>
        <pc:spChg chg="add mod">
          <ac:chgData name="Steve Shellhammer" userId="0e71f22d-ee3e-49c0-82ff-dbc290af8082" providerId="ADAL" clId="{7F90DE8A-4B83-4D05-8D44-29DBDF769277}" dt="2022-11-08T19:48:09.591" v="266" actId="20577"/>
          <ac:spMkLst>
            <pc:docMk/>
            <pc:sldMk cId="3794324091" sldId="556"/>
            <ac:spMk id="9" creationId="{270E802D-E48C-456D-9EF4-93C3CE84B426}"/>
          </ac:spMkLst>
        </pc:spChg>
        <pc:picChg chg="add mod">
          <ac:chgData name="Steve Shellhammer" userId="0e71f22d-ee3e-49c0-82ff-dbc290af8082" providerId="ADAL" clId="{7F90DE8A-4B83-4D05-8D44-29DBDF769277}" dt="2022-11-08T19:50:09.035" v="268" actId="1076"/>
          <ac:picMkLst>
            <pc:docMk/>
            <pc:sldMk cId="3794324091" sldId="556"/>
            <ac:picMk id="8" creationId="{0796184B-C5BE-45C3-BDFD-3263C644FDB7}"/>
          </ac:picMkLst>
        </pc:picChg>
      </pc:sldChg>
      <pc:sldChg chg="addSp modSp new mod">
        <pc:chgData name="Steve Shellhammer" userId="0e71f22d-ee3e-49c0-82ff-dbc290af8082" providerId="ADAL" clId="{7F90DE8A-4B83-4D05-8D44-29DBDF769277}" dt="2022-11-09T21:41:40.135" v="4443" actId="20577"/>
        <pc:sldMkLst>
          <pc:docMk/>
          <pc:sldMk cId="4033374927" sldId="557"/>
        </pc:sldMkLst>
        <pc:spChg chg="mod">
          <ac:chgData name="Steve Shellhammer" userId="0e71f22d-ee3e-49c0-82ff-dbc290af8082" providerId="ADAL" clId="{7F90DE8A-4B83-4D05-8D44-29DBDF769277}" dt="2022-11-08T21:27:30.942" v="335" actId="14100"/>
          <ac:spMkLst>
            <pc:docMk/>
            <pc:sldMk cId="4033374927" sldId="557"/>
            <ac:spMk id="2" creationId="{85B04663-731C-4244-919F-94AA6C5CD0DD}"/>
          </ac:spMkLst>
        </pc:spChg>
        <pc:spChg chg="mod">
          <ac:chgData name="Steve Shellhammer" userId="0e71f22d-ee3e-49c0-82ff-dbc290af8082" providerId="ADAL" clId="{7F90DE8A-4B83-4D05-8D44-29DBDF769277}" dt="2022-11-09T21:41:40.135" v="4443" actId="20577"/>
          <ac:spMkLst>
            <pc:docMk/>
            <pc:sldMk cId="4033374927" sldId="557"/>
            <ac:spMk id="3" creationId="{EE262B5E-6BD0-437A-A346-A11FE2A85BBC}"/>
          </ac:spMkLst>
        </pc:spChg>
        <pc:picChg chg="add mod">
          <ac:chgData name="Steve Shellhammer" userId="0e71f22d-ee3e-49c0-82ff-dbc290af8082" providerId="ADAL" clId="{7F90DE8A-4B83-4D05-8D44-29DBDF769277}" dt="2022-11-08T21:29:02.524" v="421" actId="1076"/>
          <ac:picMkLst>
            <pc:docMk/>
            <pc:sldMk cId="4033374927" sldId="557"/>
            <ac:picMk id="8" creationId="{82718A0D-53C8-4E6A-A034-E49E8D34E6EB}"/>
          </ac:picMkLst>
        </pc:picChg>
      </pc:sldChg>
      <pc:sldChg chg="addSp delSp modSp add mod">
        <pc:chgData name="Steve Shellhammer" userId="0e71f22d-ee3e-49c0-82ff-dbc290af8082" providerId="ADAL" clId="{7F90DE8A-4B83-4D05-8D44-29DBDF769277}" dt="2022-11-09T21:42:09.062" v="4457" actId="33524"/>
        <pc:sldMkLst>
          <pc:docMk/>
          <pc:sldMk cId="3007808864" sldId="558"/>
        </pc:sldMkLst>
        <pc:spChg chg="mod">
          <ac:chgData name="Steve Shellhammer" userId="0e71f22d-ee3e-49c0-82ff-dbc290af8082" providerId="ADAL" clId="{7F90DE8A-4B83-4D05-8D44-29DBDF769277}" dt="2022-11-08T21:29:33.006" v="428" actId="20577"/>
          <ac:spMkLst>
            <pc:docMk/>
            <pc:sldMk cId="3007808864" sldId="558"/>
            <ac:spMk id="2" creationId="{85B04663-731C-4244-919F-94AA6C5CD0DD}"/>
          </ac:spMkLst>
        </pc:spChg>
        <pc:spChg chg="mod">
          <ac:chgData name="Steve Shellhammer" userId="0e71f22d-ee3e-49c0-82ff-dbc290af8082" providerId="ADAL" clId="{7F90DE8A-4B83-4D05-8D44-29DBDF769277}" dt="2022-11-09T21:42:09.062" v="4457" actId="33524"/>
          <ac:spMkLst>
            <pc:docMk/>
            <pc:sldMk cId="3007808864" sldId="558"/>
            <ac:spMk id="3" creationId="{EE262B5E-6BD0-437A-A346-A11FE2A85BBC}"/>
          </ac:spMkLst>
        </pc:spChg>
        <pc:picChg chg="del">
          <ac:chgData name="Steve Shellhammer" userId="0e71f22d-ee3e-49c0-82ff-dbc290af8082" providerId="ADAL" clId="{7F90DE8A-4B83-4D05-8D44-29DBDF769277}" dt="2022-11-08T21:29:41.702" v="429" actId="478"/>
          <ac:picMkLst>
            <pc:docMk/>
            <pc:sldMk cId="3007808864" sldId="558"/>
            <ac:picMk id="8" creationId="{82718A0D-53C8-4E6A-A034-E49E8D34E6EB}"/>
          </ac:picMkLst>
        </pc:picChg>
        <pc:picChg chg="add mod">
          <ac:chgData name="Steve Shellhammer" userId="0e71f22d-ee3e-49c0-82ff-dbc290af8082" providerId="ADAL" clId="{7F90DE8A-4B83-4D05-8D44-29DBDF769277}" dt="2022-11-09T17:51:02.555" v="3550" actId="1076"/>
          <ac:picMkLst>
            <pc:docMk/>
            <pc:sldMk cId="3007808864" sldId="558"/>
            <ac:picMk id="9" creationId="{55685FA5-FB24-4C86-8FED-BC8D6519FB40}"/>
          </ac:picMkLst>
        </pc:picChg>
      </pc:sldChg>
      <pc:sldChg chg="addSp delSp modSp add mod">
        <pc:chgData name="Steve Shellhammer" userId="0e71f22d-ee3e-49c0-82ff-dbc290af8082" providerId="ADAL" clId="{7F90DE8A-4B83-4D05-8D44-29DBDF769277}" dt="2022-11-09T21:42:56.876" v="4459"/>
        <pc:sldMkLst>
          <pc:docMk/>
          <pc:sldMk cId="3180985409" sldId="559"/>
        </pc:sldMkLst>
        <pc:spChg chg="mod">
          <ac:chgData name="Steve Shellhammer" userId="0e71f22d-ee3e-49c0-82ff-dbc290af8082" providerId="ADAL" clId="{7F90DE8A-4B83-4D05-8D44-29DBDF769277}" dt="2022-11-08T21:32:55.888" v="841" actId="20577"/>
          <ac:spMkLst>
            <pc:docMk/>
            <pc:sldMk cId="3180985409" sldId="559"/>
            <ac:spMk id="2" creationId="{85B04663-731C-4244-919F-94AA6C5CD0DD}"/>
          </ac:spMkLst>
        </pc:spChg>
        <pc:spChg chg="mod">
          <ac:chgData name="Steve Shellhammer" userId="0e71f22d-ee3e-49c0-82ff-dbc290af8082" providerId="ADAL" clId="{7F90DE8A-4B83-4D05-8D44-29DBDF769277}" dt="2022-11-09T21:42:56.876" v="4459"/>
          <ac:spMkLst>
            <pc:docMk/>
            <pc:sldMk cId="3180985409" sldId="559"/>
            <ac:spMk id="3" creationId="{EE262B5E-6BD0-437A-A346-A11FE2A85BBC}"/>
          </ac:spMkLst>
        </pc:spChg>
        <pc:picChg chg="add mod">
          <ac:chgData name="Steve Shellhammer" userId="0e71f22d-ee3e-49c0-82ff-dbc290af8082" providerId="ADAL" clId="{7F90DE8A-4B83-4D05-8D44-29DBDF769277}" dt="2022-11-08T21:33:13.882" v="845" actId="1076"/>
          <ac:picMkLst>
            <pc:docMk/>
            <pc:sldMk cId="3180985409" sldId="559"/>
            <ac:picMk id="8" creationId="{3859366A-C52E-420A-8DD0-679D2F07E1D3}"/>
          </ac:picMkLst>
        </pc:picChg>
        <pc:picChg chg="del">
          <ac:chgData name="Steve Shellhammer" userId="0e71f22d-ee3e-49c0-82ff-dbc290af8082" providerId="ADAL" clId="{7F90DE8A-4B83-4D05-8D44-29DBDF769277}" dt="2022-11-08T21:32:58.896" v="842" actId="478"/>
          <ac:picMkLst>
            <pc:docMk/>
            <pc:sldMk cId="3180985409" sldId="559"/>
            <ac:picMk id="9" creationId="{55685FA5-FB24-4C86-8FED-BC8D6519FB40}"/>
          </ac:picMkLst>
        </pc:picChg>
      </pc:sldChg>
      <pc:sldChg chg="addSp delSp modSp add mod">
        <pc:chgData name="Steve Shellhammer" userId="0e71f22d-ee3e-49c0-82ff-dbc290af8082" providerId="ADAL" clId="{7F90DE8A-4B83-4D05-8D44-29DBDF769277}" dt="2022-11-09T21:43:20.019" v="4463" actId="20577"/>
        <pc:sldMkLst>
          <pc:docMk/>
          <pc:sldMk cId="2172269271" sldId="560"/>
        </pc:sldMkLst>
        <pc:spChg chg="mod">
          <ac:chgData name="Steve Shellhammer" userId="0e71f22d-ee3e-49c0-82ff-dbc290af8082" providerId="ADAL" clId="{7F90DE8A-4B83-4D05-8D44-29DBDF769277}" dt="2022-11-08T21:34:51.457" v="1033" actId="20577"/>
          <ac:spMkLst>
            <pc:docMk/>
            <pc:sldMk cId="2172269271" sldId="560"/>
            <ac:spMk id="2" creationId="{85B04663-731C-4244-919F-94AA6C5CD0DD}"/>
          </ac:spMkLst>
        </pc:spChg>
        <pc:spChg chg="mod">
          <ac:chgData name="Steve Shellhammer" userId="0e71f22d-ee3e-49c0-82ff-dbc290af8082" providerId="ADAL" clId="{7F90DE8A-4B83-4D05-8D44-29DBDF769277}" dt="2022-11-09T21:43:20.019" v="4463" actId="20577"/>
          <ac:spMkLst>
            <pc:docMk/>
            <pc:sldMk cId="2172269271" sldId="560"/>
            <ac:spMk id="3" creationId="{EE262B5E-6BD0-437A-A346-A11FE2A85BBC}"/>
          </ac:spMkLst>
        </pc:spChg>
        <pc:picChg chg="del">
          <ac:chgData name="Steve Shellhammer" userId="0e71f22d-ee3e-49c0-82ff-dbc290af8082" providerId="ADAL" clId="{7F90DE8A-4B83-4D05-8D44-29DBDF769277}" dt="2022-11-08T21:34:55.347" v="1034" actId="478"/>
          <ac:picMkLst>
            <pc:docMk/>
            <pc:sldMk cId="2172269271" sldId="560"/>
            <ac:picMk id="8" creationId="{3859366A-C52E-420A-8DD0-679D2F07E1D3}"/>
          </ac:picMkLst>
        </pc:picChg>
        <pc:picChg chg="add mod">
          <ac:chgData name="Steve Shellhammer" userId="0e71f22d-ee3e-49c0-82ff-dbc290af8082" providerId="ADAL" clId="{7F90DE8A-4B83-4D05-8D44-29DBDF769277}" dt="2022-11-08T21:35:16.837" v="1037" actId="1076"/>
          <ac:picMkLst>
            <pc:docMk/>
            <pc:sldMk cId="2172269271" sldId="560"/>
            <ac:picMk id="9" creationId="{F96DD143-4AD4-475D-B0C8-50AD183C6002}"/>
          </ac:picMkLst>
        </pc:picChg>
      </pc:sldChg>
      <pc:sldChg chg="modSp new mod">
        <pc:chgData name="Steve Shellhammer" userId="0e71f22d-ee3e-49c0-82ff-dbc290af8082" providerId="ADAL" clId="{7F90DE8A-4B83-4D05-8D44-29DBDF769277}" dt="2022-11-09T21:45:25.762" v="4492" actId="20577"/>
        <pc:sldMkLst>
          <pc:docMk/>
          <pc:sldMk cId="1464544389" sldId="561"/>
        </pc:sldMkLst>
        <pc:spChg chg="mod">
          <ac:chgData name="Steve Shellhammer" userId="0e71f22d-ee3e-49c0-82ff-dbc290af8082" providerId="ADAL" clId="{7F90DE8A-4B83-4D05-8D44-29DBDF769277}" dt="2022-11-09T21:43:38.056" v="4465" actId="14100"/>
          <ac:spMkLst>
            <pc:docMk/>
            <pc:sldMk cId="1464544389" sldId="561"/>
            <ac:spMk id="2" creationId="{49CC3D94-27A7-4AB0-A052-F49118813416}"/>
          </ac:spMkLst>
        </pc:spChg>
        <pc:spChg chg="mod">
          <ac:chgData name="Steve Shellhammer" userId="0e71f22d-ee3e-49c0-82ff-dbc290af8082" providerId="ADAL" clId="{7F90DE8A-4B83-4D05-8D44-29DBDF769277}" dt="2022-11-09T21:45:25.762" v="4492" actId="20577"/>
          <ac:spMkLst>
            <pc:docMk/>
            <pc:sldMk cId="1464544389" sldId="561"/>
            <ac:spMk id="3" creationId="{D63BDB7D-60D1-427B-A972-A6A4F2C895FA}"/>
          </ac:spMkLst>
        </pc:spChg>
      </pc:sldChg>
      <pc:sldChg chg="addSp modSp new mod">
        <pc:chgData name="Steve Shellhammer" userId="0e71f22d-ee3e-49c0-82ff-dbc290af8082" providerId="ADAL" clId="{7F90DE8A-4B83-4D05-8D44-29DBDF769277}" dt="2022-11-09T21:46:50.376" v="4593" actId="20577"/>
        <pc:sldMkLst>
          <pc:docMk/>
          <pc:sldMk cId="1976483129" sldId="562"/>
        </pc:sldMkLst>
        <pc:spChg chg="mod">
          <ac:chgData name="Steve Shellhammer" userId="0e71f22d-ee3e-49c0-82ff-dbc290af8082" providerId="ADAL" clId="{7F90DE8A-4B83-4D05-8D44-29DBDF769277}" dt="2022-11-08T21:47:27.166" v="1880" actId="14100"/>
          <ac:spMkLst>
            <pc:docMk/>
            <pc:sldMk cId="1976483129" sldId="562"/>
            <ac:spMk id="2" creationId="{EFEAAF14-6256-4C0B-A7DF-B91153FD2EBD}"/>
          </ac:spMkLst>
        </pc:spChg>
        <pc:spChg chg="mod">
          <ac:chgData name="Steve Shellhammer" userId="0e71f22d-ee3e-49c0-82ff-dbc290af8082" providerId="ADAL" clId="{7F90DE8A-4B83-4D05-8D44-29DBDF769277}" dt="2022-11-09T21:46:50.376" v="4593" actId="20577"/>
          <ac:spMkLst>
            <pc:docMk/>
            <pc:sldMk cId="1976483129" sldId="562"/>
            <ac:spMk id="3" creationId="{C89CEDA0-1C99-4A7E-8FAE-20BF7373DABF}"/>
          </ac:spMkLst>
        </pc:spChg>
        <pc:picChg chg="add mod">
          <ac:chgData name="Steve Shellhammer" userId="0e71f22d-ee3e-49c0-82ff-dbc290af8082" providerId="ADAL" clId="{7F90DE8A-4B83-4D05-8D44-29DBDF769277}" dt="2022-11-08T21:47:00.946" v="1875" actId="1076"/>
          <ac:picMkLst>
            <pc:docMk/>
            <pc:sldMk cId="1976483129" sldId="562"/>
            <ac:picMk id="7" creationId="{FDA46F3B-E8E2-482D-8D3C-5AE8393B347C}"/>
          </ac:picMkLst>
        </pc:picChg>
      </pc:sldChg>
      <pc:sldChg chg="delSp modSp add mod">
        <pc:chgData name="Steve Shellhammer" userId="0e71f22d-ee3e-49c0-82ff-dbc290af8082" providerId="ADAL" clId="{7F90DE8A-4B83-4D05-8D44-29DBDF769277}" dt="2022-11-09T21:47:18.363" v="4596"/>
        <pc:sldMkLst>
          <pc:docMk/>
          <pc:sldMk cId="3972056907" sldId="563"/>
        </pc:sldMkLst>
        <pc:spChg chg="mod">
          <ac:chgData name="Steve Shellhammer" userId="0e71f22d-ee3e-49c0-82ff-dbc290af8082" providerId="ADAL" clId="{7F90DE8A-4B83-4D05-8D44-29DBDF769277}" dt="2022-11-08T21:50:33.083" v="2174" actId="20577"/>
          <ac:spMkLst>
            <pc:docMk/>
            <pc:sldMk cId="3972056907" sldId="563"/>
            <ac:spMk id="2" creationId="{EFEAAF14-6256-4C0B-A7DF-B91153FD2EBD}"/>
          </ac:spMkLst>
        </pc:spChg>
        <pc:spChg chg="mod">
          <ac:chgData name="Steve Shellhammer" userId="0e71f22d-ee3e-49c0-82ff-dbc290af8082" providerId="ADAL" clId="{7F90DE8A-4B83-4D05-8D44-29DBDF769277}" dt="2022-11-09T21:47:18.363" v="4596"/>
          <ac:spMkLst>
            <pc:docMk/>
            <pc:sldMk cId="3972056907" sldId="563"/>
            <ac:spMk id="3" creationId="{C89CEDA0-1C99-4A7E-8FAE-20BF7373DABF}"/>
          </ac:spMkLst>
        </pc:spChg>
        <pc:picChg chg="del">
          <ac:chgData name="Steve Shellhammer" userId="0e71f22d-ee3e-49c0-82ff-dbc290af8082" providerId="ADAL" clId="{7F90DE8A-4B83-4D05-8D44-29DBDF769277}" dt="2022-11-08T21:50:40.004" v="2175" actId="478"/>
          <ac:picMkLst>
            <pc:docMk/>
            <pc:sldMk cId="3972056907" sldId="563"/>
            <ac:picMk id="7" creationId="{FDA46F3B-E8E2-482D-8D3C-5AE8393B347C}"/>
          </ac:picMkLst>
        </pc:picChg>
      </pc:sldChg>
      <pc:sldChg chg="modSp new mod">
        <pc:chgData name="Steve Shellhammer" userId="0e71f22d-ee3e-49c0-82ff-dbc290af8082" providerId="ADAL" clId="{7F90DE8A-4B83-4D05-8D44-29DBDF769277}" dt="2022-11-09T21:48:44.448" v="4665" actId="20577"/>
        <pc:sldMkLst>
          <pc:docMk/>
          <pc:sldMk cId="949041964" sldId="564"/>
        </pc:sldMkLst>
        <pc:spChg chg="mod">
          <ac:chgData name="Steve Shellhammer" userId="0e71f22d-ee3e-49c0-82ff-dbc290af8082" providerId="ADAL" clId="{7F90DE8A-4B83-4D05-8D44-29DBDF769277}" dt="2022-11-08T22:02:44.792" v="3150" actId="14100"/>
          <ac:spMkLst>
            <pc:docMk/>
            <pc:sldMk cId="949041964" sldId="564"/>
            <ac:spMk id="2" creationId="{944B5D35-71DA-48A8-A741-6D8A8679C871}"/>
          </ac:spMkLst>
        </pc:spChg>
        <pc:spChg chg="mod">
          <ac:chgData name="Steve Shellhammer" userId="0e71f22d-ee3e-49c0-82ff-dbc290af8082" providerId="ADAL" clId="{7F90DE8A-4B83-4D05-8D44-29DBDF769277}" dt="2022-11-09T21:48:44.448" v="4665" actId="20577"/>
          <ac:spMkLst>
            <pc:docMk/>
            <pc:sldMk cId="949041964" sldId="564"/>
            <ac:spMk id="3" creationId="{AB90A698-F90E-43DB-A74F-D7DA80767462}"/>
          </ac:spMkLst>
        </pc:spChg>
      </pc:sldChg>
      <pc:sldChg chg="modSp new mod">
        <pc:chgData name="Steve Shellhammer" userId="0e71f22d-ee3e-49c0-82ff-dbc290af8082" providerId="ADAL" clId="{7F90DE8A-4B83-4D05-8D44-29DBDF769277}" dt="2022-11-09T21:49:04.845" v="4667" actId="403"/>
        <pc:sldMkLst>
          <pc:docMk/>
          <pc:sldMk cId="2743555411" sldId="565"/>
        </pc:sldMkLst>
        <pc:spChg chg="mod">
          <ac:chgData name="Steve Shellhammer" userId="0e71f22d-ee3e-49c0-82ff-dbc290af8082" providerId="ADAL" clId="{7F90DE8A-4B83-4D05-8D44-29DBDF769277}" dt="2022-11-09T21:49:04.845" v="4667" actId="403"/>
          <ac:spMkLst>
            <pc:docMk/>
            <pc:sldMk cId="2743555411" sldId="565"/>
            <ac:spMk id="2" creationId="{65230ACE-7F8C-47BB-B8DE-EBB6B562558E}"/>
          </ac:spMkLst>
        </pc:spChg>
        <pc:spChg chg="mod">
          <ac:chgData name="Steve Shellhammer" userId="0e71f22d-ee3e-49c0-82ff-dbc290af8082" providerId="ADAL" clId="{7F90DE8A-4B83-4D05-8D44-29DBDF769277}" dt="2022-11-09T17:48:21.543" v="3443" actId="255"/>
          <ac:spMkLst>
            <pc:docMk/>
            <pc:sldMk cId="2743555411" sldId="565"/>
            <ac:spMk id="3" creationId="{AF07CAFD-C95B-401E-B815-ABAE98C6CDE3}"/>
          </ac:spMkLst>
        </pc:spChg>
      </pc:sldChg>
      <pc:sldChg chg="modSp new mod">
        <pc:chgData name="Steve Shellhammer" userId="0e71f22d-ee3e-49c0-82ff-dbc290af8082" providerId="ADAL" clId="{7F90DE8A-4B83-4D05-8D44-29DBDF769277}" dt="2022-11-09T21:47:56.980" v="4664" actId="20577"/>
        <pc:sldMkLst>
          <pc:docMk/>
          <pc:sldMk cId="1755746894" sldId="566"/>
        </pc:sldMkLst>
        <pc:spChg chg="mod">
          <ac:chgData name="Steve Shellhammer" userId="0e71f22d-ee3e-49c0-82ff-dbc290af8082" providerId="ADAL" clId="{7F90DE8A-4B83-4D05-8D44-29DBDF769277}" dt="2022-11-09T17:51:33.345" v="3578" actId="20577"/>
          <ac:spMkLst>
            <pc:docMk/>
            <pc:sldMk cId="1755746894" sldId="566"/>
            <ac:spMk id="2" creationId="{2E0C29B1-DB7B-4EDE-A0C8-CDCF7AACBA43}"/>
          </ac:spMkLst>
        </pc:spChg>
        <pc:spChg chg="mod">
          <ac:chgData name="Steve Shellhammer" userId="0e71f22d-ee3e-49c0-82ff-dbc290af8082" providerId="ADAL" clId="{7F90DE8A-4B83-4D05-8D44-29DBDF769277}" dt="2022-11-09T21:47:56.980" v="4664" actId="20577"/>
          <ac:spMkLst>
            <pc:docMk/>
            <pc:sldMk cId="1755746894" sldId="566"/>
            <ac:spMk id="3" creationId="{96FA99CA-94E1-40B7-93D1-5D2D5A04CF14}"/>
          </ac:spMkLst>
        </pc:spChg>
      </pc:sldChg>
      <pc:sldMasterChg chg="modSldLayout">
        <pc:chgData name="Steve Shellhammer" userId="0e71f22d-ee3e-49c0-82ff-dbc290af8082" providerId="ADAL" clId="{7F90DE8A-4B83-4D05-8D44-29DBDF769277}" dt="2022-11-14T01:12:18.275" v="4684" actId="20577"/>
        <pc:sldMasterMkLst>
          <pc:docMk/>
          <pc:sldMasterMk cId="0" sldId="2147483648"/>
        </pc:sldMasterMkLst>
        <pc:sldLayoutChg chg="modSp mod">
          <pc:chgData name="Steve Shellhammer" userId="0e71f22d-ee3e-49c0-82ff-dbc290af8082" providerId="ADAL" clId="{7F90DE8A-4B83-4D05-8D44-29DBDF769277}" dt="2022-11-14T01:12:18.275" v="4684" actId="20577"/>
          <pc:sldLayoutMkLst>
            <pc:docMk/>
            <pc:sldMasterMk cId="0" sldId="2147483648"/>
            <pc:sldLayoutMk cId="0" sldId="2147483650"/>
          </pc:sldLayoutMkLst>
          <pc:spChg chg="mod">
            <ac:chgData name="Steve Shellhammer" userId="0e71f22d-ee3e-49c0-82ff-dbc290af8082" providerId="ADAL" clId="{7F90DE8A-4B83-4D05-8D44-29DBDF769277}" dt="2022-11-14T01:12:18.275" v="468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B7312C4-8440-4E4F-BB1C-80ACDCB5D505}"/>
    <pc:docChg chg="delSld modSld">
      <pc:chgData name="Steve Shellhammer" userId="0e71f22d-ee3e-49c0-82ff-dbc290af8082" providerId="ADAL" clId="{DB7312C4-8440-4E4F-BB1C-80ACDCB5D505}" dt="2022-10-21T16:27:14.683" v="168" actId="47"/>
      <pc:docMkLst>
        <pc:docMk/>
      </pc:docMkLst>
      <pc:sldChg chg="modSp mod">
        <pc:chgData name="Steve Shellhammer" userId="0e71f22d-ee3e-49c0-82ff-dbc290af8082" providerId="ADAL" clId="{DB7312C4-8440-4E4F-BB1C-80ACDCB5D505}" dt="2022-10-21T16:23:40.914" v="19" actId="20577"/>
        <pc:sldMkLst>
          <pc:docMk/>
          <pc:sldMk cId="3270413454" sldId="540"/>
        </pc:sldMkLst>
        <pc:spChg chg="mod">
          <ac:chgData name="Steve Shellhammer" userId="0e71f22d-ee3e-49c0-82ff-dbc290af8082" providerId="ADAL" clId="{DB7312C4-8440-4E4F-BB1C-80ACDCB5D505}" dt="2022-10-21T16:23:40.914" v="19" actId="20577"/>
          <ac:spMkLst>
            <pc:docMk/>
            <pc:sldMk cId="3270413454" sldId="540"/>
            <ac:spMk id="3" creationId="{2913EFE3-D407-9F96-3913-3A59172C0C20}"/>
          </ac:spMkLst>
        </pc:spChg>
      </pc:sldChg>
      <pc:sldChg chg="modSp mod">
        <pc:chgData name="Steve Shellhammer" userId="0e71f22d-ee3e-49c0-82ff-dbc290af8082" providerId="ADAL" clId="{DB7312C4-8440-4E4F-BB1C-80ACDCB5D505}" dt="2022-10-21T16:24:18.985" v="21" actId="20577"/>
        <pc:sldMkLst>
          <pc:docMk/>
          <pc:sldMk cId="3754947169" sldId="541"/>
        </pc:sldMkLst>
        <pc:spChg chg="mod">
          <ac:chgData name="Steve Shellhammer" userId="0e71f22d-ee3e-49c0-82ff-dbc290af8082" providerId="ADAL" clId="{DB7312C4-8440-4E4F-BB1C-80ACDCB5D505}" dt="2022-10-21T16:24:18.985" v="21" actId="20577"/>
          <ac:spMkLst>
            <pc:docMk/>
            <pc:sldMk cId="3754947169" sldId="541"/>
            <ac:spMk id="7" creationId="{D5D9B914-67DC-1249-5443-DD9223B3F014}"/>
          </ac:spMkLst>
        </pc:spChg>
      </pc:sldChg>
      <pc:sldChg chg="modSp mod">
        <pc:chgData name="Steve Shellhammer" userId="0e71f22d-ee3e-49c0-82ff-dbc290af8082" providerId="ADAL" clId="{DB7312C4-8440-4E4F-BB1C-80ACDCB5D505}" dt="2022-10-21T16:25:14.573" v="45" actId="255"/>
        <pc:sldMkLst>
          <pc:docMk/>
          <pc:sldMk cId="1781948088" sldId="542"/>
        </pc:sldMkLst>
        <pc:spChg chg="mod">
          <ac:chgData name="Steve Shellhammer" userId="0e71f22d-ee3e-49c0-82ff-dbc290af8082" providerId="ADAL" clId="{DB7312C4-8440-4E4F-BB1C-80ACDCB5D505}" dt="2022-10-21T16:25:14.573" v="45" actId="255"/>
          <ac:spMkLst>
            <pc:docMk/>
            <pc:sldMk cId="1781948088" sldId="542"/>
            <ac:spMk id="11" creationId="{E0F15609-CDF8-08FA-C55E-602DD9236B12}"/>
          </ac:spMkLst>
        </pc:spChg>
      </pc:sldChg>
      <pc:sldChg chg="del">
        <pc:chgData name="Steve Shellhammer" userId="0e71f22d-ee3e-49c0-82ff-dbc290af8082" providerId="ADAL" clId="{DB7312C4-8440-4E4F-BB1C-80ACDCB5D505}" dt="2022-10-21T16:25:25.298" v="46" actId="47"/>
        <pc:sldMkLst>
          <pc:docMk/>
          <pc:sldMk cId="1135066213" sldId="543"/>
        </pc:sldMkLst>
      </pc:sldChg>
      <pc:sldChg chg="del">
        <pc:chgData name="Steve Shellhammer" userId="0e71f22d-ee3e-49c0-82ff-dbc290af8082" providerId="ADAL" clId="{DB7312C4-8440-4E4F-BB1C-80ACDCB5D505}" dt="2022-10-21T16:27:11.802" v="167" actId="47"/>
        <pc:sldMkLst>
          <pc:docMk/>
          <pc:sldMk cId="1425276553" sldId="548"/>
        </pc:sldMkLst>
      </pc:sldChg>
      <pc:sldChg chg="modSp mod">
        <pc:chgData name="Steve Shellhammer" userId="0e71f22d-ee3e-49c0-82ff-dbc290af8082" providerId="ADAL" clId="{DB7312C4-8440-4E4F-BB1C-80ACDCB5D505}" dt="2022-10-21T16:26:56.839" v="166" actId="20577"/>
        <pc:sldMkLst>
          <pc:docMk/>
          <pc:sldMk cId="2878109814" sldId="549"/>
        </pc:sldMkLst>
        <pc:spChg chg="mod">
          <ac:chgData name="Steve Shellhammer" userId="0e71f22d-ee3e-49c0-82ff-dbc290af8082" providerId="ADAL" clId="{DB7312C4-8440-4E4F-BB1C-80ACDCB5D505}" dt="2022-10-21T16:26:19.723" v="84" actId="20577"/>
          <ac:spMkLst>
            <pc:docMk/>
            <pc:sldMk cId="2878109814" sldId="549"/>
            <ac:spMk id="2" creationId="{E67A8F17-348D-4DE5-DB6B-0AD1682A65E5}"/>
          </ac:spMkLst>
        </pc:spChg>
        <pc:spChg chg="mod">
          <ac:chgData name="Steve Shellhammer" userId="0e71f22d-ee3e-49c0-82ff-dbc290af8082" providerId="ADAL" clId="{DB7312C4-8440-4E4F-BB1C-80ACDCB5D505}" dt="2022-10-21T16:26:56.839" v="166" actId="20577"/>
          <ac:spMkLst>
            <pc:docMk/>
            <pc:sldMk cId="2878109814" sldId="549"/>
            <ac:spMk id="3" creationId="{12A6BE5D-943E-EB32-42FC-D17FBECC1DC1}"/>
          </ac:spMkLst>
        </pc:spChg>
      </pc:sldChg>
      <pc:sldChg chg="del">
        <pc:chgData name="Steve Shellhammer" userId="0e71f22d-ee3e-49c0-82ff-dbc290af8082" providerId="ADAL" clId="{DB7312C4-8440-4E4F-BB1C-80ACDCB5D505}" dt="2022-10-21T16:27:11.802" v="167" actId="47"/>
        <pc:sldMkLst>
          <pc:docMk/>
          <pc:sldMk cId="1027423436" sldId="550"/>
        </pc:sldMkLst>
      </pc:sldChg>
      <pc:sldChg chg="del">
        <pc:chgData name="Steve Shellhammer" userId="0e71f22d-ee3e-49c0-82ff-dbc290af8082" providerId="ADAL" clId="{DB7312C4-8440-4E4F-BB1C-80ACDCB5D505}" dt="2022-10-21T16:27:11.802" v="167" actId="47"/>
        <pc:sldMkLst>
          <pc:docMk/>
          <pc:sldMk cId="1632774051" sldId="551"/>
        </pc:sldMkLst>
      </pc:sldChg>
      <pc:sldChg chg="del">
        <pc:chgData name="Steve Shellhammer" userId="0e71f22d-ee3e-49c0-82ff-dbc290af8082" providerId="ADAL" clId="{DB7312C4-8440-4E4F-BB1C-80ACDCB5D505}" dt="2022-10-21T16:25:25.298" v="46" actId="47"/>
        <pc:sldMkLst>
          <pc:docMk/>
          <pc:sldMk cId="2616618060" sldId="553"/>
        </pc:sldMkLst>
      </pc:sldChg>
      <pc:sldChg chg="del">
        <pc:chgData name="Steve Shellhammer" userId="0e71f22d-ee3e-49c0-82ff-dbc290af8082" providerId="ADAL" clId="{DB7312C4-8440-4E4F-BB1C-80ACDCB5D505}" dt="2022-10-21T16:27:11.802" v="167" actId="47"/>
        <pc:sldMkLst>
          <pc:docMk/>
          <pc:sldMk cId="1672664259" sldId="555"/>
        </pc:sldMkLst>
      </pc:sldChg>
      <pc:sldChg chg="del">
        <pc:chgData name="Steve Shellhammer" userId="0e71f22d-ee3e-49c0-82ff-dbc290af8082" providerId="ADAL" clId="{DB7312C4-8440-4E4F-BB1C-80ACDCB5D505}" dt="2022-10-21T16:27:14.683" v="168" actId="47"/>
        <pc:sldMkLst>
          <pc:docMk/>
          <pc:sldMk cId="3412471563" sldId="556"/>
        </pc:sldMkLst>
      </pc:sldChg>
      <pc:sldChg chg="del">
        <pc:chgData name="Steve Shellhammer" userId="0e71f22d-ee3e-49c0-82ff-dbc290af8082" providerId="ADAL" clId="{DB7312C4-8440-4E4F-BB1C-80ACDCB5D505}" dt="2022-10-21T16:27:11.802" v="167" actId="47"/>
        <pc:sldMkLst>
          <pc:docMk/>
          <pc:sldMk cId="2403684380" sldId="557"/>
        </pc:sldMkLst>
      </pc:sldChg>
      <pc:sldChg chg="del">
        <pc:chgData name="Steve Shellhammer" userId="0e71f22d-ee3e-49c0-82ff-dbc290af8082" providerId="ADAL" clId="{DB7312C4-8440-4E4F-BB1C-80ACDCB5D505}" dt="2022-10-21T16:27:11.802" v="167" actId="47"/>
        <pc:sldMkLst>
          <pc:docMk/>
          <pc:sldMk cId="2938677378" sldId="558"/>
        </pc:sldMkLst>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Steve Shellhammer" userId="0e71f22d-ee3e-49c0-82ff-dbc290af8082" providerId="ADAL" clId="{3567A114-1E4A-4313-8A4D-7E56C7A27B67}"/>
    <pc:docChg chg="undo redo custSel addSld delSld modSld modMainMaster">
      <pc:chgData name="Steve Shellhammer" userId="0e71f22d-ee3e-49c0-82ff-dbc290af8082" providerId="ADAL" clId="{3567A114-1E4A-4313-8A4D-7E56C7A27B67}" dt="2023-12-13T01:02:15.700" v="3868" actId="14100"/>
      <pc:docMkLst>
        <pc:docMk/>
      </pc:docMkLst>
      <pc:sldChg chg="modSp mod">
        <pc:chgData name="Steve Shellhammer" userId="0e71f22d-ee3e-49c0-82ff-dbc290af8082" providerId="ADAL" clId="{3567A114-1E4A-4313-8A4D-7E56C7A27B67}" dt="2023-12-12T20:34:08.123" v="135" actId="20577"/>
        <pc:sldMkLst>
          <pc:docMk/>
          <pc:sldMk cId="0" sldId="256"/>
        </pc:sldMkLst>
        <pc:spChg chg="mod">
          <ac:chgData name="Steve Shellhammer" userId="0e71f22d-ee3e-49c0-82ff-dbc290af8082" providerId="ADAL" clId="{3567A114-1E4A-4313-8A4D-7E56C7A27B67}" dt="2023-12-12T20:30:28.409" v="8" actId="20577"/>
          <ac:spMkLst>
            <pc:docMk/>
            <pc:sldMk cId="0" sldId="256"/>
            <ac:spMk id="2" creationId="{7DDAD952-1B41-482B-A153-F47D4CB6A945}"/>
          </ac:spMkLst>
        </pc:spChg>
        <pc:spChg chg="mod">
          <ac:chgData name="Steve Shellhammer" userId="0e71f22d-ee3e-49c0-82ff-dbc290af8082" providerId="ADAL" clId="{3567A114-1E4A-4313-8A4D-7E56C7A27B67}" dt="2023-12-12T20:34:08.123" v="135" actId="20577"/>
          <ac:spMkLst>
            <pc:docMk/>
            <pc:sldMk cId="0" sldId="256"/>
            <ac:spMk id="3073" creationId="{00000000-0000-0000-0000-000000000000}"/>
          </ac:spMkLst>
        </pc:spChg>
        <pc:spChg chg="mod">
          <ac:chgData name="Steve Shellhammer" userId="0e71f22d-ee3e-49c0-82ff-dbc290af8082" providerId="ADAL" clId="{3567A114-1E4A-4313-8A4D-7E56C7A27B67}" dt="2023-12-12T20:30:42.703" v="18" actId="20577"/>
          <ac:spMkLst>
            <pc:docMk/>
            <pc:sldMk cId="0" sldId="256"/>
            <ac:spMk id="3074" creationId="{00000000-0000-0000-0000-000000000000}"/>
          </ac:spMkLst>
        </pc:spChg>
        <pc:graphicFrameChg chg="mod modGraphic">
          <ac:chgData name="Steve Shellhammer" userId="0e71f22d-ee3e-49c0-82ff-dbc290af8082" providerId="ADAL" clId="{3567A114-1E4A-4313-8A4D-7E56C7A27B67}" dt="2023-12-12T20:33:34.256" v="89" actId="798"/>
          <ac:graphicFrameMkLst>
            <pc:docMk/>
            <pc:sldMk cId="0" sldId="256"/>
            <ac:graphicFrameMk id="10" creationId="{56BFF8FC-15E6-4208-9DB8-296FB6B5AC3E}"/>
          </ac:graphicFrameMkLst>
        </pc:graphicFrameChg>
      </pc:sldChg>
      <pc:sldChg chg="modSp mod">
        <pc:chgData name="Steve Shellhammer" userId="0e71f22d-ee3e-49c0-82ff-dbc290af8082" providerId="ADAL" clId="{3567A114-1E4A-4313-8A4D-7E56C7A27B67}" dt="2023-12-12T20:40:21.520" v="692" actId="14100"/>
        <pc:sldMkLst>
          <pc:docMk/>
          <pc:sldMk cId="3395715029" sldId="551"/>
        </pc:sldMkLst>
        <pc:spChg chg="mod">
          <ac:chgData name="Steve Shellhammer" userId="0e71f22d-ee3e-49c0-82ff-dbc290af8082" providerId="ADAL" clId="{3567A114-1E4A-4313-8A4D-7E56C7A27B67}" dt="2023-12-12T20:34:50.860" v="151" actId="20577"/>
          <ac:spMkLst>
            <pc:docMk/>
            <pc:sldMk cId="3395715029" sldId="551"/>
            <ac:spMk id="2" creationId="{C938C4AB-C13B-2408-0FC6-6740FE26E241}"/>
          </ac:spMkLst>
        </pc:spChg>
        <pc:spChg chg="mod">
          <ac:chgData name="Steve Shellhammer" userId="0e71f22d-ee3e-49c0-82ff-dbc290af8082" providerId="ADAL" clId="{3567A114-1E4A-4313-8A4D-7E56C7A27B67}" dt="2023-12-12T20:40:21.520" v="692" actId="14100"/>
          <ac:spMkLst>
            <pc:docMk/>
            <pc:sldMk cId="3395715029" sldId="551"/>
            <ac:spMk id="3" creationId="{F56E1B75-0EB1-C23E-A656-120AA61F66FB}"/>
          </ac:spMkLst>
        </pc:spChg>
      </pc:sldChg>
      <pc:sldChg chg="modSp mod">
        <pc:chgData name="Steve Shellhammer" userId="0e71f22d-ee3e-49c0-82ff-dbc290af8082" providerId="ADAL" clId="{3567A114-1E4A-4313-8A4D-7E56C7A27B67}" dt="2023-12-13T01:02:15.700" v="3868" actId="14100"/>
        <pc:sldMkLst>
          <pc:docMk/>
          <pc:sldMk cId="2326612348" sldId="552"/>
        </pc:sldMkLst>
        <pc:spChg chg="mod">
          <ac:chgData name="Steve Shellhammer" userId="0e71f22d-ee3e-49c0-82ff-dbc290af8082" providerId="ADAL" clId="{3567A114-1E4A-4313-8A4D-7E56C7A27B67}" dt="2023-12-13T01:02:15.700" v="3868" actId="14100"/>
          <ac:spMkLst>
            <pc:docMk/>
            <pc:sldMk cId="2326612348" sldId="552"/>
            <ac:spMk id="3" creationId="{1A164C09-C4AA-BDC9-764F-6BD4B032D61F}"/>
          </ac:spMkLst>
        </pc:spChg>
      </pc:sldChg>
      <pc:sldChg chg="addSp modSp new mod">
        <pc:chgData name="Steve Shellhammer" userId="0e71f22d-ee3e-49c0-82ff-dbc290af8082" providerId="ADAL" clId="{3567A114-1E4A-4313-8A4D-7E56C7A27B67}" dt="2023-12-12T20:52:28.963" v="1436" actId="6549"/>
        <pc:sldMkLst>
          <pc:docMk/>
          <pc:sldMk cId="1604637952" sldId="553"/>
        </pc:sldMkLst>
        <pc:spChg chg="mod">
          <ac:chgData name="Steve Shellhammer" userId="0e71f22d-ee3e-49c0-82ff-dbc290af8082" providerId="ADAL" clId="{3567A114-1E4A-4313-8A4D-7E56C7A27B67}" dt="2023-12-12T20:40:49.185" v="715" actId="20577"/>
          <ac:spMkLst>
            <pc:docMk/>
            <pc:sldMk cId="1604637952" sldId="553"/>
            <ac:spMk id="2" creationId="{04FD7325-385E-C56F-4C33-942F168D663C}"/>
          </ac:spMkLst>
        </pc:spChg>
        <pc:spChg chg="mod">
          <ac:chgData name="Steve Shellhammer" userId="0e71f22d-ee3e-49c0-82ff-dbc290af8082" providerId="ADAL" clId="{3567A114-1E4A-4313-8A4D-7E56C7A27B67}" dt="2023-12-12T20:52:28.963" v="1436" actId="6549"/>
          <ac:spMkLst>
            <pc:docMk/>
            <pc:sldMk cId="1604637952" sldId="553"/>
            <ac:spMk id="3" creationId="{49028FFF-262D-5A86-F932-68788D64E48A}"/>
          </ac:spMkLst>
        </pc:spChg>
        <pc:spChg chg="mod">
          <ac:chgData name="Steve Shellhammer" userId="0e71f22d-ee3e-49c0-82ff-dbc290af8082" providerId="ADAL" clId="{3567A114-1E4A-4313-8A4D-7E56C7A27B67}" dt="2023-12-12T20:41:58.025" v="725"/>
          <ac:spMkLst>
            <pc:docMk/>
            <pc:sldMk cId="1604637952" sldId="553"/>
            <ac:spMk id="8" creationId="{2CAB5DE2-EC34-8F8B-787B-3D1ACC2D864F}"/>
          </ac:spMkLst>
        </pc:spChg>
        <pc:spChg chg="mod">
          <ac:chgData name="Steve Shellhammer" userId="0e71f22d-ee3e-49c0-82ff-dbc290af8082" providerId="ADAL" clId="{3567A114-1E4A-4313-8A4D-7E56C7A27B67}" dt="2023-12-12T20:41:58.025" v="725"/>
          <ac:spMkLst>
            <pc:docMk/>
            <pc:sldMk cId="1604637952" sldId="553"/>
            <ac:spMk id="9" creationId="{B11398FD-DB8F-2AE0-427F-CE08A9FBA0B4}"/>
          </ac:spMkLst>
        </pc:spChg>
        <pc:spChg chg="mod">
          <ac:chgData name="Steve Shellhammer" userId="0e71f22d-ee3e-49c0-82ff-dbc290af8082" providerId="ADAL" clId="{3567A114-1E4A-4313-8A4D-7E56C7A27B67}" dt="2023-12-12T20:42:03.743" v="729" actId="1076"/>
          <ac:spMkLst>
            <pc:docMk/>
            <pc:sldMk cId="1604637952" sldId="553"/>
            <ac:spMk id="12" creationId="{FDD68CF7-7FB8-25EE-8AD4-AA5622A094FD}"/>
          </ac:spMkLst>
        </pc:spChg>
        <pc:spChg chg="mod">
          <ac:chgData name="Steve Shellhammer" userId="0e71f22d-ee3e-49c0-82ff-dbc290af8082" providerId="ADAL" clId="{3567A114-1E4A-4313-8A4D-7E56C7A27B67}" dt="2023-12-12T20:41:58.025" v="725"/>
          <ac:spMkLst>
            <pc:docMk/>
            <pc:sldMk cId="1604637952" sldId="553"/>
            <ac:spMk id="13" creationId="{5A2A2F5D-D8F5-1999-8D6D-761428D049FB}"/>
          </ac:spMkLst>
        </pc:spChg>
        <pc:spChg chg="mod">
          <ac:chgData name="Steve Shellhammer" userId="0e71f22d-ee3e-49c0-82ff-dbc290af8082" providerId="ADAL" clId="{3567A114-1E4A-4313-8A4D-7E56C7A27B67}" dt="2023-12-12T20:41:58.025" v="725"/>
          <ac:spMkLst>
            <pc:docMk/>
            <pc:sldMk cId="1604637952" sldId="553"/>
            <ac:spMk id="14" creationId="{DF1B3AC6-4778-EC2B-F09D-DC9E2E909331}"/>
          </ac:spMkLst>
        </pc:spChg>
        <pc:grpChg chg="add mod">
          <ac:chgData name="Steve Shellhammer" userId="0e71f22d-ee3e-49c0-82ff-dbc290af8082" providerId="ADAL" clId="{3567A114-1E4A-4313-8A4D-7E56C7A27B67}" dt="2023-12-12T20:45:20.778" v="988" actId="1076"/>
          <ac:grpSpMkLst>
            <pc:docMk/>
            <pc:sldMk cId="1604637952" sldId="553"/>
            <ac:grpSpMk id="7" creationId="{BC24E939-5646-9A47-38C6-439C5F19B8AA}"/>
          </ac:grpSpMkLst>
        </pc:grpChg>
        <pc:cxnChg chg="mod">
          <ac:chgData name="Steve Shellhammer" userId="0e71f22d-ee3e-49c0-82ff-dbc290af8082" providerId="ADAL" clId="{3567A114-1E4A-4313-8A4D-7E56C7A27B67}" dt="2023-12-12T20:41:58.025" v="725"/>
          <ac:cxnSpMkLst>
            <pc:docMk/>
            <pc:sldMk cId="1604637952" sldId="553"/>
            <ac:cxnSpMk id="10" creationId="{52F6BE11-5413-1F0F-FEC0-6EF472EDCF27}"/>
          </ac:cxnSpMkLst>
        </pc:cxnChg>
        <pc:cxnChg chg="mod">
          <ac:chgData name="Steve Shellhammer" userId="0e71f22d-ee3e-49c0-82ff-dbc290af8082" providerId="ADAL" clId="{3567A114-1E4A-4313-8A4D-7E56C7A27B67}" dt="2023-12-12T20:41:58.025" v="725"/>
          <ac:cxnSpMkLst>
            <pc:docMk/>
            <pc:sldMk cId="1604637952" sldId="553"/>
            <ac:cxnSpMk id="11" creationId="{5D02C153-4FE1-3B36-536D-A15EFB81553A}"/>
          </ac:cxnSpMkLst>
        </pc:cxnChg>
      </pc:sldChg>
      <pc:sldChg chg="del">
        <pc:chgData name="Steve Shellhammer" userId="0e71f22d-ee3e-49c0-82ff-dbc290af8082" providerId="ADAL" clId="{3567A114-1E4A-4313-8A4D-7E56C7A27B67}" dt="2023-12-12T20:35:03.683" v="156" actId="47"/>
        <pc:sldMkLst>
          <pc:docMk/>
          <pc:sldMk cId="3670325964" sldId="553"/>
        </pc:sldMkLst>
      </pc:sldChg>
      <pc:sldChg chg="del">
        <pc:chgData name="Steve Shellhammer" userId="0e71f22d-ee3e-49c0-82ff-dbc290af8082" providerId="ADAL" clId="{3567A114-1E4A-4313-8A4D-7E56C7A27B67}" dt="2023-12-12T20:35:03.683" v="156" actId="47"/>
        <pc:sldMkLst>
          <pc:docMk/>
          <pc:sldMk cId="2659424328" sldId="554"/>
        </pc:sldMkLst>
      </pc:sldChg>
      <pc:sldChg chg="addSp modSp new mod">
        <pc:chgData name="Steve Shellhammer" userId="0e71f22d-ee3e-49c0-82ff-dbc290af8082" providerId="ADAL" clId="{3567A114-1E4A-4313-8A4D-7E56C7A27B67}" dt="2023-12-12T20:52:46.976" v="1437" actId="20577"/>
        <pc:sldMkLst>
          <pc:docMk/>
          <pc:sldMk cId="3457085430" sldId="554"/>
        </pc:sldMkLst>
        <pc:spChg chg="mod">
          <ac:chgData name="Steve Shellhammer" userId="0e71f22d-ee3e-49c0-82ff-dbc290af8082" providerId="ADAL" clId="{3567A114-1E4A-4313-8A4D-7E56C7A27B67}" dt="2023-12-12T20:52:21.708" v="1435" actId="14100"/>
          <ac:spMkLst>
            <pc:docMk/>
            <pc:sldMk cId="3457085430" sldId="554"/>
            <ac:spMk id="2" creationId="{6971AACD-C269-DA43-753E-FC3473077B1C}"/>
          </ac:spMkLst>
        </pc:spChg>
        <pc:spChg chg="mod">
          <ac:chgData name="Steve Shellhammer" userId="0e71f22d-ee3e-49c0-82ff-dbc290af8082" providerId="ADAL" clId="{3567A114-1E4A-4313-8A4D-7E56C7A27B67}" dt="2023-12-12T20:52:46.976" v="1437" actId="20577"/>
          <ac:spMkLst>
            <pc:docMk/>
            <pc:sldMk cId="3457085430" sldId="554"/>
            <ac:spMk id="3" creationId="{83987C40-0C83-723A-76B4-46D2FB89D180}"/>
          </ac:spMkLst>
        </pc:spChg>
        <pc:spChg chg="mod">
          <ac:chgData name="Steve Shellhammer" userId="0e71f22d-ee3e-49c0-82ff-dbc290af8082" providerId="ADAL" clId="{3567A114-1E4A-4313-8A4D-7E56C7A27B67}" dt="2023-12-12T20:46:54.429" v="1018"/>
          <ac:spMkLst>
            <pc:docMk/>
            <pc:sldMk cId="3457085430" sldId="554"/>
            <ac:spMk id="8" creationId="{5A628420-CA51-97D8-A41A-28E38678B421}"/>
          </ac:spMkLst>
        </pc:spChg>
        <pc:spChg chg="mod">
          <ac:chgData name="Steve Shellhammer" userId="0e71f22d-ee3e-49c0-82ff-dbc290af8082" providerId="ADAL" clId="{3567A114-1E4A-4313-8A4D-7E56C7A27B67}" dt="2023-12-12T20:46:54.429" v="1018"/>
          <ac:spMkLst>
            <pc:docMk/>
            <pc:sldMk cId="3457085430" sldId="554"/>
            <ac:spMk id="9" creationId="{17A6424D-3C09-B10F-DE82-F7A0A43A2D8D}"/>
          </ac:spMkLst>
        </pc:spChg>
        <pc:spChg chg="mod">
          <ac:chgData name="Steve Shellhammer" userId="0e71f22d-ee3e-49c0-82ff-dbc290af8082" providerId="ADAL" clId="{3567A114-1E4A-4313-8A4D-7E56C7A27B67}" dt="2023-12-12T20:46:54.429" v="1018"/>
          <ac:spMkLst>
            <pc:docMk/>
            <pc:sldMk cId="3457085430" sldId="554"/>
            <ac:spMk id="12" creationId="{C73EE39A-FC1F-71C3-5361-F9F4FE59A804}"/>
          </ac:spMkLst>
        </pc:spChg>
        <pc:spChg chg="mod">
          <ac:chgData name="Steve Shellhammer" userId="0e71f22d-ee3e-49c0-82ff-dbc290af8082" providerId="ADAL" clId="{3567A114-1E4A-4313-8A4D-7E56C7A27B67}" dt="2023-12-12T20:46:54.429" v="1018"/>
          <ac:spMkLst>
            <pc:docMk/>
            <pc:sldMk cId="3457085430" sldId="554"/>
            <ac:spMk id="13" creationId="{27A03D41-CBE1-F72E-842E-2FB3F42E40C9}"/>
          </ac:spMkLst>
        </pc:spChg>
        <pc:spChg chg="mod">
          <ac:chgData name="Steve Shellhammer" userId="0e71f22d-ee3e-49c0-82ff-dbc290af8082" providerId="ADAL" clId="{3567A114-1E4A-4313-8A4D-7E56C7A27B67}" dt="2023-12-12T20:46:54.429" v="1018"/>
          <ac:spMkLst>
            <pc:docMk/>
            <pc:sldMk cId="3457085430" sldId="554"/>
            <ac:spMk id="14" creationId="{BBECA452-F015-D59D-344E-255411259BC4}"/>
          </ac:spMkLst>
        </pc:spChg>
        <pc:spChg chg="mod">
          <ac:chgData name="Steve Shellhammer" userId="0e71f22d-ee3e-49c0-82ff-dbc290af8082" providerId="ADAL" clId="{3567A114-1E4A-4313-8A4D-7E56C7A27B67}" dt="2023-12-12T20:46:54.429" v="1018"/>
          <ac:spMkLst>
            <pc:docMk/>
            <pc:sldMk cId="3457085430" sldId="554"/>
            <ac:spMk id="15" creationId="{BE8304FF-E8F8-1AE4-E76E-9F083C499259}"/>
          </ac:spMkLst>
        </pc:spChg>
        <pc:grpChg chg="add mod">
          <ac:chgData name="Steve Shellhammer" userId="0e71f22d-ee3e-49c0-82ff-dbc290af8082" providerId="ADAL" clId="{3567A114-1E4A-4313-8A4D-7E56C7A27B67}" dt="2023-12-12T20:47:24.531" v="1042" actId="1076"/>
          <ac:grpSpMkLst>
            <pc:docMk/>
            <pc:sldMk cId="3457085430" sldId="554"/>
            <ac:grpSpMk id="7" creationId="{AE00B440-AC4C-D324-5339-B180CF637744}"/>
          </ac:grpSpMkLst>
        </pc:grpChg>
        <pc:cxnChg chg="mod">
          <ac:chgData name="Steve Shellhammer" userId="0e71f22d-ee3e-49c0-82ff-dbc290af8082" providerId="ADAL" clId="{3567A114-1E4A-4313-8A4D-7E56C7A27B67}" dt="2023-12-12T20:46:54.429" v="1018"/>
          <ac:cxnSpMkLst>
            <pc:docMk/>
            <pc:sldMk cId="3457085430" sldId="554"/>
            <ac:cxnSpMk id="10" creationId="{1E980E0D-F59A-1B45-1A20-2868628AB9F9}"/>
          </ac:cxnSpMkLst>
        </pc:cxnChg>
        <pc:cxnChg chg="mod">
          <ac:chgData name="Steve Shellhammer" userId="0e71f22d-ee3e-49c0-82ff-dbc290af8082" providerId="ADAL" clId="{3567A114-1E4A-4313-8A4D-7E56C7A27B67}" dt="2023-12-12T20:46:54.429" v="1018"/>
          <ac:cxnSpMkLst>
            <pc:docMk/>
            <pc:sldMk cId="3457085430" sldId="554"/>
            <ac:cxnSpMk id="11" creationId="{CC6F9DB1-4E74-731B-9115-514667907F72}"/>
          </ac:cxnSpMkLst>
        </pc:cxnChg>
      </pc:sldChg>
      <pc:sldChg chg="del">
        <pc:chgData name="Steve Shellhammer" userId="0e71f22d-ee3e-49c0-82ff-dbc290af8082" providerId="ADAL" clId="{3567A114-1E4A-4313-8A4D-7E56C7A27B67}" dt="2023-12-12T20:35:03.683" v="156" actId="47"/>
        <pc:sldMkLst>
          <pc:docMk/>
          <pc:sldMk cId="483761716" sldId="555"/>
        </pc:sldMkLst>
      </pc:sldChg>
      <pc:sldChg chg="addSp modSp new mod">
        <pc:chgData name="Steve Shellhammer" userId="0e71f22d-ee3e-49c0-82ff-dbc290af8082" providerId="ADAL" clId="{3567A114-1E4A-4313-8A4D-7E56C7A27B67}" dt="2023-12-13T00:00:23.586" v="1490" actId="2711"/>
        <pc:sldMkLst>
          <pc:docMk/>
          <pc:sldMk cId="1453849157" sldId="555"/>
        </pc:sldMkLst>
        <pc:spChg chg="mod">
          <ac:chgData name="Steve Shellhammer" userId="0e71f22d-ee3e-49c0-82ff-dbc290af8082" providerId="ADAL" clId="{3567A114-1E4A-4313-8A4D-7E56C7A27B67}" dt="2023-12-13T00:00:07.339" v="1488" actId="404"/>
          <ac:spMkLst>
            <pc:docMk/>
            <pc:sldMk cId="1453849157" sldId="555"/>
            <ac:spMk id="2" creationId="{F8425B36-958C-C9DB-08AE-D5C6B7985536}"/>
          </ac:spMkLst>
        </pc:spChg>
        <pc:spChg chg="mod">
          <ac:chgData name="Steve Shellhammer" userId="0e71f22d-ee3e-49c0-82ff-dbc290af8082" providerId="ADAL" clId="{3567A114-1E4A-4313-8A4D-7E56C7A27B67}" dt="2023-12-12T23:59:25.047" v="1455" actId="1076"/>
          <ac:spMkLst>
            <pc:docMk/>
            <pc:sldMk cId="1453849157" sldId="555"/>
            <ac:spMk id="3" creationId="{2E41C481-4B57-2668-6C96-A666FDC0CD6D}"/>
          </ac:spMkLst>
        </pc:spChg>
        <pc:graphicFrameChg chg="add mod modGraphic">
          <ac:chgData name="Steve Shellhammer" userId="0e71f22d-ee3e-49c0-82ff-dbc290af8082" providerId="ADAL" clId="{3567A114-1E4A-4313-8A4D-7E56C7A27B67}" dt="2023-12-13T00:00:23.586" v="1490" actId="2711"/>
          <ac:graphicFrameMkLst>
            <pc:docMk/>
            <pc:sldMk cId="1453849157" sldId="555"/>
            <ac:graphicFrameMk id="7" creationId="{CA73D65E-6D5C-5E01-53F8-210684C5AF56}"/>
          </ac:graphicFrameMkLst>
        </pc:graphicFrameChg>
      </pc:sldChg>
      <pc:sldChg chg="del">
        <pc:chgData name="Steve Shellhammer" userId="0e71f22d-ee3e-49c0-82ff-dbc290af8082" providerId="ADAL" clId="{3567A114-1E4A-4313-8A4D-7E56C7A27B67}" dt="2023-12-12T20:35:03.683" v="156" actId="47"/>
        <pc:sldMkLst>
          <pc:docMk/>
          <pc:sldMk cId="1773911635" sldId="556"/>
        </pc:sldMkLst>
      </pc:sldChg>
      <pc:sldChg chg="addSp delSp modSp add mod">
        <pc:chgData name="Steve Shellhammer" userId="0e71f22d-ee3e-49c0-82ff-dbc290af8082" providerId="ADAL" clId="{3567A114-1E4A-4313-8A4D-7E56C7A27B67}" dt="2023-12-13T00:06:47.951" v="1650" actId="1076"/>
        <pc:sldMkLst>
          <pc:docMk/>
          <pc:sldMk cId="1812002114" sldId="556"/>
        </pc:sldMkLst>
        <pc:spChg chg="mod">
          <ac:chgData name="Steve Shellhammer" userId="0e71f22d-ee3e-49c0-82ff-dbc290af8082" providerId="ADAL" clId="{3567A114-1E4A-4313-8A4D-7E56C7A27B67}" dt="2023-12-13T00:01:31.812" v="1508" actId="20577"/>
          <ac:spMkLst>
            <pc:docMk/>
            <pc:sldMk cId="1812002114" sldId="556"/>
            <ac:spMk id="2" creationId="{F8425B36-958C-C9DB-08AE-D5C6B7985536}"/>
          </ac:spMkLst>
        </pc:spChg>
        <pc:spChg chg="mod">
          <ac:chgData name="Steve Shellhammer" userId="0e71f22d-ee3e-49c0-82ff-dbc290af8082" providerId="ADAL" clId="{3567A114-1E4A-4313-8A4D-7E56C7A27B67}" dt="2023-12-13T00:06:32.004" v="1647" actId="14100"/>
          <ac:spMkLst>
            <pc:docMk/>
            <pc:sldMk cId="1812002114" sldId="556"/>
            <ac:spMk id="3" creationId="{2E41C481-4B57-2668-6C96-A666FDC0CD6D}"/>
          </ac:spMkLst>
        </pc:spChg>
        <pc:graphicFrameChg chg="del">
          <ac:chgData name="Steve Shellhammer" userId="0e71f22d-ee3e-49c0-82ff-dbc290af8082" providerId="ADAL" clId="{3567A114-1E4A-4313-8A4D-7E56C7A27B67}" dt="2023-12-13T00:02:00.531" v="1509" actId="478"/>
          <ac:graphicFrameMkLst>
            <pc:docMk/>
            <pc:sldMk cId="1812002114" sldId="556"/>
            <ac:graphicFrameMk id="7" creationId="{CA73D65E-6D5C-5E01-53F8-210684C5AF56}"/>
          </ac:graphicFrameMkLst>
        </pc:graphicFrameChg>
        <pc:graphicFrameChg chg="add mod modGraphic">
          <ac:chgData name="Steve Shellhammer" userId="0e71f22d-ee3e-49c0-82ff-dbc290af8082" providerId="ADAL" clId="{3567A114-1E4A-4313-8A4D-7E56C7A27B67}" dt="2023-12-13T00:06:47.951" v="1650" actId="1076"/>
          <ac:graphicFrameMkLst>
            <pc:docMk/>
            <pc:sldMk cId="1812002114" sldId="556"/>
            <ac:graphicFrameMk id="8" creationId="{B8084ECD-4486-20C8-051B-BE92CA5E614B}"/>
          </ac:graphicFrameMkLst>
        </pc:graphicFrameChg>
      </pc:sldChg>
      <pc:sldChg chg="del">
        <pc:chgData name="Steve Shellhammer" userId="0e71f22d-ee3e-49c0-82ff-dbc290af8082" providerId="ADAL" clId="{3567A114-1E4A-4313-8A4D-7E56C7A27B67}" dt="2023-12-12T20:35:03.683" v="156" actId="47"/>
        <pc:sldMkLst>
          <pc:docMk/>
          <pc:sldMk cId="540504664" sldId="557"/>
        </pc:sldMkLst>
      </pc:sldChg>
      <pc:sldChg chg="addSp delSp modSp new mod">
        <pc:chgData name="Steve Shellhammer" userId="0e71f22d-ee3e-49c0-82ff-dbc290af8082" providerId="ADAL" clId="{3567A114-1E4A-4313-8A4D-7E56C7A27B67}" dt="2023-12-13T00:25:51.562" v="2490" actId="1038"/>
        <pc:sldMkLst>
          <pc:docMk/>
          <pc:sldMk cId="1225879143" sldId="557"/>
        </pc:sldMkLst>
        <pc:spChg chg="mod">
          <ac:chgData name="Steve Shellhammer" userId="0e71f22d-ee3e-49c0-82ff-dbc290af8082" providerId="ADAL" clId="{3567A114-1E4A-4313-8A4D-7E56C7A27B67}" dt="2023-12-13T00:18:59.726" v="1838" actId="14100"/>
          <ac:spMkLst>
            <pc:docMk/>
            <pc:sldMk cId="1225879143" sldId="557"/>
            <ac:spMk id="2" creationId="{5C3C27D1-C20E-5962-8C87-06C7FB920A02}"/>
          </ac:spMkLst>
        </pc:spChg>
        <pc:spChg chg="mod">
          <ac:chgData name="Steve Shellhammer" userId="0e71f22d-ee3e-49c0-82ff-dbc290af8082" providerId="ADAL" clId="{3567A114-1E4A-4313-8A4D-7E56C7A27B67}" dt="2023-12-13T00:22:04.140" v="2206" actId="255"/>
          <ac:spMkLst>
            <pc:docMk/>
            <pc:sldMk cId="1225879143" sldId="557"/>
            <ac:spMk id="3" creationId="{8A250C6B-E63D-5E08-D3DC-59B31E96B79B}"/>
          </ac:spMkLst>
        </pc:spChg>
        <pc:graphicFrameChg chg="add mod modGraphic">
          <ac:chgData name="Steve Shellhammer" userId="0e71f22d-ee3e-49c0-82ff-dbc290af8082" providerId="ADAL" clId="{3567A114-1E4A-4313-8A4D-7E56C7A27B67}" dt="2023-12-13T00:25:51.562" v="2490" actId="1038"/>
          <ac:graphicFrameMkLst>
            <pc:docMk/>
            <pc:sldMk cId="1225879143" sldId="557"/>
            <ac:graphicFrameMk id="7" creationId="{95E1F4D5-2658-418C-4C10-D734F6E9C6B6}"/>
          </ac:graphicFrameMkLst>
        </pc:graphicFrameChg>
        <pc:graphicFrameChg chg="add del mod modGraphic">
          <ac:chgData name="Steve Shellhammer" userId="0e71f22d-ee3e-49c0-82ff-dbc290af8082" providerId="ADAL" clId="{3567A114-1E4A-4313-8A4D-7E56C7A27B67}" dt="2023-12-13T00:18:39.736" v="1821" actId="478"/>
          <ac:graphicFrameMkLst>
            <pc:docMk/>
            <pc:sldMk cId="1225879143" sldId="557"/>
            <ac:graphicFrameMk id="8" creationId="{D2CD4861-1AD2-25D5-7DAB-69E0097EF2B9}"/>
          </ac:graphicFrameMkLst>
        </pc:graphicFrameChg>
      </pc:sldChg>
      <pc:sldChg chg="delSp modSp add mod">
        <pc:chgData name="Steve Shellhammer" userId="0e71f22d-ee3e-49c0-82ff-dbc290af8082" providerId="ADAL" clId="{3567A114-1E4A-4313-8A4D-7E56C7A27B67}" dt="2023-12-13T00:44:52.258" v="3266" actId="14100"/>
        <pc:sldMkLst>
          <pc:docMk/>
          <pc:sldMk cId="4256139869" sldId="558"/>
        </pc:sldMkLst>
        <pc:spChg chg="mod">
          <ac:chgData name="Steve Shellhammer" userId="0e71f22d-ee3e-49c0-82ff-dbc290af8082" providerId="ADAL" clId="{3567A114-1E4A-4313-8A4D-7E56C7A27B67}" dt="2023-12-13T00:20:59.466" v="2104" actId="14100"/>
          <ac:spMkLst>
            <pc:docMk/>
            <pc:sldMk cId="4256139869" sldId="558"/>
            <ac:spMk id="2" creationId="{5C3C27D1-C20E-5962-8C87-06C7FB920A02}"/>
          </ac:spMkLst>
        </pc:spChg>
        <pc:spChg chg="mod">
          <ac:chgData name="Steve Shellhammer" userId="0e71f22d-ee3e-49c0-82ff-dbc290af8082" providerId="ADAL" clId="{3567A114-1E4A-4313-8A4D-7E56C7A27B67}" dt="2023-12-13T00:44:52.258" v="3266" actId="14100"/>
          <ac:spMkLst>
            <pc:docMk/>
            <pc:sldMk cId="4256139869" sldId="558"/>
            <ac:spMk id="3" creationId="{8A250C6B-E63D-5E08-D3DC-59B31E96B79B}"/>
          </ac:spMkLst>
        </pc:spChg>
        <pc:graphicFrameChg chg="del">
          <ac:chgData name="Steve Shellhammer" userId="0e71f22d-ee3e-49c0-82ff-dbc290af8082" providerId="ADAL" clId="{3567A114-1E4A-4313-8A4D-7E56C7A27B67}" dt="2023-12-13T00:18:36.315" v="1820" actId="478"/>
          <ac:graphicFrameMkLst>
            <pc:docMk/>
            <pc:sldMk cId="4256139869" sldId="558"/>
            <ac:graphicFrameMk id="7" creationId="{95E1F4D5-2658-418C-4C10-D734F6E9C6B6}"/>
          </ac:graphicFrameMkLst>
        </pc:graphicFrameChg>
        <pc:graphicFrameChg chg="mod modGraphic">
          <ac:chgData name="Steve Shellhammer" userId="0e71f22d-ee3e-49c0-82ff-dbc290af8082" providerId="ADAL" clId="{3567A114-1E4A-4313-8A4D-7E56C7A27B67}" dt="2023-12-13T00:25:41.521" v="2487" actId="1038"/>
          <ac:graphicFrameMkLst>
            <pc:docMk/>
            <pc:sldMk cId="4256139869" sldId="558"/>
            <ac:graphicFrameMk id="8" creationId="{D2CD4861-1AD2-25D5-7DAB-69E0097EF2B9}"/>
          </ac:graphicFrameMkLst>
        </pc:graphicFrameChg>
      </pc:sldChg>
      <pc:sldChg chg="addSp modSp new mod">
        <pc:chgData name="Steve Shellhammer" userId="0e71f22d-ee3e-49c0-82ff-dbc290af8082" providerId="ADAL" clId="{3567A114-1E4A-4313-8A4D-7E56C7A27B67}" dt="2023-12-13T01:00:40.649" v="3861" actId="14100"/>
        <pc:sldMkLst>
          <pc:docMk/>
          <pc:sldMk cId="1550233356" sldId="559"/>
        </pc:sldMkLst>
        <pc:spChg chg="mod">
          <ac:chgData name="Steve Shellhammer" userId="0e71f22d-ee3e-49c0-82ff-dbc290af8082" providerId="ADAL" clId="{3567A114-1E4A-4313-8A4D-7E56C7A27B67}" dt="2023-12-13T01:00:40.649" v="3861" actId="14100"/>
          <ac:spMkLst>
            <pc:docMk/>
            <pc:sldMk cId="1550233356" sldId="559"/>
            <ac:spMk id="2" creationId="{A425B2ED-11CC-611F-9CC6-4FBDCFCD3D87}"/>
          </ac:spMkLst>
        </pc:spChg>
        <pc:spChg chg="mod">
          <ac:chgData name="Steve Shellhammer" userId="0e71f22d-ee3e-49c0-82ff-dbc290af8082" providerId="ADAL" clId="{3567A114-1E4A-4313-8A4D-7E56C7A27B67}" dt="2023-12-13T00:32:10.592" v="2704" actId="14100"/>
          <ac:spMkLst>
            <pc:docMk/>
            <pc:sldMk cId="1550233356" sldId="559"/>
            <ac:spMk id="3" creationId="{296F52A3-6000-37D1-E79F-A43F7D9F8976}"/>
          </ac:spMkLst>
        </pc:spChg>
        <pc:graphicFrameChg chg="add mod modGraphic">
          <ac:chgData name="Steve Shellhammer" userId="0e71f22d-ee3e-49c0-82ff-dbc290af8082" providerId="ADAL" clId="{3567A114-1E4A-4313-8A4D-7E56C7A27B67}" dt="2023-12-13T00:32:46.565" v="2710" actId="14100"/>
          <ac:graphicFrameMkLst>
            <pc:docMk/>
            <pc:sldMk cId="1550233356" sldId="559"/>
            <ac:graphicFrameMk id="7" creationId="{3883552F-5C5E-8E71-B167-46AEF562FE64}"/>
          </ac:graphicFrameMkLst>
        </pc:graphicFrameChg>
      </pc:sldChg>
      <pc:sldChg chg="addSp modSp new mod">
        <pc:chgData name="Steve Shellhammer" userId="0e71f22d-ee3e-49c0-82ff-dbc290af8082" providerId="ADAL" clId="{3567A114-1E4A-4313-8A4D-7E56C7A27B67}" dt="2023-12-13T00:46:06.614" v="3352" actId="1076"/>
        <pc:sldMkLst>
          <pc:docMk/>
          <pc:sldMk cId="3031651474" sldId="560"/>
        </pc:sldMkLst>
        <pc:spChg chg="mod">
          <ac:chgData name="Steve Shellhammer" userId="0e71f22d-ee3e-49c0-82ff-dbc290af8082" providerId="ADAL" clId="{3567A114-1E4A-4313-8A4D-7E56C7A27B67}" dt="2023-12-13T00:33:45.648" v="2713" actId="20577"/>
          <ac:spMkLst>
            <pc:docMk/>
            <pc:sldMk cId="3031651474" sldId="560"/>
            <ac:spMk id="2" creationId="{C4100D96-FA50-9CF3-813C-2636188E0F21}"/>
          </ac:spMkLst>
        </pc:spChg>
        <pc:spChg chg="mod">
          <ac:chgData name="Steve Shellhammer" userId="0e71f22d-ee3e-49c0-82ff-dbc290af8082" providerId="ADAL" clId="{3567A114-1E4A-4313-8A4D-7E56C7A27B67}" dt="2023-12-13T00:40:57.052" v="3056" actId="255"/>
          <ac:spMkLst>
            <pc:docMk/>
            <pc:sldMk cId="3031651474" sldId="560"/>
            <ac:spMk id="3" creationId="{96A73979-A03F-2539-E657-C92ABB971603}"/>
          </ac:spMkLst>
        </pc:spChg>
        <pc:spChg chg="add mod">
          <ac:chgData name="Steve Shellhammer" userId="0e71f22d-ee3e-49c0-82ff-dbc290af8082" providerId="ADAL" clId="{3567A114-1E4A-4313-8A4D-7E56C7A27B67}" dt="2023-12-13T00:46:06.614" v="3352" actId="1076"/>
          <ac:spMkLst>
            <pc:docMk/>
            <pc:sldMk cId="3031651474" sldId="560"/>
            <ac:spMk id="8" creationId="{751875AF-E889-F994-25BF-6F831B09C048}"/>
          </ac:spMkLst>
        </pc:spChg>
        <pc:graphicFrameChg chg="add mod modGraphic">
          <ac:chgData name="Steve Shellhammer" userId="0e71f22d-ee3e-49c0-82ff-dbc290af8082" providerId="ADAL" clId="{3567A114-1E4A-4313-8A4D-7E56C7A27B67}" dt="2023-12-13T00:39:32.939" v="2955" actId="20577"/>
          <ac:graphicFrameMkLst>
            <pc:docMk/>
            <pc:sldMk cId="3031651474" sldId="560"/>
            <ac:graphicFrameMk id="7" creationId="{D03CFF71-977C-7205-A159-BF406B177ADC}"/>
          </ac:graphicFrameMkLst>
        </pc:graphicFrameChg>
      </pc:sldChg>
      <pc:sldChg chg="modSp new mod">
        <pc:chgData name="Steve Shellhammer" userId="0e71f22d-ee3e-49c0-82ff-dbc290af8082" providerId="ADAL" clId="{3567A114-1E4A-4313-8A4D-7E56C7A27B67}" dt="2023-12-13T01:01:48.696" v="3867" actId="20577"/>
        <pc:sldMkLst>
          <pc:docMk/>
          <pc:sldMk cId="3574499274" sldId="561"/>
        </pc:sldMkLst>
        <pc:spChg chg="mod">
          <ac:chgData name="Steve Shellhammer" userId="0e71f22d-ee3e-49c0-82ff-dbc290af8082" providerId="ADAL" clId="{3567A114-1E4A-4313-8A4D-7E56C7A27B67}" dt="2023-12-13T00:43:19.510" v="3250" actId="404"/>
          <ac:spMkLst>
            <pc:docMk/>
            <pc:sldMk cId="3574499274" sldId="561"/>
            <ac:spMk id="2" creationId="{721BA0BE-17EF-8922-E318-24BBC2D1CA12}"/>
          </ac:spMkLst>
        </pc:spChg>
        <pc:spChg chg="mod">
          <ac:chgData name="Steve Shellhammer" userId="0e71f22d-ee3e-49c0-82ff-dbc290af8082" providerId="ADAL" clId="{3567A114-1E4A-4313-8A4D-7E56C7A27B67}" dt="2023-12-13T01:01:48.696" v="3867" actId="20577"/>
          <ac:spMkLst>
            <pc:docMk/>
            <pc:sldMk cId="3574499274" sldId="561"/>
            <ac:spMk id="3" creationId="{4E7F86FE-F31B-ECF3-06C5-D714DE5682ED}"/>
          </ac:spMkLst>
        </pc:spChg>
      </pc:sldChg>
      <pc:sldMasterChg chg="modSldLayout">
        <pc:chgData name="Steve Shellhammer" userId="0e71f22d-ee3e-49c0-82ff-dbc290af8082" providerId="ADAL" clId="{3567A114-1E4A-4313-8A4D-7E56C7A27B67}" dt="2023-12-12T20:34:24.315" v="137" actId="20577"/>
        <pc:sldMasterMkLst>
          <pc:docMk/>
          <pc:sldMasterMk cId="0" sldId="2147483648"/>
        </pc:sldMasterMkLst>
        <pc:sldLayoutChg chg="modSp mod">
          <pc:chgData name="Steve Shellhammer" userId="0e71f22d-ee3e-49c0-82ff-dbc290af8082" providerId="ADAL" clId="{3567A114-1E4A-4313-8A4D-7E56C7A27B67}" dt="2023-12-12T20:34:24.315" v="137" actId="20577"/>
          <pc:sldLayoutMkLst>
            <pc:docMk/>
            <pc:sldMasterMk cId="0" sldId="2147483648"/>
            <pc:sldLayoutMk cId="0" sldId="2147483650"/>
          </pc:sldLayoutMkLst>
          <pc:spChg chg="mod">
            <ac:chgData name="Steve Shellhammer" userId="0e71f22d-ee3e-49c0-82ff-dbc290af8082" providerId="ADAL" clId="{3567A114-1E4A-4313-8A4D-7E56C7A27B67}" dt="2023-12-12T20:34:24.315" v="13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3/7/2024</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2024</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802.11-24/0452r0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399" y="646854"/>
            <a:ext cx="9495453"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cs typeface="Calibri" panose="020F0502020204030204" pitchFamily="34" charset="0"/>
              </a:rPr>
              <a:t>Overview of the 802.11ba PHY</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2024-03-07</a:t>
            </a:r>
            <a:endParaRPr lang="en-GB" sz="2133" b="0" dirty="0">
              <a:highlight>
                <a:srgbClr val="FFFF00"/>
              </a:highlight>
            </a:endParaRP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March 2024</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3399529257"/>
              </p:ext>
            </p:extLst>
          </p:nvPr>
        </p:nvGraphicFramePr>
        <p:xfrm>
          <a:off x="609600" y="2590800"/>
          <a:ext cx="7655876" cy="1371600"/>
        </p:xfrm>
        <a:graphic>
          <a:graphicData uri="http://schemas.openxmlformats.org/drawingml/2006/table">
            <a:tbl>
              <a:tblPr>
                <a:tableStyleId>{5C22544A-7EE6-4342-B048-85BDC9FD1C3A}</a:tableStyleId>
              </a:tblPr>
              <a:tblGrid>
                <a:gridCol w="2321876">
                  <a:extLst>
                    <a:ext uri="{9D8B030D-6E8A-4147-A177-3AD203B41FA5}">
                      <a16:colId xmlns:a16="http://schemas.microsoft.com/office/drawing/2014/main" val="1982600515"/>
                    </a:ext>
                  </a:extLst>
                </a:gridCol>
                <a:gridCol w="2104821">
                  <a:extLst>
                    <a:ext uri="{9D8B030D-6E8A-4147-A177-3AD203B41FA5}">
                      <a16:colId xmlns:a16="http://schemas.microsoft.com/office/drawing/2014/main" val="2703258511"/>
                    </a:ext>
                  </a:extLst>
                </a:gridCol>
                <a:gridCol w="3229179">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ctr">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1786647"/>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Pooria Pakrooh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ctr">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ppakrooh@qti.qualcomm.com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013230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1F157-C8F6-980A-FB38-A715260155D8}"/>
              </a:ext>
            </a:extLst>
          </p:cNvPr>
          <p:cNvSpPr>
            <a:spLocks noGrp="1"/>
          </p:cNvSpPr>
          <p:nvPr>
            <p:ph type="title"/>
          </p:nvPr>
        </p:nvSpPr>
        <p:spPr/>
        <p:txBody>
          <a:bodyPr/>
          <a:lstStyle/>
          <a:p>
            <a:r>
              <a:rPr lang="en-US" dirty="0"/>
              <a:t>Modulation (cont.)</a:t>
            </a:r>
          </a:p>
        </p:txBody>
      </p:sp>
      <p:sp>
        <p:nvSpPr>
          <p:cNvPr id="3" name="Content Placeholder 2">
            <a:extLst>
              <a:ext uri="{FF2B5EF4-FFF2-40B4-BE49-F238E27FC236}">
                <a16:creationId xmlns:a16="http://schemas.microsoft.com/office/drawing/2014/main" id="{0B8CD50D-F669-6BB2-F6D3-6897E91BF319}"/>
              </a:ext>
            </a:extLst>
          </p:cNvPr>
          <p:cNvSpPr>
            <a:spLocks noGrp="1"/>
          </p:cNvSpPr>
          <p:nvPr>
            <p:ph idx="1"/>
          </p:nvPr>
        </p:nvSpPr>
        <p:spPr>
          <a:xfrm>
            <a:off x="532554" y="1867749"/>
            <a:ext cx="8686800" cy="4387427"/>
          </a:xfrm>
        </p:spPr>
        <p:txBody>
          <a:bodyPr/>
          <a:lstStyle/>
          <a:p>
            <a:r>
              <a:rPr lang="en-US" dirty="0"/>
              <a:t>There are additional benefits to this multicarrier on-off keying (MC-OOK) waveform beyond the ease of TX implementation</a:t>
            </a:r>
          </a:p>
          <a:p>
            <a:r>
              <a:rPr lang="en-US" dirty="0"/>
              <a:t>With single-carrier OOK the TX bandwidth is set by the OOK symbol rate, and as we will explain later, a low symbol rate has advantages for the WUR</a:t>
            </a:r>
          </a:p>
          <a:p>
            <a:r>
              <a:rPr lang="en-US" dirty="0"/>
              <a:t>With this style of OOK we can have a wider bandwidth than the bandwidth based on the symbol rate</a:t>
            </a:r>
          </a:p>
          <a:p>
            <a:r>
              <a:rPr lang="en-US" dirty="0"/>
              <a:t>To obtain a 4 MHz bandwidth 13 subcarriers are used, and the other subcarriers are null</a:t>
            </a:r>
          </a:p>
          <a:p>
            <a:r>
              <a:rPr lang="en-US" dirty="0"/>
              <a:t>This is a much larger bandwidth than would be obtained if a single carrier OOK was used with this symbol rate</a:t>
            </a:r>
          </a:p>
          <a:p>
            <a:endParaRPr lang="en-US" dirty="0"/>
          </a:p>
          <a:p>
            <a:endParaRPr lang="en-US" dirty="0"/>
          </a:p>
        </p:txBody>
      </p:sp>
      <p:sp>
        <p:nvSpPr>
          <p:cNvPr id="4" name="Slide Number Placeholder 3">
            <a:extLst>
              <a:ext uri="{FF2B5EF4-FFF2-40B4-BE49-F238E27FC236}">
                <a16:creationId xmlns:a16="http://schemas.microsoft.com/office/drawing/2014/main" id="{574CD531-D3B2-C684-69EC-71E802C4F47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BC2E0DF7-09BD-6A4D-DD6D-567AE546D02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34D713D-2BDC-6C63-6241-80AC517D651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69590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D9B31-6E2C-914F-6FF5-019066CE2387}"/>
              </a:ext>
            </a:extLst>
          </p:cNvPr>
          <p:cNvSpPr>
            <a:spLocks noGrp="1"/>
          </p:cNvSpPr>
          <p:nvPr>
            <p:ph type="title"/>
          </p:nvPr>
        </p:nvSpPr>
        <p:spPr/>
        <p:txBody>
          <a:bodyPr/>
          <a:lstStyle/>
          <a:p>
            <a:r>
              <a:rPr lang="en-US" dirty="0"/>
              <a:t>Data Rates</a:t>
            </a:r>
          </a:p>
        </p:txBody>
      </p:sp>
      <p:sp>
        <p:nvSpPr>
          <p:cNvPr id="3" name="Content Placeholder 2">
            <a:extLst>
              <a:ext uri="{FF2B5EF4-FFF2-40B4-BE49-F238E27FC236}">
                <a16:creationId xmlns:a16="http://schemas.microsoft.com/office/drawing/2014/main" id="{132228B8-288D-8C41-5B7C-C2C4972F53F2}"/>
              </a:ext>
            </a:extLst>
          </p:cNvPr>
          <p:cNvSpPr>
            <a:spLocks noGrp="1"/>
          </p:cNvSpPr>
          <p:nvPr>
            <p:ph idx="1"/>
          </p:nvPr>
        </p:nvSpPr>
        <p:spPr>
          <a:xfrm>
            <a:off x="731520" y="2113282"/>
            <a:ext cx="8107680" cy="4387427"/>
          </a:xfrm>
        </p:spPr>
        <p:txBody>
          <a:bodyPr/>
          <a:lstStyle/>
          <a:p>
            <a:r>
              <a:rPr lang="en-US" dirty="0"/>
              <a:t>The Task Group decided on two data rates</a:t>
            </a:r>
          </a:p>
          <a:p>
            <a:pPr lvl="1"/>
            <a:r>
              <a:rPr lang="en-US" dirty="0"/>
              <a:t>Low Data Rate (LDR) = 62.5 kb/s</a:t>
            </a:r>
          </a:p>
          <a:p>
            <a:pPr lvl="1"/>
            <a:r>
              <a:rPr lang="en-US" dirty="0"/>
              <a:t>High Data Rate (HDR) = 250 kb/s</a:t>
            </a:r>
          </a:p>
          <a:p>
            <a:r>
              <a:rPr lang="en-US" dirty="0"/>
              <a:t>The LDR has better range given it operates at a lower SNR.</a:t>
            </a:r>
          </a:p>
          <a:p>
            <a:pPr lvl="1"/>
            <a:r>
              <a:rPr lang="en-US" dirty="0"/>
              <a:t>It can operate at 6 dB lower than the HDR.</a:t>
            </a:r>
          </a:p>
          <a:p>
            <a:r>
              <a:rPr lang="en-US" dirty="0"/>
              <a:t>The HDR has the advantage of a shorter PPDU duration.</a:t>
            </a:r>
          </a:p>
          <a:p>
            <a:r>
              <a:rPr lang="en-US" dirty="0"/>
              <a:t>The LDR is mandatory and the HDR is optional.</a:t>
            </a:r>
          </a:p>
          <a:p>
            <a:endParaRPr lang="en-US" dirty="0"/>
          </a:p>
        </p:txBody>
      </p:sp>
      <p:sp>
        <p:nvSpPr>
          <p:cNvPr id="4" name="Slide Number Placeholder 3">
            <a:extLst>
              <a:ext uri="{FF2B5EF4-FFF2-40B4-BE49-F238E27FC236}">
                <a16:creationId xmlns:a16="http://schemas.microsoft.com/office/drawing/2014/main" id="{409DECE4-8A41-F05D-9435-27A4ADF7B30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6978A8-CFB0-C6C6-CEC4-BA3456A4FBA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68D22257-30F7-7508-E6E0-1096208F52A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803452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81B0-154B-EE45-BF0D-53A36E272C65}"/>
              </a:ext>
            </a:extLst>
          </p:cNvPr>
          <p:cNvSpPr>
            <a:spLocks noGrp="1"/>
          </p:cNvSpPr>
          <p:nvPr>
            <p:ph type="title"/>
          </p:nvPr>
        </p:nvSpPr>
        <p:spPr>
          <a:xfrm>
            <a:off x="731520" y="731523"/>
            <a:ext cx="8288868" cy="716278"/>
          </a:xfrm>
        </p:spPr>
        <p:txBody>
          <a:bodyPr/>
          <a:lstStyle/>
          <a:p>
            <a:r>
              <a:rPr lang="en-US" dirty="0"/>
              <a:t>Manchester Encoding</a:t>
            </a:r>
          </a:p>
        </p:txBody>
      </p:sp>
      <p:sp>
        <p:nvSpPr>
          <p:cNvPr id="3" name="Content Placeholder 2">
            <a:extLst>
              <a:ext uri="{FF2B5EF4-FFF2-40B4-BE49-F238E27FC236}">
                <a16:creationId xmlns:a16="http://schemas.microsoft.com/office/drawing/2014/main" id="{D39FD154-2D67-93D2-6763-C86B1169DE42}"/>
              </a:ext>
            </a:extLst>
          </p:cNvPr>
          <p:cNvSpPr>
            <a:spLocks noGrp="1"/>
          </p:cNvSpPr>
          <p:nvPr>
            <p:ph idx="1"/>
          </p:nvPr>
        </p:nvSpPr>
        <p:spPr>
          <a:xfrm>
            <a:off x="731520" y="1532471"/>
            <a:ext cx="8288868" cy="5173130"/>
          </a:xfrm>
        </p:spPr>
        <p:txBody>
          <a:bodyPr/>
          <a:lstStyle/>
          <a:p>
            <a:r>
              <a:rPr lang="en-US" dirty="0"/>
              <a:t>In OOK without a line code (like Manchester encoding) the receiver needs to set a threshold between the receive level of the On and Off symbols, in order to decode.</a:t>
            </a:r>
          </a:p>
          <a:p>
            <a:r>
              <a:rPr lang="en-US" dirty="0"/>
              <a:t>With Manchester encoding logical bits are encoded by an On symbol followed by an Off symbol or an Off symbol followed by an On Symbol</a:t>
            </a:r>
          </a:p>
          <a:p>
            <a:r>
              <a:rPr lang="en-US" dirty="0"/>
              <a:t>To decode a bit, the receiver can subtract the power of the first symbol from the power of the second symbol and comparing to zero.</a:t>
            </a:r>
          </a:p>
          <a:p>
            <a:r>
              <a:rPr lang="en-US" dirty="0"/>
              <a:t>Hence, with Manchester encoding the receiver does not need to determine the optimum threshold between On and Off receive symbols</a:t>
            </a:r>
          </a:p>
          <a:p>
            <a:pPr lvl="1"/>
            <a:r>
              <a:rPr lang="en-US" dirty="0"/>
              <a:t>This simplifies the WUR decoder</a:t>
            </a:r>
          </a:p>
          <a:p>
            <a:endParaRPr lang="en-US" dirty="0"/>
          </a:p>
        </p:txBody>
      </p:sp>
      <p:sp>
        <p:nvSpPr>
          <p:cNvPr id="4" name="Slide Number Placeholder 3">
            <a:extLst>
              <a:ext uri="{FF2B5EF4-FFF2-40B4-BE49-F238E27FC236}">
                <a16:creationId xmlns:a16="http://schemas.microsoft.com/office/drawing/2014/main" id="{C63F611B-9772-4236-5EB8-DF255EC4C61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6EE6289-FF0A-8AEA-60C4-23C05B31911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44413EC-E331-D360-6A64-08E4188F53B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417826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AC44E-14FD-2AC1-23AF-28231EAC5154}"/>
              </a:ext>
            </a:extLst>
          </p:cNvPr>
          <p:cNvSpPr>
            <a:spLocks noGrp="1"/>
          </p:cNvSpPr>
          <p:nvPr>
            <p:ph type="title"/>
          </p:nvPr>
        </p:nvSpPr>
        <p:spPr>
          <a:xfrm>
            <a:off x="731520" y="731523"/>
            <a:ext cx="8288868" cy="944878"/>
          </a:xfrm>
        </p:spPr>
        <p:txBody>
          <a:bodyPr/>
          <a:lstStyle/>
          <a:p>
            <a:r>
              <a:rPr lang="en-US" dirty="0"/>
              <a:t>Manchester Encoding (Cont.)</a:t>
            </a:r>
          </a:p>
        </p:txBody>
      </p:sp>
      <p:sp>
        <p:nvSpPr>
          <p:cNvPr id="3" name="Content Placeholder 2">
            <a:extLst>
              <a:ext uri="{FF2B5EF4-FFF2-40B4-BE49-F238E27FC236}">
                <a16:creationId xmlns:a16="http://schemas.microsoft.com/office/drawing/2014/main" id="{E9513748-4DC4-C889-C0AA-0490EACB72C7}"/>
              </a:ext>
            </a:extLst>
          </p:cNvPr>
          <p:cNvSpPr>
            <a:spLocks noGrp="1"/>
          </p:cNvSpPr>
          <p:nvPr>
            <p:ph idx="1"/>
          </p:nvPr>
        </p:nvSpPr>
        <p:spPr>
          <a:xfrm>
            <a:off x="533400" y="1676401"/>
            <a:ext cx="8763000" cy="2209799"/>
          </a:xfrm>
        </p:spPr>
        <p:txBody>
          <a:bodyPr/>
          <a:lstStyle/>
          <a:p>
            <a:r>
              <a:rPr lang="en-US" dirty="0"/>
              <a:t>Below we see the reception of either a Manchester encoded Logical Zero or Logical One</a:t>
            </a:r>
          </a:p>
          <a:p>
            <a:r>
              <a:rPr lang="en-US" dirty="0"/>
              <a:t>The receiver only needs to compare the received energy in the two symbols to decode</a:t>
            </a:r>
          </a:p>
          <a:p>
            <a:r>
              <a:rPr lang="en-US" dirty="0"/>
              <a:t>Note, this does require two symbols to transmit one logical bit</a:t>
            </a:r>
          </a:p>
        </p:txBody>
      </p:sp>
      <p:sp>
        <p:nvSpPr>
          <p:cNvPr id="4" name="Slide Number Placeholder 3">
            <a:extLst>
              <a:ext uri="{FF2B5EF4-FFF2-40B4-BE49-F238E27FC236}">
                <a16:creationId xmlns:a16="http://schemas.microsoft.com/office/drawing/2014/main" id="{E727837E-68CD-12B4-B8CF-9A73D678D19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B9E7E18C-006C-F3BE-DA66-B37A83349C01}"/>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0C08725-337A-75B0-23A1-3AE7ADBAE804}"/>
              </a:ext>
            </a:extLst>
          </p:cNvPr>
          <p:cNvSpPr>
            <a:spLocks noGrp="1"/>
          </p:cNvSpPr>
          <p:nvPr>
            <p:ph type="dt" idx="15"/>
          </p:nvPr>
        </p:nvSpPr>
        <p:spPr/>
        <p:txBody>
          <a:bodyPr/>
          <a:lstStyle/>
          <a:p>
            <a:r>
              <a:rPr lang="en-US"/>
              <a:t>March 2024</a:t>
            </a:r>
            <a:endParaRPr lang="en-GB" dirty="0"/>
          </a:p>
        </p:txBody>
      </p:sp>
      <p:pic>
        <p:nvPicPr>
          <p:cNvPr id="12" name="Graphic 11">
            <a:extLst>
              <a:ext uri="{FF2B5EF4-FFF2-40B4-BE49-F238E27FC236}">
                <a16:creationId xmlns:a16="http://schemas.microsoft.com/office/drawing/2014/main" id="{9E5DBE8A-44AF-B740-8DE3-5D22E835319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19200" y="4114800"/>
            <a:ext cx="7153275" cy="2514600"/>
          </a:xfrm>
          <a:prstGeom prst="rect">
            <a:avLst/>
          </a:prstGeom>
        </p:spPr>
      </p:pic>
    </p:spTree>
    <p:extLst>
      <p:ext uri="{BB962C8B-B14F-4D97-AF65-F5344CB8AC3E}">
        <p14:creationId xmlns:p14="http://schemas.microsoft.com/office/powerpoint/2010/main" val="3443101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4111F-A889-7899-CED6-01DE64B87199}"/>
              </a:ext>
            </a:extLst>
          </p:cNvPr>
          <p:cNvSpPr>
            <a:spLocks noGrp="1"/>
          </p:cNvSpPr>
          <p:nvPr>
            <p:ph type="title"/>
          </p:nvPr>
        </p:nvSpPr>
        <p:spPr>
          <a:xfrm>
            <a:off x="731520" y="731523"/>
            <a:ext cx="8288868" cy="640078"/>
          </a:xfrm>
        </p:spPr>
        <p:txBody>
          <a:bodyPr/>
          <a:lstStyle/>
          <a:p>
            <a:r>
              <a:rPr lang="en-US" dirty="0"/>
              <a:t>WUR-Sync Field</a:t>
            </a:r>
          </a:p>
        </p:txBody>
      </p:sp>
      <p:sp>
        <p:nvSpPr>
          <p:cNvPr id="3" name="Content Placeholder 2">
            <a:extLst>
              <a:ext uri="{FF2B5EF4-FFF2-40B4-BE49-F238E27FC236}">
                <a16:creationId xmlns:a16="http://schemas.microsoft.com/office/drawing/2014/main" id="{6796C30E-6473-955F-F414-2B6A862E783E}"/>
              </a:ext>
            </a:extLst>
          </p:cNvPr>
          <p:cNvSpPr>
            <a:spLocks noGrp="1"/>
          </p:cNvSpPr>
          <p:nvPr>
            <p:ph idx="1"/>
          </p:nvPr>
        </p:nvSpPr>
        <p:spPr>
          <a:xfrm>
            <a:off x="731520" y="1447800"/>
            <a:ext cx="8380306" cy="5257800"/>
          </a:xfrm>
        </p:spPr>
        <p:txBody>
          <a:bodyPr/>
          <a:lstStyle/>
          <a:p>
            <a:r>
              <a:rPr lang="en-US" dirty="0"/>
              <a:t>The first part of the WUR Portion of the PPDU is the Sync field</a:t>
            </a:r>
          </a:p>
          <a:p>
            <a:r>
              <a:rPr lang="en-US" dirty="0"/>
              <a:t>As the name implies, it enables the WUR Receiver to synchronize to the transmitted signal</a:t>
            </a:r>
          </a:p>
          <a:p>
            <a:r>
              <a:rPr lang="en-US" dirty="0"/>
              <a:t>It also allows for packet detection</a:t>
            </a:r>
          </a:p>
          <a:p>
            <a:r>
              <a:rPr lang="en-US" dirty="0"/>
              <a:t>There are two possible lengths of the Sync field</a:t>
            </a:r>
          </a:p>
          <a:p>
            <a:pPr lvl="1"/>
            <a:r>
              <a:rPr lang="en-US" dirty="0"/>
              <a:t>64 µs duration, used for high-data rate (HDR)</a:t>
            </a:r>
          </a:p>
          <a:p>
            <a:pPr lvl="1"/>
            <a:r>
              <a:rPr lang="en-US" dirty="0"/>
              <a:t>128 µs duration, used for low-data rate (LDR)</a:t>
            </a:r>
          </a:p>
          <a:p>
            <a:r>
              <a:rPr lang="en-US" dirty="0"/>
              <a:t>The Task Group decided to not include a signal (SIG) field, which is where in other 802.11 standards the data rate, or modulation and coding scheme (MCS) is transmitted</a:t>
            </a:r>
          </a:p>
          <a:p>
            <a:pPr lvl="1"/>
            <a:r>
              <a:rPr lang="en-US" dirty="0"/>
              <a:t>This is intended to simplify the PPDU format</a:t>
            </a:r>
          </a:p>
          <a:p>
            <a:r>
              <a:rPr lang="en-US" dirty="0"/>
              <a:t>So, the Sync field is used to signal whether HDR or LDR is used in the Data field</a:t>
            </a:r>
          </a:p>
          <a:p>
            <a:endParaRPr lang="en-US" dirty="0"/>
          </a:p>
        </p:txBody>
      </p:sp>
      <p:sp>
        <p:nvSpPr>
          <p:cNvPr id="4" name="Slide Number Placeholder 3">
            <a:extLst>
              <a:ext uri="{FF2B5EF4-FFF2-40B4-BE49-F238E27FC236}">
                <a16:creationId xmlns:a16="http://schemas.microsoft.com/office/drawing/2014/main" id="{AF17FDDC-E2E3-A822-0106-BDE544CA9B8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63ADC6F8-DF98-C999-7371-F83AF6C3B2BB}"/>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01DBABD5-0DCA-D133-917A-9541479D1508}"/>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894305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FE863-9B4B-7620-3B4D-8BA255F05CC7}"/>
              </a:ext>
            </a:extLst>
          </p:cNvPr>
          <p:cNvSpPr>
            <a:spLocks noGrp="1"/>
          </p:cNvSpPr>
          <p:nvPr>
            <p:ph type="title"/>
          </p:nvPr>
        </p:nvSpPr>
        <p:spPr/>
        <p:txBody>
          <a:bodyPr/>
          <a:lstStyle/>
          <a:p>
            <a:r>
              <a:rPr lang="en-US" dirty="0"/>
              <a:t>WUR-Sync Field (cont.)</a:t>
            </a:r>
          </a:p>
        </p:txBody>
      </p:sp>
      <p:sp>
        <p:nvSpPr>
          <p:cNvPr id="3" name="Content Placeholder 2">
            <a:extLst>
              <a:ext uri="{FF2B5EF4-FFF2-40B4-BE49-F238E27FC236}">
                <a16:creationId xmlns:a16="http://schemas.microsoft.com/office/drawing/2014/main" id="{AEEFED7A-B897-657C-B421-2E25FE977040}"/>
              </a:ext>
            </a:extLst>
          </p:cNvPr>
          <p:cNvSpPr>
            <a:spLocks noGrp="1"/>
          </p:cNvSpPr>
          <p:nvPr>
            <p:ph idx="1"/>
          </p:nvPr>
        </p:nvSpPr>
        <p:spPr>
          <a:xfrm>
            <a:off x="731520" y="2113282"/>
            <a:ext cx="7955280" cy="4387427"/>
          </a:xfrm>
        </p:spPr>
        <p:txBody>
          <a:bodyPr/>
          <a:lstStyle/>
          <a:p>
            <a:r>
              <a:rPr lang="en-US" dirty="0"/>
              <a:t>The Task Group decided to use 2 µs symbols in the Sync field instead of 4 µs symbols</a:t>
            </a:r>
          </a:p>
          <a:p>
            <a:r>
              <a:rPr lang="en-US" dirty="0"/>
              <a:t>The reason for this is that for a given duration, more short symbols can be fit into the specified duration</a:t>
            </a:r>
          </a:p>
          <a:p>
            <a:r>
              <a:rPr lang="en-US" dirty="0"/>
              <a:t>For example, in a 64 µs duration:</a:t>
            </a:r>
          </a:p>
          <a:p>
            <a:pPr lvl="1"/>
            <a:r>
              <a:rPr lang="en-US" dirty="0"/>
              <a:t>If the symbol duration is 2 µs then 32 symbols can be used</a:t>
            </a:r>
          </a:p>
          <a:p>
            <a:pPr lvl="1"/>
            <a:r>
              <a:rPr lang="en-US" dirty="0"/>
              <a:t>If the symbol duration is 4 µs only 16 symbols can be used</a:t>
            </a:r>
          </a:p>
          <a:p>
            <a:r>
              <a:rPr lang="en-US" dirty="0"/>
              <a:t>Having more symbols makes it possible to design a more robust Sync field</a:t>
            </a:r>
          </a:p>
        </p:txBody>
      </p:sp>
      <p:sp>
        <p:nvSpPr>
          <p:cNvPr id="4" name="Slide Number Placeholder 3">
            <a:extLst>
              <a:ext uri="{FF2B5EF4-FFF2-40B4-BE49-F238E27FC236}">
                <a16:creationId xmlns:a16="http://schemas.microsoft.com/office/drawing/2014/main" id="{C7EFAEEF-15AA-3BDB-80AF-DFCCBC6C1BF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A8F520D-FEF1-3C19-AFF3-B0F4DAB5351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128DD10-BD3F-6A12-9720-8E8020905FB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78946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2CC3C-E30E-2167-8D8A-E3670BF6C6D2}"/>
              </a:ext>
            </a:extLst>
          </p:cNvPr>
          <p:cNvSpPr>
            <a:spLocks noGrp="1"/>
          </p:cNvSpPr>
          <p:nvPr>
            <p:ph type="title"/>
          </p:nvPr>
        </p:nvSpPr>
        <p:spPr>
          <a:xfrm>
            <a:off x="731520" y="731523"/>
            <a:ext cx="8288868" cy="792478"/>
          </a:xfrm>
        </p:spPr>
        <p:txBody>
          <a:bodyPr/>
          <a:lstStyle/>
          <a:p>
            <a:r>
              <a:rPr lang="en-US" dirty="0"/>
              <a:t>WUR-Sync Field (cont.)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FC5E1A-791C-D132-3DBF-1A0E1B926E65}"/>
                  </a:ext>
                </a:extLst>
              </p:cNvPr>
              <p:cNvSpPr>
                <a:spLocks noGrp="1"/>
              </p:cNvSpPr>
              <p:nvPr>
                <p:ph idx="1"/>
              </p:nvPr>
            </p:nvSpPr>
            <p:spPr>
              <a:xfrm>
                <a:off x="743373" y="1513165"/>
                <a:ext cx="8288868" cy="1439329"/>
              </a:xfrm>
            </p:spPr>
            <p:txBody>
              <a:bodyPr/>
              <a:lstStyle/>
              <a:p>
                <a:r>
                  <a:rPr lang="en-US" dirty="0"/>
                  <a:t>For the HDR the Sync field is specified as the bit sequence </a:t>
                </a:r>
                <a14:m>
                  <m:oMath xmlns:m="http://schemas.openxmlformats.org/officeDocument/2006/math">
                    <m:acc>
                      <m:accPr>
                        <m:chr m:val="̅"/>
                        <m:ctrlPr>
                          <a:rPr lang="en-US" i="1" smtClean="0">
                            <a:latin typeface="Cambria Math" panose="02040503050406030204" pitchFamily="18" charset="0"/>
                          </a:rPr>
                        </m:ctrlPr>
                      </m:accPr>
                      <m:e>
                        <m:r>
                          <a:rPr lang="en-US" b="1" i="1" smtClean="0">
                            <a:latin typeface="Cambria Math" panose="02040503050406030204" pitchFamily="18" charset="0"/>
                          </a:rPr>
                          <m:t>𝑾</m:t>
                        </m:r>
                      </m:e>
                    </m:acc>
                  </m:oMath>
                </a14:m>
                <a:r>
                  <a:rPr lang="en-US" dirty="0"/>
                  <a:t>, which is the logical complement of the sequence </a:t>
                </a:r>
                <a14:m>
                  <m:oMath xmlns:m="http://schemas.openxmlformats.org/officeDocument/2006/math">
                    <m:r>
                      <a:rPr lang="en-US" b="1" i="1" smtClean="0">
                        <a:latin typeface="Cambria Math" panose="02040503050406030204" pitchFamily="18" charset="0"/>
                      </a:rPr>
                      <m:t>𝑾</m:t>
                    </m:r>
                  </m:oMath>
                </a14:m>
                <a:endParaRPr lang="en-US" dirty="0"/>
              </a:p>
              <a:p>
                <a:r>
                  <a:rPr lang="en-US" dirty="0"/>
                  <a:t>With 1 indicating an On symbol and 0 indicating an Off symbol</a:t>
                </a:r>
              </a:p>
            </p:txBody>
          </p:sp>
        </mc:Choice>
        <mc:Fallback xmlns="">
          <p:sp>
            <p:nvSpPr>
              <p:cNvPr id="3" name="Content Placeholder 2">
                <a:extLst>
                  <a:ext uri="{FF2B5EF4-FFF2-40B4-BE49-F238E27FC236}">
                    <a16:creationId xmlns:a16="http://schemas.microsoft.com/office/drawing/2014/main" id="{A7FC5E1A-791C-D132-3DBF-1A0E1B926E65}"/>
                  </a:ext>
                </a:extLst>
              </p:cNvPr>
              <p:cNvSpPr>
                <a:spLocks noGrp="1" noRot="1" noChangeAspect="1" noMove="1" noResize="1" noEditPoints="1" noAdjustHandles="1" noChangeArrowheads="1" noChangeShapeType="1" noTextEdit="1"/>
              </p:cNvSpPr>
              <p:nvPr>
                <p:ph idx="1"/>
              </p:nvPr>
            </p:nvSpPr>
            <p:spPr>
              <a:xfrm>
                <a:off x="743373" y="1513165"/>
                <a:ext cx="8288868" cy="1439329"/>
              </a:xfrm>
              <a:blipFill>
                <a:blip r:embed="rId2"/>
                <a:stretch>
                  <a:fillRect l="-956" t="-3390" r="-1765" b="-2288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07282294-52C7-6861-E465-6356B00F00C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6E00880-26A1-A05F-D25A-563949CC32B3}"/>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F1D06BB-E38F-76A9-19C8-E8980BC230CB}"/>
              </a:ext>
            </a:extLst>
          </p:cNvPr>
          <p:cNvSpPr>
            <a:spLocks noGrp="1"/>
          </p:cNvSpPr>
          <p:nvPr>
            <p:ph type="dt" idx="15"/>
          </p:nvPr>
        </p:nvSpPr>
        <p:spPr/>
        <p:txBody>
          <a:bodyPr/>
          <a:lstStyle/>
          <a:p>
            <a:r>
              <a:rPr lang="en-US"/>
              <a:t>March 2024</a:t>
            </a:r>
            <a:endParaRPr lang="en-GB" dirty="0"/>
          </a:p>
        </p:txBody>
      </p:sp>
      <p:pic>
        <p:nvPicPr>
          <p:cNvPr id="8" name="Picture 7">
            <a:extLst>
              <a:ext uri="{FF2B5EF4-FFF2-40B4-BE49-F238E27FC236}">
                <a16:creationId xmlns:a16="http://schemas.microsoft.com/office/drawing/2014/main" id="{20BADCEC-86F8-3486-D76D-AF5BC0865AEF}"/>
              </a:ext>
            </a:extLst>
          </p:cNvPr>
          <p:cNvPicPr>
            <a:picLocks noChangeAspect="1"/>
          </p:cNvPicPr>
          <p:nvPr/>
        </p:nvPicPr>
        <p:blipFill>
          <a:blip r:embed="rId3"/>
          <a:stretch>
            <a:fillRect/>
          </a:stretch>
        </p:blipFill>
        <p:spPr>
          <a:xfrm>
            <a:off x="361289" y="3153626"/>
            <a:ext cx="8946356" cy="647700"/>
          </a:xfrm>
          <a:prstGeom prst="rect">
            <a:avLst/>
          </a:prstGeom>
        </p:spPr>
      </p:pic>
      <mc:AlternateContent xmlns:mc="http://schemas.openxmlformats.org/markup-compatibility/2006" xmlns:a14="http://schemas.microsoft.com/office/drawing/2010/main">
        <mc:Choice Requires="a14">
          <p:sp>
            <p:nvSpPr>
              <p:cNvPr id="9" name="Content Placeholder 2">
                <a:extLst>
                  <a:ext uri="{FF2B5EF4-FFF2-40B4-BE49-F238E27FC236}">
                    <a16:creationId xmlns:a16="http://schemas.microsoft.com/office/drawing/2014/main" id="{9857AEF2-8EE3-A8FC-19DB-52A5998C5664}"/>
                  </a:ext>
                </a:extLst>
              </p:cNvPr>
              <p:cNvSpPr txBox="1">
                <a:spLocks/>
              </p:cNvSpPr>
              <p:nvPr/>
            </p:nvSpPr>
            <p:spPr bwMode="auto">
              <a:xfrm>
                <a:off x="731520" y="3894671"/>
                <a:ext cx="8288868" cy="143932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For the LDR the Sync field is specified as the bit sequence </a:t>
                </a:r>
                <a14:m>
                  <m:oMath xmlns:m="http://schemas.openxmlformats.org/officeDocument/2006/math">
                    <m:r>
                      <a:rPr lang="en-US" b="1" i="1" kern="0" smtClean="0">
                        <a:latin typeface="Cambria Math" panose="02040503050406030204" pitchFamily="18" charset="0"/>
                      </a:rPr>
                      <m:t>𝑾𝑾</m:t>
                    </m:r>
                  </m:oMath>
                </a14:m>
                <a:r>
                  <a:rPr lang="en-US" kern="0" dirty="0"/>
                  <a:t>, which is the concatenation of two copies of </a:t>
                </a:r>
                <a14:m>
                  <m:oMath xmlns:m="http://schemas.openxmlformats.org/officeDocument/2006/math">
                    <m:r>
                      <a:rPr lang="en-US" b="1" i="1" kern="0" smtClean="0">
                        <a:latin typeface="Cambria Math" panose="02040503050406030204" pitchFamily="18" charset="0"/>
                      </a:rPr>
                      <m:t>𝑾</m:t>
                    </m:r>
                  </m:oMath>
                </a14:m>
                <a:endParaRPr lang="en-US" kern="0" dirty="0"/>
              </a:p>
              <a:p>
                <a:r>
                  <a:rPr lang="en-US" kern="0" dirty="0"/>
                  <a:t>With 1 indicating an On symbol and 0 indicating an Off symbol</a:t>
                </a:r>
              </a:p>
            </p:txBody>
          </p:sp>
        </mc:Choice>
        <mc:Fallback xmlns="">
          <p:sp>
            <p:nvSpPr>
              <p:cNvPr id="9" name="Content Placeholder 2">
                <a:extLst>
                  <a:ext uri="{FF2B5EF4-FFF2-40B4-BE49-F238E27FC236}">
                    <a16:creationId xmlns:a16="http://schemas.microsoft.com/office/drawing/2014/main" id="{9857AEF2-8EE3-A8FC-19DB-52A5998C5664}"/>
                  </a:ext>
                </a:extLst>
              </p:cNvPr>
              <p:cNvSpPr txBox="1">
                <a:spLocks noRot="1" noChangeAspect="1" noMove="1" noResize="1" noEditPoints="1" noAdjustHandles="1" noChangeArrowheads="1" noChangeShapeType="1" noTextEdit="1"/>
              </p:cNvSpPr>
              <p:nvPr/>
            </p:nvSpPr>
            <p:spPr bwMode="auto">
              <a:xfrm>
                <a:off x="731520" y="3894671"/>
                <a:ext cx="8288868" cy="1439329"/>
              </a:xfrm>
              <a:prstGeom prst="rect">
                <a:avLst/>
              </a:prstGeom>
              <a:blipFill>
                <a:blip r:embed="rId4"/>
                <a:stretch>
                  <a:fillRect l="-956" t="-3390" b="-22881"/>
                </a:stretch>
              </a:blipFill>
              <a:ln w="9525">
                <a:noFill/>
                <a:round/>
                <a:headEnd/>
                <a:tailEnd/>
              </a:ln>
              <a:effectLst/>
            </p:spPr>
            <p:txBody>
              <a:bodyPr/>
              <a:lstStyle/>
              <a:p>
                <a:r>
                  <a:rPr lang="en-US">
                    <a:noFill/>
                  </a:rPr>
                  <a:t> </a:t>
                </a:r>
              </a:p>
            </p:txBody>
          </p:sp>
        </mc:Fallback>
      </mc:AlternateContent>
      <p:pic>
        <p:nvPicPr>
          <p:cNvPr id="11" name="Picture 10">
            <a:extLst>
              <a:ext uri="{FF2B5EF4-FFF2-40B4-BE49-F238E27FC236}">
                <a16:creationId xmlns:a16="http://schemas.microsoft.com/office/drawing/2014/main" id="{68F344C2-5B66-F955-F268-879008447D73}"/>
              </a:ext>
            </a:extLst>
          </p:cNvPr>
          <p:cNvPicPr>
            <a:picLocks noChangeAspect="1"/>
          </p:cNvPicPr>
          <p:nvPr/>
        </p:nvPicPr>
        <p:blipFill>
          <a:blip r:embed="rId5"/>
          <a:stretch>
            <a:fillRect/>
          </a:stretch>
        </p:blipFill>
        <p:spPr>
          <a:xfrm>
            <a:off x="381000" y="5562600"/>
            <a:ext cx="8889683" cy="639604"/>
          </a:xfrm>
          <a:prstGeom prst="rect">
            <a:avLst/>
          </a:prstGeom>
        </p:spPr>
      </p:pic>
    </p:spTree>
    <p:extLst>
      <p:ext uri="{BB962C8B-B14F-4D97-AF65-F5344CB8AC3E}">
        <p14:creationId xmlns:p14="http://schemas.microsoft.com/office/powerpoint/2010/main" val="355909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64D87-60E6-DD25-0A58-0A3D9E37219F}"/>
              </a:ext>
            </a:extLst>
          </p:cNvPr>
          <p:cNvSpPr>
            <a:spLocks noGrp="1"/>
          </p:cNvSpPr>
          <p:nvPr>
            <p:ph type="title"/>
          </p:nvPr>
        </p:nvSpPr>
        <p:spPr/>
        <p:txBody>
          <a:bodyPr/>
          <a:lstStyle/>
          <a:p>
            <a:r>
              <a:rPr lang="en-US" dirty="0"/>
              <a:t>WUR-Sync Field (cont.)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E256792-F435-817E-609E-E5B3A03311F7}"/>
                  </a:ext>
                </a:extLst>
              </p:cNvPr>
              <p:cNvSpPr>
                <a:spLocks noGrp="1"/>
              </p:cNvSpPr>
              <p:nvPr>
                <p:ph idx="1"/>
              </p:nvPr>
            </p:nvSpPr>
            <p:spPr/>
            <p:txBody>
              <a:bodyPr/>
              <a:lstStyle/>
              <a:p>
                <a:r>
                  <a:rPr lang="en-US" dirty="0"/>
                  <a:t>Since the HDR and the LDR use </a:t>
                </a:r>
                <a14:m>
                  <m:oMath xmlns:m="http://schemas.openxmlformats.org/officeDocument/2006/math">
                    <m:acc>
                      <m:accPr>
                        <m:chr m:val="̅"/>
                        <m:ctrlPr>
                          <a:rPr lang="en-US" i="1" smtClean="0">
                            <a:latin typeface="Cambria Math" panose="02040503050406030204" pitchFamily="18" charset="0"/>
                          </a:rPr>
                        </m:ctrlPr>
                      </m:accPr>
                      <m:e>
                        <m:r>
                          <a:rPr lang="en-US" b="1" i="1" smtClean="0">
                            <a:latin typeface="Cambria Math" panose="02040503050406030204" pitchFamily="18" charset="0"/>
                          </a:rPr>
                          <m:t>𝑾</m:t>
                        </m:r>
                      </m:e>
                    </m:acc>
                  </m:oMath>
                </a14:m>
                <a:r>
                  <a:rPr lang="en-US" dirty="0"/>
                  <a:t> and </a:t>
                </a:r>
                <a14:m>
                  <m:oMath xmlns:m="http://schemas.openxmlformats.org/officeDocument/2006/math">
                    <m:r>
                      <a:rPr lang="en-US" b="1" i="1" smtClean="0">
                        <a:latin typeface="Cambria Math" panose="02040503050406030204" pitchFamily="18" charset="0"/>
                      </a:rPr>
                      <m:t>𝑾</m:t>
                    </m:r>
                  </m:oMath>
                </a14:m>
                <a:r>
                  <a:rPr lang="en-US" dirty="0"/>
                  <a:t> respectively, the WUR receiver can be built that is unlikely to confuse an HDR and a LDR WUR-Sync field</a:t>
                </a:r>
              </a:p>
              <a:p>
                <a:r>
                  <a:rPr lang="en-US" dirty="0"/>
                  <a:t>Simulations were performed by the Task Group to show that reliable packet detection, data rate identification, and timing recovery can be performed</a:t>
                </a:r>
              </a:p>
              <a:p>
                <a:r>
                  <a:rPr lang="en-US" dirty="0"/>
                  <a:t>It was also shown that the Sync field is more robust than the Data field, so the receiver sensitivity is determined by the Data field processing</a:t>
                </a:r>
              </a:p>
            </p:txBody>
          </p:sp>
        </mc:Choice>
        <mc:Fallback xmlns="">
          <p:sp>
            <p:nvSpPr>
              <p:cNvPr id="3" name="Content Placeholder 2">
                <a:extLst>
                  <a:ext uri="{FF2B5EF4-FFF2-40B4-BE49-F238E27FC236}">
                    <a16:creationId xmlns:a16="http://schemas.microsoft.com/office/drawing/2014/main" id="{4E256792-F435-817E-609E-E5B3A03311F7}"/>
                  </a:ext>
                </a:extLst>
              </p:cNvPr>
              <p:cNvSpPr>
                <a:spLocks noGrp="1" noRot="1" noChangeAspect="1" noMove="1" noResize="1" noEditPoints="1" noAdjustHandles="1" noChangeArrowheads="1" noChangeShapeType="1" noTextEdit="1"/>
              </p:cNvSpPr>
              <p:nvPr>
                <p:ph idx="1"/>
              </p:nvPr>
            </p:nvSpPr>
            <p:spPr>
              <a:blipFill>
                <a:blip r:embed="rId2"/>
                <a:stretch>
                  <a:fillRect l="-956" t="-1113" r="-1765"/>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05156606-D58F-20E1-6259-D2CA698D4DD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C4BEE0D-4023-B8FE-1FB6-0FDCCF7179E9}"/>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6E52E20-2E25-FC69-DF0D-12E4C4A4715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60370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7FB07-8515-FB9F-474F-D194254CD9CE}"/>
              </a:ext>
            </a:extLst>
          </p:cNvPr>
          <p:cNvSpPr>
            <a:spLocks noGrp="1"/>
          </p:cNvSpPr>
          <p:nvPr>
            <p:ph type="title"/>
          </p:nvPr>
        </p:nvSpPr>
        <p:spPr/>
        <p:txBody>
          <a:bodyPr/>
          <a:lstStyle/>
          <a:p>
            <a:r>
              <a:rPr lang="en-US" dirty="0"/>
              <a:t>WUR-Data field</a:t>
            </a:r>
          </a:p>
        </p:txBody>
      </p:sp>
      <p:sp>
        <p:nvSpPr>
          <p:cNvPr id="3" name="Content Placeholder 2">
            <a:extLst>
              <a:ext uri="{FF2B5EF4-FFF2-40B4-BE49-F238E27FC236}">
                <a16:creationId xmlns:a16="http://schemas.microsoft.com/office/drawing/2014/main" id="{DE188E16-4E2B-301D-A9F0-3B4239980109}"/>
              </a:ext>
            </a:extLst>
          </p:cNvPr>
          <p:cNvSpPr>
            <a:spLocks noGrp="1"/>
          </p:cNvSpPr>
          <p:nvPr>
            <p:ph idx="1"/>
          </p:nvPr>
        </p:nvSpPr>
        <p:spPr>
          <a:xfrm>
            <a:off x="731520" y="2113282"/>
            <a:ext cx="7955280" cy="4387427"/>
          </a:xfrm>
        </p:spPr>
        <p:txBody>
          <a:bodyPr/>
          <a:lstStyle/>
          <a:p>
            <a:r>
              <a:rPr lang="en-US" dirty="0"/>
              <a:t>The HDR has a data rate of 250 kb/s meaning that the bit duration is 4 µs</a:t>
            </a:r>
          </a:p>
          <a:p>
            <a:r>
              <a:rPr lang="en-US" dirty="0"/>
              <a:t>A pair of 2 µs symbols are used along with Manchester encoding</a:t>
            </a:r>
          </a:p>
        </p:txBody>
      </p:sp>
      <p:sp>
        <p:nvSpPr>
          <p:cNvPr id="4" name="Slide Number Placeholder 3">
            <a:extLst>
              <a:ext uri="{FF2B5EF4-FFF2-40B4-BE49-F238E27FC236}">
                <a16:creationId xmlns:a16="http://schemas.microsoft.com/office/drawing/2014/main" id="{244939C8-CF28-0AE2-1A23-A019A0130086}"/>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BBF44C8-CD61-9F8B-EAFA-0A6D0A0256EE}"/>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CF74051-9C72-8EA5-8159-1CDB402D5181}"/>
              </a:ext>
            </a:extLst>
          </p:cNvPr>
          <p:cNvSpPr>
            <a:spLocks noGrp="1"/>
          </p:cNvSpPr>
          <p:nvPr>
            <p:ph type="dt" idx="15"/>
          </p:nvPr>
        </p:nvSpPr>
        <p:spPr/>
        <p:txBody>
          <a:bodyPr/>
          <a:lstStyle/>
          <a:p>
            <a:r>
              <a:rPr lang="en-US"/>
              <a:t>March 2024</a:t>
            </a:r>
            <a:endParaRPr lang="en-GB" dirty="0"/>
          </a:p>
        </p:txBody>
      </p:sp>
      <p:pic>
        <p:nvPicPr>
          <p:cNvPr id="8" name="Picture 7">
            <a:extLst>
              <a:ext uri="{FF2B5EF4-FFF2-40B4-BE49-F238E27FC236}">
                <a16:creationId xmlns:a16="http://schemas.microsoft.com/office/drawing/2014/main" id="{386C91BE-80E2-F63C-7159-1E9B9D428FDC}"/>
              </a:ext>
            </a:extLst>
          </p:cNvPr>
          <p:cNvPicPr>
            <a:picLocks noChangeAspect="1"/>
          </p:cNvPicPr>
          <p:nvPr/>
        </p:nvPicPr>
        <p:blipFill>
          <a:blip r:embed="rId2"/>
          <a:stretch>
            <a:fillRect/>
          </a:stretch>
        </p:blipFill>
        <p:spPr>
          <a:xfrm>
            <a:off x="1956541" y="4014684"/>
            <a:ext cx="5838825" cy="2486025"/>
          </a:xfrm>
          <a:prstGeom prst="rect">
            <a:avLst/>
          </a:prstGeom>
        </p:spPr>
      </p:pic>
    </p:spTree>
    <p:extLst>
      <p:ext uri="{BB962C8B-B14F-4D97-AF65-F5344CB8AC3E}">
        <p14:creationId xmlns:p14="http://schemas.microsoft.com/office/powerpoint/2010/main" val="4032376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7FB07-8515-FB9F-474F-D194254CD9CE}"/>
              </a:ext>
            </a:extLst>
          </p:cNvPr>
          <p:cNvSpPr>
            <a:spLocks noGrp="1"/>
          </p:cNvSpPr>
          <p:nvPr>
            <p:ph type="title"/>
          </p:nvPr>
        </p:nvSpPr>
        <p:spPr/>
        <p:txBody>
          <a:bodyPr/>
          <a:lstStyle/>
          <a:p>
            <a:r>
              <a:rPr lang="en-US" dirty="0"/>
              <a:t>WUR-Data field</a:t>
            </a:r>
          </a:p>
        </p:txBody>
      </p:sp>
      <p:sp>
        <p:nvSpPr>
          <p:cNvPr id="3" name="Content Placeholder 2">
            <a:extLst>
              <a:ext uri="{FF2B5EF4-FFF2-40B4-BE49-F238E27FC236}">
                <a16:creationId xmlns:a16="http://schemas.microsoft.com/office/drawing/2014/main" id="{DE188E16-4E2B-301D-A9F0-3B4239980109}"/>
              </a:ext>
            </a:extLst>
          </p:cNvPr>
          <p:cNvSpPr>
            <a:spLocks noGrp="1"/>
          </p:cNvSpPr>
          <p:nvPr>
            <p:ph idx="1"/>
          </p:nvPr>
        </p:nvSpPr>
        <p:spPr>
          <a:xfrm>
            <a:off x="731520" y="2057400"/>
            <a:ext cx="7955280" cy="1905001"/>
          </a:xfrm>
        </p:spPr>
        <p:txBody>
          <a:bodyPr/>
          <a:lstStyle/>
          <a:p>
            <a:r>
              <a:rPr lang="en-US" dirty="0"/>
              <a:t>The LDR has a data rate of 62.5 kb/s meaning that the bit duration is 16 µs</a:t>
            </a:r>
          </a:p>
          <a:p>
            <a:r>
              <a:rPr lang="en-US" dirty="0"/>
              <a:t>Four 4 µs symbols are used</a:t>
            </a:r>
          </a:p>
          <a:p>
            <a:r>
              <a:rPr lang="en-US" dirty="0"/>
              <a:t>It consists of Manchester encoding and repetition coding</a:t>
            </a:r>
          </a:p>
        </p:txBody>
      </p:sp>
      <p:sp>
        <p:nvSpPr>
          <p:cNvPr id="4" name="Slide Number Placeholder 3">
            <a:extLst>
              <a:ext uri="{FF2B5EF4-FFF2-40B4-BE49-F238E27FC236}">
                <a16:creationId xmlns:a16="http://schemas.microsoft.com/office/drawing/2014/main" id="{244939C8-CF28-0AE2-1A23-A019A013008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BBF44C8-CD61-9F8B-EAFA-0A6D0A0256EE}"/>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CF74051-9C72-8EA5-8159-1CDB402D5181}"/>
              </a:ext>
            </a:extLst>
          </p:cNvPr>
          <p:cNvSpPr>
            <a:spLocks noGrp="1"/>
          </p:cNvSpPr>
          <p:nvPr>
            <p:ph type="dt" idx="15"/>
          </p:nvPr>
        </p:nvSpPr>
        <p:spPr/>
        <p:txBody>
          <a:bodyPr/>
          <a:lstStyle/>
          <a:p>
            <a:r>
              <a:rPr lang="en-US"/>
              <a:t>March 2024</a:t>
            </a:r>
            <a:endParaRPr lang="en-GB" dirty="0"/>
          </a:p>
        </p:txBody>
      </p:sp>
      <p:pic>
        <p:nvPicPr>
          <p:cNvPr id="9" name="Picture 8">
            <a:extLst>
              <a:ext uri="{FF2B5EF4-FFF2-40B4-BE49-F238E27FC236}">
                <a16:creationId xmlns:a16="http://schemas.microsoft.com/office/drawing/2014/main" id="{985309BF-A7F9-9852-CB7A-8A6876326091}"/>
              </a:ext>
            </a:extLst>
          </p:cNvPr>
          <p:cNvPicPr>
            <a:picLocks noChangeAspect="1"/>
          </p:cNvPicPr>
          <p:nvPr/>
        </p:nvPicPr>
        <p:blipFill>
          <a:blip r:embed="rId2"/>
          <a:stretch>
            <a:fillRect/>
          </a:stretch>
        </p:blipFill>
        <p:spPr>
          <a:xfrm>
            <a:off x="1765935" y="4088128"/>
            <a:ext cx="5886450" cy="2524125"/>
          </a:xfrm>
          <a:prstGeom prst="rect">
            <a:avLst/>
          </a:prstGeom>
        </p:spPr>
      </p:pic>
    </p:spTree>
    <p:extLst>
      <p:ext uri="{BB962C8B-B14F-4D97-AF65-F5344CB8AC3E}">
        <p14:creationId xmlns:p14="http://schemas.microsoft.com/office/powerpoint/2010/main" val="1182489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1FFC7-A14A-9466-9F58-74B037AA1CD4}"/>
              </a:ext>
            </a:extLst>
          </p:cNvPr>
          <p:cNvSpPr>
            <a:spLocks noGrp="1"/>
          </p:cNvSpPr>
          <p:nvPr>
            <p:ph type="title"/>
          </p:nvPr>
        </p:nvSpPr>
        <p:spPr>
          <a:xfrm>
            <a:off x="731520" y="731523"/>
            <a:ext cx="8288868" cy="868677"/>
          </a:xfrm>
        </p:spPr>
        <p:txBody>
          <a:bodyPr/>
          <a:lstStyle/>
          <a:p>
            <a:r>
              <a:rPr lang="en-US" dirty="0"/>
              <a:t>Introduction</a:t>
            </a:r>
          </a:p>
        </p:txBody>
      </p:sp>
      <p:sp>
        <p:nvSpPr>
          <p:cNvPr id="3" name="Content Placeholder 2">
            <a:extLst>
              <a:ext uri="{FF2B5EF4-FFF2-40B4-BE49-F238E27FC236}">
                <a16:creationId xmlns:a16="http://schemas.microsoft.com/office/drawing/2014/main" id="{7AA0EC12-1672-6C18-DDC5-49C6D9A9A55A}"/>
              </a:ext>
            </a:extLst>
          </p:cNvPr>
          <p:cNvSpPr>
            <a:spLocks noGrp="1"/>
          </p:cNvSpPr>
          <p:nvPr>
            <p:ph idx="1"/>
          </p:nvPr>
        </p:nvSpPr>
        <p:spPr>
          <a:xfrm>
            <a:off x="316654" y="1676401"/>
            <a:ext cx="9035626" cy="4888227"/>
          </a:xfrm>
        </p:spPr>
        <p:txBody>
          <a:bodyPr/>
          <a:lstStyle/>
          <a:p>
            <a:r>
              <a:rPr lang="en-US" dirty="0"/>
              <a:t>AMP needs a wake-up radio (WUR) specification</a:t>
            </a:r>
          </a:p>
          <a:p>
            <a:r>
              <a:rPr lang="en-US" dirty="0"/>
              <a:t>There is an opportunity to leverage the 802.11ba PHY, with possibly some modifications, for the AMP WUR, in the 2.4 GHz frequency band.</a:t>
            </a:r>
          </a:p>
          <a:p>
            <a:r>
              <a:rPr lang="en-US" dirty="0"/>
              <a:t>The purpose of this presentation is to give an overview of the 802.11ba PHY so the AMP group can begin discussions on what can be leveraged from the 802.11ba PHY and what might need to be modified</a:t>
            </a:r>
          </a:p>
          <a:p>
            <a:r>
              <a:rPr lang="en-US" dirty="0"/>
              <a:t>Note: 802.11ba supports 2.4 GHz but does not support sub-1GHz operation, so clearly changes will need to be made to 802.11ba to support sub-1GHz frequency bands</a:t>
            </a:r>
          </a:p>
          <a:p>
            <a:r>
              <a:rPr lang="en-US" dirty="0"/>
              <a:t>A description of both the 802.11ba PHY and MAC is available in [1]</a:t>
            </a:r>
          </a:p>
        </p:txBody>
      </p:sp>
      <p:sp>
        <p:nvSpPr>
          <p:cNvPr id="4" name="Slide Number Placeholder 3">
            <a:extLst>
              <a:ext uri="{FF2B5EF4-FFF2-40B4-BE49-F238E27FC236}">
                <a16:creationId xmlns:a16="http://schemas.microsoft.com/office/drawing/2014/main" id="{94632C2D-DDCB-029E-5DF9-2BA18556FD7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0324A154-9B4C-CA9B-A27B-382F1F3B7825}"/>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3C10778-323F-FFBD-A1F0-9A97F2D0A950}"/>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993489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CC5A7-E492-A195-ABCF-465D7C84F454}"/>
              </a:ext>
            </a:extLst>
          </p:cNvPr>
          <p:cNvSpPr>
            <a:spLocks noGrp="1"/>
          </p:cNvSpPr>
          <p:nvPr>
            <p:ph type="title"/>
          </p:nvPr>
        </p:nvSpPr>
        <p:spPr>
          <a:xfrm>
            <a:off x="731520" y="731523"/>
            <a:ext cx="8288868" cy="640078"/>
          </a:xfrm>
        </p:spPr>
        <p:txBody>
          <a:bodyPr/>
          <a:lstStyle/>
          <a:p>
            <a:r>
              <a:rPr lang="en-US" dirty="0"/>
              <a:t>Symbol Randomization</a:t>
            </a:r>
          </a:p>
        </p:txBody>
      </p:sp>
      <p:sp>
        <p:nvSpPr>
          <p:cNvPr id="3" name="Content Placeholder 2">
            <a:extLst>
              <a:ext uri="{FF2B5EF4-FFF2-40B4-BE49-F238E27FC236}">
                <a16:creationId xmlns:a16="http://schemas.microsoft.com/office/drawing/2014/main" id="{0DB55762-1C9E-A9C9-7C52-A4CF9B3AF45D}"/>
              </a:ext>
            </a:extLst>
          </p:cNvPr>
          <p:cNvSpPr>
            <a:spLocks noGrp="1"/>
          </p:cNvSpPr>
          <p:nvPr>
            <p:ph idx="1"/>
          </p:nvPr>
        </p:nvSpPr>
        <p:spPr>
          <a:xfrm>
            <a:off x="381000" y="1371601"/>
            <a:ext cx="8991600" cy="1600199"/>
          </a:xfrm>
        </p:spPr>
        <p:txBody>
          <a:bodyPr/>
          <a:lstStyle/>
          <a:p>
            <a:r>
              <a:rPr lang="en-US" sz="2200" dirty="0"/>
              <a:t>It was pointed out in the Task Group, that if the same ODFM waveform is used for each OOK symbol, then the spectrum of the PPDU will have spectral lines in the frequency domain</a:t>
            </a:r>
          </a:p>
          <a:p>
            <a:r>
              <a:rPr lang="en-US" sz="2200" dirty="0"/>
              <a:t>Figure from [4]</a:t>
            </a:r>
          </a:p>
        </p:txBody>
      </p:sp>
      <p:sp>
        <p:nvSpPr>
          <p:cNvPr id="4" name="Slide Number Placeholder 3">
            <a:extLst>
              <a:ext uri="{FF2B5EF4-FFF2-40B4-BE49-F238E27FC236}">
                <a16:creationId xmlns:a16="http://schemas.microsoft.com/office/drawing/2014/main" id="{289C9AFD-BA47-7BA4-FB56-1439E576224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AEA0BBA-2DDC-0239-54F7-2A734AFB7D5A}"/>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9369A9F7-06BA-6FE9-054C-CD6F0DCBF6C4}"/>
              </a:ext>
            </a:extLst>
          </p:cNvPr>
          <p:cNvSpPr>
            <a:spLocks noGrp="1"/>
          </p:cNvSpPr>
          <p:nvPr>
            <p:ph type="dt" idx="15"/>
          </p:nvPr>
        </p:nvSpPr>
        <p:spPr/>
        <p:txBody>
          <a:bodyPr/>
          <a:lstStyle/>
          <a:p>
            <a:r>
              <a:rPr lang="en-US"/>
              <a:t>March 2024</a:t>
            </a:r>
            <a:endParaRPr lang="en-GB" dirty="0"/>
          </a:p>
        </p:txBody>
      </p:sp>
      <p:pic>
        <p:nvPicPr>
          <p:cNvPr id="7" name="Picture 6">
            <a:extLst>
              <a:ext uri="{FF2B5EF4-FFF2-40B4-BE49-F238E27FC236}">
                <a16:creationId xmlns:a16="http://schemas.microsoft.com/office/drawing/2014/main" id="{94BFC4BA-37E8-10E2-2430-33D3AB3D8F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2971800"/>
            <a:ext cx="5001323" cy="3749563"/>
          </a:xfrm>
          <a:prstGeom prst="rect">
            <a:avLst/>
          </a:prstGeom>
        </p:spPr>
      </p:pic>
    </p:spTree>
    <p:extLst>
      <p:ext uri="{BB962C8B-B14F-4D97-AF65-F5344CB8AC3E}">
        <p14:creationId xmlns:p14="http://schemas.microsoft.com/office/powerpoint/2010/main" val="2007742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8ACBD-0D14-A283-34BB-1A26D8633CF4}"/>
              </a:ext>
            </a:extLst>
          </p:cNvPr>
          <p:cNvSpPr>
            <a:spLocks noGrp="1"/>
          </p:cNvSpPr>
          <p:nvPr>
            <p:ph type="title"/>
          </p:nvPr>
        </p:nvSpPr>
        <p:spPr/>
        <p:txBody>
          <a:bodyPr/>
          <a:lstStyle/>
          <a:p>
            <a:r>
              <a:rPr lang="en-US" dirty="0"/>
              <a:t>Symbol Randomization (cont.)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FB18334-93CF-5001-D1AF-EE955BB1F981}"/>
                  </a:ext>
                </a:extLst>
              </p:cNvPr>
              <p:cNvSpPr>
                <a:spLocks noGrp="1"/>
              </p:cNvSpPr>
              <p:nvPr>
                <p:ph idx="1"/>
              </p:nvPr>
            </p:nvSpPr>
            <p:spPr>
              <a:xfrm>
                <a:off x="609600" y="1961942"/>
                <a:ext cx="8641080" cy="4387427"/>
              </a:xfrm>
            </p:spPr>
            <p:txBody>
              <a:bodyPr/>
              <a:lstStyle/>
              <a:p>
                <a:r>
                  <a:rPr lang="en-US" dirty="0"/>
                  <a:t>A combination of two methods were used to address this issue</a:t>
                </a:r>
              </a:p>
              <a:p>
                <a:pPr lvl="1"/>
                <a:r>
                  <a:rPr lang="en-US" dirty="0"/>
                  <a:t>Pseudo random multiplication by </a:t>
                </a:r>
                <a14:m>
                  <m:oMath xmlns:m="http://schemas.openxmlformats.org/officeDocument/2006/math">
                    <m:r>
                      <a:rPr lang="en-US" b="1" i="1" smtClean="0">
                        <a:latin typeface="Cambria Math" panose="02040503050406030204" pitchFamily="18" charset="0"/>
                      </a:rPr>
                      <m:t>+</m:t>
                    </m:r>
                    <m:r>
                      <a:rPr lang="en-US" b="1" i="1" smtClean="0">
                        <a:latin typeface="Cambria Math" panose="02040503050406030204" pitchFamily="18" charset="0"/>
                      </a:rPr>
                      <m:t>𝟏</m:t>
                    </m:r>
                  </m:oMath>
                </a14:m>
                <a:r>
                  <a:rPr lang="en-US" dirty="0"/>
                  <a:t> or </a:t>
                </a:r>
                <a14:m>
                  <m:oMath xmlns:m="http://schemas.openxmlformats.org/officeDocument/2006/math">
                    <m:r>
                      <a:rPr lang="en-US" b="1" i="1" smtClean="0">
                        <a:latin typeface="Cambria Math" panose="02040503050406030204" pitchFamily="18" charset="0"/>
                      </a:rPr>
                      <m:t>−</m:t>
                    </m:r>
                    <m:r>
                      <a:rPr lang="en-US" b="1" i="1" smtClean="0">
                        <a:latin typeface="Cambria Math" panose="02040503050406030204" pitchFamily="18" charset="0"/>
                      </a:rPr>
                      <m:t>𝟏</m:t>
                    </m:r>
                  </m:oMath>
                </a14:m>
                <a:endParaRPr lang="en-US" dirty="0"/>
              </a:p>
              <a:p>
                <a:pPr lvl="1"/>
                <a:r>
                  <a:rPr lang="en-US" dirty="0"/>
                  <a:t>Pseudo random cyclic shift diversity (CSD) applied to OFDM waveform</a:t>
                </a:r>
              </a:p>
              <a:p>
                <a:r>
                  <a:rPr lang="en-US" dirty="0"/>
                  <a:t>A common linear feedback shift register (LFSR) is used to generated the random bit sequence</a:t>
                </a:r>
              </a:p>
              <a:p>
                <a:r>
                  <a:rPr lang="en-US" dirty="0"/>
                  <a:t>This was shown to eliminate the spectral lines and improve the flatness of the spectrum</a:t>
                </a:r>
              </a:p>
            </p:txBody>
          </p:sp>
        </mc:Choice>
        <mc:Fallback xmlns="">
          <p:sp>
            <p:nvSpPr>
              <p:cNvPr id="3" name="Content Placeholder 2">
                <a:extLst>
                  <a:ext uri="{FF2B5EF4-FFF2-40B4-BE49-F238E27FC236}">
                    <a16:creationId xmlns:a16="http://schemas.microsoft.com/office/drawing/2014/main" id="{9FB18334-93CF-5001-D1AF-EE955BB1F981}"/>
                  </a:ext>
                </a:extLst>
              </p:cNvPr>
              <p:cNvSpPr>
                <a:spLocks noGrp="1" noRot="1" noChangeAspect="1" noMove="1" noResize="1" noEditPoints="1" noAdjustHandles="1" noChangeArrowheads="1" noChangeShapeType="1" noTextEdit="1"/>
              </p:cNvSpPr>
              <p:nvPr>
                <p:ph idx="1"/>
              </p:nvPr>
            </p:nvSpPr>
            <p:spPr>
              <a:xfrm>
                <a:off x="609600" y="1961942"/>
                <a:ext cx="8641080" cy="4387427"/>
              </a:xfrm>
              <a:blipFill>
                <a:blip r:embed="rId2"/>
                <a:stretch>
                  <a:fillRect l="-917" t="-1111" r="-56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7030E81E-53F2-447B-CF04-B6CDE08B38F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F9956E22-0269-A1C4-CFE2-7ED97647CD5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F46FEC6B-D260-6B76-BB60-0A898059BBA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123477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66B9D-70ED-E82D-DA35-2A81C1FA3722}"/>
              </a:ext>
            </a:extLst>
          </p:cNvPr>
          <p:cNvSpPr>
            <a:spLocks noGrp="1"/>
          </p:cNvSpPr>
          <p:nvPr>
            <p:ph type="title"/>
          </p:nvPr>
        </p:nvSpPr>
        <p:spPr/>
        <p:txBody>
          <a:bodyPr/>
          <a:lstStyle/>
          <a:p>
            <a:r>
              <a:rPr lang="en-US" dirty="0"/>
              <a:t>Transmit Diversity</a:t>
            </a:r>
          </a:p>
        </p:txBody>
      </p:sp>
      <p:sp>
        <p:nvSpPr>
          <p:cNvPr id="3" name="Content Placeholder 2">
            <a:extLst>
              <a:ext uri="{FF2B5EF4-FFF2-40B4-BE49-F238E27FC236}">
                <a16:creationId xmlns:a16="http://schemas.microsoft.com/office/drawing/2014/main" id="{9B80CA7B-6F15-5D8C-3D3B-82DB84BCB21F}"/>
              </a:ext>
            </a:extLst>
          </p:cNvPr>
          <p:cNvSpPr>
            <a:spLocks noGrp="1"/>
          </p:cNvSpPr>
          <p:nvPr>
            <p:ph idx="1"/>
          </p:nvPr>
        </p:nvSpPr>
        <p:spPr/>
        <p:txBody>
          <a:bodyPr/>
          <a:lstStyle/>
          <a:p>
            <a:r>
              <a:rPr lang="en-US" dirty="0"/>
              <a:t>The WUR Transmitter is often an access point</a:t>
            </a:r>
          </a:p>
          <a:p>
            <a:r>
              <a:rPr lang="en-US" dirty="0"/>
              <a:t>Typical access points have multiple antennas</a:t>
            </a:r>
          </a:p>
          <a:p>
            <a:r>
              <a:rPr lang="en-US" dirty="0"/>
              <a:t>To avoid unintentional beamforming cyclic shift diversity (CSD) is applied to the TX antennas</a:t>
            </a:r>
          </a:p>
          <a:p>
            <a:r>
              <a:rPr lang="en-US" dirty="0"/>
              <a:t>Tables of recommended CSD values are provided in the standard</a:t>
            </a:r>
          </a:p>
          <a:p>
            <a:r>
              <a:rPr lang="en-US" dirty="0"/>
              <a:t>Task Group simulations were performed to compare the packet error rate for different number of TX antennas</a:t>
            </a:r>
          </a:p>
          <a:p>
            <a:r>
              <a:rPr lang="en-US" dirty="0"/>
              <a:t>The simulations were performed for both an AWGN channel and Channel Model D</a:t>
            </a:r>
          </a:p>
        </p:txBody>
      </p:sp>
      <p:sp>
        <p:nvSpPr>
          <p:cNvPr id="4" name="Slide Number Placeholder 3">
            <a:extLst>
              <a:ext uri="{FF2B5EF4-FFF2-40B4-BE49-F238E27FC236}">
                <a16:creationId xmlns:a16="http://schemas.microsoft.com/office/drawing/2014/main" id="{17143A74-7028-6D76-F7F9-0AE36C505B2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2E980D7-218A-C2D3-3B51-632C8AE3AC1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1A415F2-2DAE-0D16-BDB4-B8D9EE4522E8}"/>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70980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5BD4C-C292-AA0F-5B51-7EC9C38D1785}"/>
              </a:ext>
            </a:extLst>
          </p:cNvPr>
          <p:cNvSpPr>
            <a:spLocks noGrp="1"/>
          </p:cNvSpPr>
          <p:nvPr>
            <p:ph type="title"/>
          </p:nvPr>
        </p:nvSpPr>
        <p:spPr/>
        <p:txBody>
          <a:bodyPr/>
          <a:lstStyle/>
          <a:p>
            <a:r>
              <a:rPr lang="en-US" dirty="0"/>
              <a:t>Final Comments</a:t>
            </a:r>
          </a:p>
        </p:txBody>
      </p:sp>
      <p:sp>
        <p:nvSpPr>
          <p:cNvPr id="3" name="Content Placeholder 2">
            <a:extLst>
              <a:ext uri="{FF2B5EF4-FFF2-40B4-BE49-F238E27FC236}">
                <a16:creationId xmlns:a16="http://schemas.microsoft.com/office/drawing/2014/main" id="{5938B418-7386-7D7D-34ED-E7F5ACA9F80D}"/>
              </a:ext>
            </a:extLst>
          </p:cNvPr>
          <p:cNvSpPr>
            <a:spLocks noGrp="1"/>
          </p:cNvSpPr>
          <p:nvPr>
            <p:ph idx="1"/>
          </p:nvPr>
        </p:nvSpPr>
        <p:spPr>
          <a:xfrm>
            <a:off x="690033" y="1858224"/>
            <a:ext cx="8288868" cy="4387427"/>
          </a:xfrm>
        </p:spPr>
        <p:txBody>
          <a:bodyPr/>
          <a:lstStyle/>
          <a:p>
            <a:r>
              <a:rPr lang="en-US" dirty="0"/>
              <a:t>Not including a Signal (SIG) field in the WUR Portion had two effects</a:t>
            </a:r>
          </a:p>
          <a:p>
            <a:pPr marL="944893" lvl="1" indent="-457200">
              <a:buFont typeface="+mj-lt"/>
              <a:buAutoNum type="arabicPeriod"/>
            </a:pPr>
            <a:r>
              <a:rPr lang="en-US" dirty="0"/>
              <a:t>Different Sync fields were needed to indicated the data rate: HDR or LDR.</a:t>
            </a:r>
          </a:p>
          <a:p>
            <a:pPr marL="944893" lvl="1" indent="-457200">
              <a:buFont typeface="+mj-lt"/>
              <a:buAutoNum type="arabicPeriod"/>
            </a:pPr>
            <a:r>
              <a:rPr lang="en-US" dirty="0"/>
              <a:t>There was no PHY field to indicate the length of the Data field, so that needed to be done in the MAC.  This is a bit of a cross-layer violation.</a:t>
            </a:r>
          </a:p>
          <a:p>
            <a:endParaRPr lang="en-US" dirty="0"/>
          </a:p>
        </p:txBody>
      </p:sp>
      <p:sp>
        <p:nvSpPr>
          <p:cNvPr id="4" name="Slide Number Placeholder 3">
            <a:extLst>
              <a:ext uri="{FF2B5EF4-FFF2-40B4-BE49-F238E27FC236}">
                <a16:creationId xmlns:a16="http://schemas.microsoft.com/office/drawing/2014/main" id="{A8790CFC-C16D-83D4-4924-3C0A736C41F0}"/>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6AE29B1-40EA-FAFB-EA54-2CF8DB6D226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8D2A761B-97B2-F450-7C7D-628DDDC56F0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8882078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A38CE-AB48-4385-9FE3-BAA0600A366F}"/>
              </a:ext>
            </a:extLst>
          </p:cNvPr>
          <p:cNvSpPr>
            <a:spLocks noGrp="1"/>
          </p:cNvSpPr>
          <p:nvPr>
            <p:ph type="title"/>
          </p:nvPr>
        </p:nvSpPr>
        <p:spPr/>
        <p:txBody>
          <a:bodyPr/>
          <a:lstStyle/>
          <a:p>
            <a:r>
              <a:rPr lang="en-US" dirty="0"/>
              <a:t>Conclusions and Next Steps</a:t>
            </a:r>
          </a:p>
        </p:txBody>
      </p:sp>
      <p:sp>
        <p:nvSpPr>
          <p:cNvPr id="3" name="Content Placeholder 2">
            <a:extLst>
              <a:ext uri="{FF2B5EF4-FFF2-40B4-BE49-F238E27FC236}">
                <a16:creationId xmlns:a16="http://schemas.microsoft.com/office/drawing/2014/main" id="{EB5DA6F7-CAC7-EAD9-6722-2905203F5717}"/>
              </a:ext>
            </a:extLst>
          </p:cNvPr>
          <p:cNvSpPr>
            <a:spLocks noGrp="1"/>
          </p:cNvSpPr>
          <p:nvPr>
            <p:ph idx="1"/>
          </p:nvPr>
        </p:nvSpPr>
        <p:spPr/>
        <p:txBody>
          <a:bodyPr/>
          <a:lstStyle/>
          <a:p>
            <a:r>
              <a:rPr lang="en-US" dirty="0"/>
              <a:t>Conclusions</a:t>
            </a:r>
          </a:p>
          <a:p>
            <a:pPr lvl="1"/>
            <a:r>
              <a:rPr lang="en-US" dirty="0"/>
              <a:t>An overview of the 802.11ba PHY has been provided to the AMP group, to stimulate discussion on the AMP WUR design</a:t>
            </a:r>
          </a:p>
          <a:p>
            <a:pPr marL="0" indent="0">
              <a:buNone/>
            </a:pPr>
            <a:endParaRPr lang="en-US" dirty="0"/>
          </a:p>
          <a:p>
            <a:r>
              <a:rPr lang="en-US" dirty="0"/>
              <a:t>Next Steps</a:t>
            </a:r>
          </a:p>
          <a:p>
            <a:pPr lvl="1"/>
            <a:r>
              <a:rPr lang="en-US" dirty="0"/>
              <a:t>The Task Group can identify in what ways the 802.11ba satisfies the AMP requirements and in what ways modifications needed.</a:t>
            </a:r>
          </a:p>
        </p:txBody>
      </p:sp>
      <p:sp>
        <p:nvSpPr>
          <p:cNvPr id="4" name="Slide Number Placeholder 3">
            <a:extLst>
              <a:ext uri="{FF2B5EF4-FFF2-40B4-BE49-F238E27FC236}">
                <a16:creationId xmlns:a16="http://schemas.microsoft.com/office/drawing/2014/main" id="{1D78B01B-60B8-2138-F345-A5E771A5739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CB9EA9E-E266-4F0D-95D6-DFC57FD586DE}"/>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2739B51-BB4B-22DC-60A6-79032A1B1EF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83490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95638-D714-417B-59E3-6F8A9E13696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A164C09-C4AA-BDC9-764F-6BD4B032D61F}"/>
              </a:ext>
            </a:extLst>
          </p:cNvPr>
          <p:cNvSpPr>
            <a:spLocks noGrp="1"/>
          </p:cNvSpPr>
          <p:nvPr>
            <p:ph idx="1"/>
          </p:nvPr>
        </p:nvSpPr>
        <p:spPr>
          <a:xfrm>
            <a:off x="731520" y="2113282"/>
            <a:ext cx="8347166" cy="4387427"/>
          </a:xfrm>
        </p:spPr>
        <p:txBody>
          <a:bodyPr/>
          <a:lstStyle/>
          <a:p>
            <a:pPr marL="457200" indent="-457200">
              <a:buFont typeface="+mj-lt"/>
              <a:buAutoNum type="arabicPeriod"/>
            </a:pPr>
            <a:r>
              <a:rPr lang="en-US" sz="2200" dirty="0"/>
              <a:t>Steve Shellhammer, Alfred Asterjadhi, and Yanjun Sun, </a:t>
            </a:r>
            <a:r>
              <a:rPr lang="en-US" sz="2200" i="1" dirty="0"/>
              <a:t>IEEE 802.11ba: Ultra-Low Power Wake-up Radio Standard</a:t>
            </a:r>
            <a:r>
              <a:rPr lang="en-US" sz="2200" dirty="0"/>
              <a:t>, Wiley-IEEE Press, 2023</a:t>
            </a:r>
          </a:p>
          <a:p>
            <a:pPr marL="457200" indent="-457200">
              <a:buFont typeface="+mj-lt"/>
              <a:buAutoNum type="arabicPeriod"/>
            </a:pPr>
            <a:r>
              <a:rPr lang="en-US" sz="2200" dirty="0"/>
              <a:t>IEEE Std 802.11ba, IEEE Standard for Local and Metropolitan Area Networks: Wireless LAN Medium Access Control (MAC) and Physical Layer (PHY) Specifications.  Amendment: Wake-up Radio Operation, 2021</a:t>
            </a:r>
          </a:p>
          <a:p>
            <a:pPr marL="457200" indent="-457200">
              <a:buFont typeface="+mj-lt"/>
              <a:buAutoNum type="arabicPeriod"/>
            </a:pPr>
            <a:r>
              <a:rPr lang="en-US" sz="2200" dirty="0"/>
              <a:t>Steve Shellhammer and Bin Tian, “Regulations and Noise Figure – Impact on SNR,” IEEE 802.11-17/365r0, March 2017</a:t>
            </a:r>
          </a:p>
          <a:p>
            <a:pPr marL="457200" indent="-457200">
              <a:buFont typeface="+mj-lt"/>
              <a:buAutoNum type="arabicPeriod"/>
            </a:pPr>
            <a:r>
              <a:rPr lang="en-US" sz="2200" dirty="0"/>
              <a:t>Steve Shellhammer, Bin Tian, and Richard van Nee, “WUR Power Spectral Density,” IEEE 802.11-18/824r0, May 2018</a:t>
            </a:r>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325130A7-6E4D-F1A7-9253-E6A1D1F2ADDA}"/>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410CE6F-DABD-E8B8-E3C6-513ED7AFB07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5204CA7-6AD9-1B84-4472-B48C7B2C143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352232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A74F6-102C-C902-64D4-17972FCFD6E6}"/>
              </a:ext>
            </a:extLst>
          </p:cNvPr>
          <p:cNvSpPr>
            <a:spLocks noGrp="1"/>
          </p:cNvSpPr>
          <p:nvPr>
            <p:ph type="title"/>
          </p:nvPr>
        </p:nvSpPr>
        <p:spPr>
          <a:xfrm>
            <a:off x="731520" y="731522"/>
            <a:ext cx="8288868" cy="792477"/>
          </a:xfrm>
        </p:spPr>
        <p:txBody>
          <a:bodyPr/>
          <a:lstStyle/>
          <a:p>
            <a:r>
              <a:rPr lang="en-US" dirty="0"/>
              <a:t>Outline</a:t>
            </a:r>
          </a:p>
        </p:txBody>
      </p:sp>
      <p:sp>
        <p:nvSpPr>
          <p:cNvPr id="3" name="Content Placeholder 2">
            <a:extLst>
              <a:ext uri="{FF2B5EF4-FFF2-40B4-BE49-F238E27FC236}">
                <a16:creationId xmlns:a16="http://schemas.microsoft.com/office/drawing/2014/main" id="{9B60CF88-CF80-9E49-E05D-035875D66B7D}"/>
              </a:ext>
            </a:extLst>
          </p:cNvPr>
          <p:cNvSpPr>
            <a:spLocks noGrp="1"/>
          </p:cNvSpPr>
          <p:nvPr>
            <p:ph idx="1"/>
          </p:nvPr>
        </p:nvSpPr>
        <p:spPr>
          <a:xfrm>
            <a:off x="731520" y="1600200"/>
            <a:ext cx="8288868" cy="4953000"/>
          </a:xfrm>
        </p:spPr>
        <p:txBody>
          <a:bodyPr/>
          <a:lstStyle/>
          <a:p>
            <a:r>
              <a:rPr lang="en-US" sz="2200" dirty="0"/>
              <a:t>PPDU Format</a:t>
            </a:r>
          </a:p>
          <a:p>
            <a:r>
              <a:rPr lang="en-US" sz="2200" dirty="0"/>
              <a:t>Bandwidth</a:t>
            </a:r>
          </a:p>
          <a:p>
            <a:r>
              <a:rPr lang="en-US" sz="2200" dirty="0"/>
              <a:t>Modulation</a:t>
            </a:r>
          </a:p>
          <a:p>
            <a:r>
              <a:rPr lang="en-US" sz="2200" dirty="0"/>
              <a:t>Data Rates</a:t>
            </a:r>
          </a:p>
          <a:p>
            <a:r>
              <a:rPr lang="en-US" sz="2200" dirty="0"/>
              <a:t>Manchester Encoding</a:t>
            </a:r>
          </a:p>
          <a:p>
            <a:r>
              <a:rPr lang="en-US" sz="2200" dirty="0"/>
              <a:t>Sync Field</a:t>
            </a:r>
          </a:p>
          <a:p>
            <a:r>
              <a:rPr lang="en-US" sz="2200" dirty="0"/>
              <a:t>Data Field</a:t>
            </a:r>
          </a:p>
          <a:p>
            <a:r>
              <a:rPr lang="en-US" sz="2200" dirty="0"/>
              <a:t>Symbol Randomization</a:t>
            </a:r>
          </a:p>
          <a:p>
            <a:r>
              <a:rPr lang="en-US" sz="2200" dirty="0"/>
              <a:t>TX Diversity</a:t>
            </a:r>
          </a:p>
          <a:p>
            <a:r>
              <a:rPr lang="en-US" sz="2200" dirty="0"/>
              <a:t>Final Comments</a:t>
            </a:r>
          </a:p>
          <a:p>
            <a:r>
              <a:rPr lang="en-US" sz="2200" dirty="0"/>
              <a:t>Conclusions</a:t>
            </a:r>
          </a:p>
          <a:p>
            <a:r>
              <a:rPr lang="en-US" sz="2200" dirty="0"/>
              <a:t>References</a:t>
            </a:r>
          </a:p>
          <a:p>
            <a:endParaRPr lang="en-US" sz="2200" dirty="0"/>
          </a:p>
        </p:txBody>
      </p:sp>
      <p:sp>
        <p:nvSpPr>
          <p:cNvPr id="4" name="Slide Number Placeholder 3">
            <a:extLst>
              <a:ext uri="{FF2B5EF4-FFF2-40B4-BE49-F238E27FC236}">
                <a16:creationId xmlns:a16="http://schemas.microsoft.com/office/drawing/2014/main" id="{D38B4CFB-54C9-082C-218B-CEFDBB088F6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8829B18-42FA-AFC0-B8C5-6C678C2395B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32E545C-B2F3-3DF1-A6E7-A28E27FCC3A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39122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2ACFF-B64F-252A-A2B5-F132AC92E51F}"/>
              </a:ext>
            </a:extLst>
          </p:cNvPr>
          <p:cNvSpPr>
            <a:spLocks noGrp="1"/>
          </p:cNvSpPr>
          <p:nvPr>
            <p:ph type="title"/>
          </p:nvPr>
        </p:nvSpPr>
        <p:spPr/>
        <p:txBody>
          <a:bodyPr/>
          <a:lstStyle/>
          <a:p>
            <a:r>
              <a:rPr lang="en-US" dirty="0"/>
              <a:t>PPDU Format</a:t>
            </a:r>
          </a:p>
        </p:txBody>
      </p:sp>
      <p:sp>
        <p:nvSpPr>
          <p:cNvPr id="3" name="Content Placeholder 2">
            <a:extLst>
              <a:ext uri="{FF2B5EF4-FFF2-40B4-BE49-F238E27FC236}">
                <a16:creationId xmlns:a16="http://schemas.microsoft.com/office/drawing/2014/main" id="{4270A100-200E-FF63-DC76-380E3C472BA7}"/>
              </a:ext>
            </a:extLst>
          </p:cNvPr>
          <p:cNvSpPr>
            <a:spLocks noGrp="1"/>
          </p:cNvSpPr>
          <p:nvPr>
            <p:ph idx="1"/>
          </p:nvPr>
        </p:nvSpPr>
        <p:spPr>
          <a:xfrm>
            <a:off x="569119" y="3429000"/>
            <a:ext cx="8915400" cy="2971800"/>
          </a:xfrm>
        </p:spPr>
        <p:txBody>
          <a:bodyPr/>
          <a:lstStyle/>
          <a:p>
            <a:r>
              <a:rPr lang="en-US" dirty="0"/>
              <a:t>Note: Figures from the standard [2] are used in this presentation</a:t>
            </a:r>
          </a:p>
          <a:p>
            <a:r>
              <a:rPr lang="en-US" dirty="0"/>
              <a:t>The PPDU is divided into the non-WUR Portion and the WUR Portion</a:t>
            </a:r>
          </a:p>
          <a:p>
            <a:pPr lvl="1"/>
            <a:r>
              <a:rPr lang="en-US" dirty="0"/>
              <a:t>Non-WUR Portion:</a:t>
            </a:r>
          </a:p>
          <a:p>
            <a:pPr lvl="2"/>
            <a:r>
              <a:rPr lang="en-US" sz="2200" b="1" dirty="0"/>
              <a:t>L-STF, L-LTF, L-SIG, BPSK-Mark1, and BPSK-Mark2</a:t>
            </a:r>
          </a:p>
          <a:p>
            <a:pPr lvl="1"/>
            <a:r>
              <a:rPr lang="en-US" dirty="0"/>
              <a:t>WUR Portion:</a:t>
            </a:r>
          </a:p>
          <a:p>
            <a:pPr lvl="2"/>
            <a:r>
              <a:rPr lang="en-US" sz="2200" b="1" dirty="0"/>
              <a:t>WUR-Sync and WUR-Data</a:t>
            </a:r>
          </a:p>
        </p:txBody>
      </p:sp>
      <p:sp>
        <p:nvSpPr>
          <p:cNvPr id="4" name="Slide Number Placeholder 3">
            <a:extLst>
              <a:ext uri="{FF2B5EF4-FFF2-40B4-BE49-F238E27FC236}">
                <a16:creationId xmlns:a16="http://schemas.microsoft.com/office/drawing/2014/main" id="{AF30A1E4-09D4-449B-932B-4FB7518EE43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D92B52-F2C6-E353-8131-4A64C38DC3E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93AA137-792C-6CAB-59C3-0170FEAE91C8}"/>
              </a:ext>
            </a:extLst>
          </p:cNvPr>
          <p:cNvSpPr>
            <a:spLocks noGrp="1"/>
          </p:cNvSpPr>
          <p:nvPr>
            <p:ph type="dt" idx="15"/>
          </p:nvPr>
        </p:nvSpPr>
        <p:spPr/>
        <p:txBody>
          <a:bodyPr/>
          <a:lstStyle/>
          <a:p>
            <a:r>
              <a:rPr lang="en-US"/>
              <a:t>March 2024</a:t>
            </a:r>
            <a:endParaRPr lang="en-GB" dirty="0"/>
          </a:p>
        </p:txBody>
      </p:sp>
      <p:pic>
        <p:nvPicPr>
          <p:cNvPr id="8" name="Picture 7">
            <a:extLst>
              <a:ext uri="{FF2B5EF4-FFF2-40B4-BE49-F238E27FC236}">
                <a16:creationId xmlns:a16="http://schemas.microsoft.com/office/drawing/2014/main" id="{BD6E458D-F3E5-964C-A066-0689701AB4DC}"/>
              </a:ext>
            </a:extLst>
          </p:cNvPr>
          <p:cNvPicPr>
            <a:picLocks noChangeAspect="1"/>
          </p:cNvPicPr>
          <p:nvPr/>
        </p:nvPicPr>
        <p:blipFill>
          <a:blip r:embed="rId2"/>
          <a:stretch>
            <a:fillRect/>
          </a:stretch>
        </p:blipFill>
        <p:spPr>
          <a:xfrm>
            <a:off x="269081" y="1845427"/>
            <a:ext cx="9215438" cy="1277303"/>
          </a:xfrm>
          <a:prstGeom prst="rect">
            <a:avLst/>
          </a:prstGeom>
        </p:spPr>
      </p:pic>
    </p:spTree>
    <p:extLst>
      <p:ext uri="{BB962C8B-B14F-4D97-AF65-F5344CB8AC3E}">
        <p14:creationId xmlns:p14="http://schemas.microsoft.com/office/powerpoint/2010/main" val="2807226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4B74-CB16-D9BA-0A70-70CD5DC003BA}"/>
              </a:ext>
            </a:extLst>
          </p:cNvPr>
          <p:cNvSpPr>
            <a:spLocks noGrp="1"/>
          </p:cNvSpPr>
          <p:nvPr>
            <p:ph type="title"/>
          </p:nvPr>
        </p:nvSpPr>
        <p:spPr/>
        <p:txBody>
          <a:bodyPr/>
          <a:lstStyle/>
          <a:p>
            <a:r>
              <a:rPr lang="en-US" dirty="0"/>
              <a:t>PPDU Format (non-WUR Portion)</a:t>
            </a:r>
          </a:p>
        </p:txBody>
      </p:sp>
      <p:sp>
        <p:nvSpPr>
          <p:cNvPr id="3" name="Content Placeholder 2">
            <a:extLst>
              <a:ext uri="{FF2B5EF4-FFF2-40B4-BE49-F238E27FC236}">
                <a16:creationId xmlns:a16="http://schemas.microsoft.com/office/drawing/2014/main" id="{A4F8E300-BC73-429A-D59A-6D990CE7BABB}"/>
              </a:ext>
            </a:extLst>
          </p:cNvPr>
          <p:cNvSpPr>
            <a:spLocks noGrp="1"/>
          </p:cNvSpPr>
          <p:nvPr>
            <p:ph idx="1"/>
          </p:nvPr>
        </p:nvSpPr>
        <p:spPr/>
        <p:txBody>
          <a:bodyPr/>
          <a:lstStyle/>
          <a:p>
            <a:pPr marL="0" indent="0">
              <a:buNone/>
            </a:pPr>
            <a:r>
              <a:rPr lang="en-US" u="sng" dirty="0"/>
              <a:t>non-WUR portion</a:t>
            </a:r>
          </a:p>
          <a:p>
            <a:r>
              <a:rPr lang="en-US" dirty="0"/>
              <a:t>The non-WUR portion (L-STF, L-LTF, L-SIG, BPSK-Mark1, BPSK-Mark2) are OFDM symbol intended to be decoded by Third-Party STAs.</a:t>
            </a:r>
          </a:p>
          <a:p>
            <a:r>
              <a:rPr lang="en-US" dirty="0"/>
              <a:t>The non-WUR portion signals appears to the Third-Party STAs as an 802.11a PPDU and indicates the duration of the PPDU.</a:t>
            </a:r>
          </a:p>
          <a:p>
            <a:r>
              <a:rPr lang="en-US" dirty="0"/>
              <a:t>The Third-Party STAs that hear the non-WUR portion will avoid transmitting during the PPDU duration</a:t>
            </a:r>
          </a:p>
          <a:p>
            <a:endParaRPr lang="en-US" dirty="0"/>
          </a:p>
        </p:txBody>
      </p:sp>
      <p:sp>
        <p:nvSpPr>
          <p:cNvPr id="4" name="Slide Number Placeholder 3">
            <a:extLst>
              <a:ext uri="{FF2B5EF4-FFF2-40B4-BE49-F238E27FC236}">
                <a16:creationId xmlns:a16="http://schemas.microsoft.com/office/drawing/2014/main" id="{0C9CD608-7727-7965-D216-48AD5508D95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C61E4EC-346A-F8D6-100C-68AF7E3BD1BA}"/>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D100953-CCE9-043F-7159-8BDBAC21BFE3}"/>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88041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4B74-CB16-D9BA-0A70-70CD5DC003BA}"/>
              </a:ext>
            </a:extLst>
          </p:cNvPr>
          <p:cNvSpPr>
            <a:spLocks noGrp="1"/>
          </p:cNvSpPr>
          <p:nvPr>
            <p:ph type="title"/>
          </p:nvPr>
        </p:nvSpPr>
        <p:spPr/>
        <p:txBody>
          <a:bodyPr/>
          <a:lstStyle/>
          <a:p>
            <a:r>
              <a:rPr lang="en-US" dirty="0"/>
              <a:t>PPDU Format (WUR Portion)</a:t>
            </a:r>
          </a:p>
        </p:txBody>
      </p:sp>
      <p:sp>
        <p:nvSpPr>
          <p:cNvPr id="3" name="Content Placeholder 2">
            <a:extLst>
              <a:ext uri="{FF2B5EF4-FFF2-40B4-BE49-F238E27FC236}">
                <a16:creationId xmlns:a16="http://schemas.microsoft.com/office/drawing/2014/main" id="{A4F8E300-BC73-429A-D59A-6D990CE7BABB}"/>
              </a:ext>
            </a:extLst>
          </p:cNvPr>
          <p:cNvSpPr>
            <a:spLocks noGrp="1"/>
          </p:cNvSpPr>
          <p:nvPr>
            <p:ph idx="1"/>
          </p:nvPr>
        </p:nvSpPr>
        <p:spPr/>
        <p:txBody>
          <a:bodyPr/>
          <a:lstStyle/>
          <a:p>
            <a:pPr marL="0" indent="0">
              <a:buNone/>
            </a:pPr>
            <a:r>
              <a:rPr lang="en-US" u="sng" dirty="0"/>
              <a:t>WUR portion</a:t>
            </a:r>
          </a:p>
          <a:p>
            <a:r>
              <a:rPr lang="en-US" dirty="0"/>
              <a:t>The WUR portion (WUR-Sync and WUR-Data) are Multicarrier On-Off Keying (MC-OOK) modulated fields.</a:t>
            </a:r>
          </a:p>
          <a:p>
            <a:r>
              <a:rPr lang="en-US" dirty="0"/>
              <a:t>There are two versions of the WUR-Sync Fields</a:t>
            </a:r>
          </a:p>
          <a:p>
            <a:pPr lvl="1"/>
            <a:r>
              <a:rPr lang="en-US" dirty="0"/>
              <a:t>64 µs duration, used for high-data rate (HDR)</a:t>
            </a:r>
          </a:p>
          <a:p>
            <a:pPr lvl="1"/>
            <a:r>
              <a:rPr lang="en-US" dirty="0"/>
              <a:t>128 µs duration, used for low-data rate (LDR)</a:t>
            </a:r>
          </a:p>
          <a:p>
            <a:r>
              <a:rPr lang="en-US" dirty="0"/>
              <a:t>The WUR Receiver uses the WUR-Sync field to detect the PPDU, identify the data rate, and perform timing alignment</a:t>
            </a:r>
          </a:p>
          <a:p>
            <a:r>
              <a:rPr lang="en-US" dirty="0"/>
              <a:t>The WUR-Data field carries the data at either the high or low data rate</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C9CD608-7727-7965-D216-48AD5508D95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C61E4EC-346A-F8D6-100C-68AF7E3BD1BA}"/>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D100953-CCE9-043F-7159-8BDBAC21BFE3}"/>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2521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00C38-DFF7-EDE1-96DD-72EF3D03067F}"/>
              </a:ext>
            </a:extLst>
          </p:cNvPr>
          <p:cNvSpPr>
            <a:spLocks noGrp="1"/>
          </p:cNvSpPr>
          <p:nvPr>
            <p:ph type="title"/>
          </p:nvPr>
        </p:nvSpPr>
        <p:spPr>
          <a:xfrm>
            <a:off x="731520" y="731522"/>
            <a:ext cx="8288868" cy="731517"/>
          </a:xfrm>
        </p:spPr>
        <p:txBody>
          <a:bodyPr/>
          <a:lstStyle/>
          <a:p>
            <a:r>
              <a:rPr lang="en-US" dirty="0"/>
              <a:t>Bandwidth</a:t>
            </a:r>
          </a:p>
        </p:txBody>
      </p:sp>
      <p:sp>
        <p:nvSpPr>
          <p:cNvPr id="3" name="Content Placeholder 2">
            <a:extLst>
              <a:ext uri="{FF2B5EF4-FFF2-40B4-BE49-F238E27FC236}">
                <a16:creationId xmlns:a16="http://schemas.microsoft.com/office/drawing/2014/main" id="{5CC8962B-B4F4-6B25-FBC6-9E053CCA495D}"/>
              </a:ext>
            </a:extLst>
          </p:cNvPr>
          <p:cNvSpPr>
            <a:spLocks noGrp="1"/>
          </p:cNvSpPr>
          <p:nvPr>
            <p:ph idx="1"/>
          </p:nvPr>
        </p:nvSpPr>
        <p:spPr>
          <a:xfrm>
            <a:off x="690033" y="1401021"/>
            <a:ext cx="8288868" cy="1799379"/>
          </a:xfrm>
        </p:spPr>
        <p:txBody>
          <a:bodyPr/>
          <a:lstStyle/>
          <a:p>
            <a:r>
              <a:rPr lang="en-US" sz="2200" dirty="0"/>
              <a:t>The non-WUR portion is a standard 20-MHz OFDM bandwidth</a:t>
            </a:r>
          </a:p>
          <a:p>
            <a:pPr lvl="1"/>
            <a:r>
              <a:rPr lang="en-US" sz="2000" dirty="0"/>
              <a:t>There is also an optional 80-MHz bandwidth</a:t>
            </a:r>
          </a:p>
          <a:p>
            <a:r>
              <a:rPr lang="en-US" sz="2200" dirty="0"/>
              <a:t>The WUR portion bandwidth is 4 MHz</a:t>
            </a:r>
          </a:p>
          <a:p>
            <a:r>
              <a:rPr lang="en-US" sz="2200" dirty="0"/>
              <a:t>The choice of the WUR portion bandwidth is a trade-off between several factors</a:t>
            </a:r>
          </a:p>
        </p:txBody>
      </p:sp>
      <p:sp>
        <p:nvSpPr>
          <p:cNvPr id="4" name="Slide Number Placeholder 3">
            <a:extLst>
              <a:ext uri="{FF2B5EF4-FFF2-40B4-BE49-F238E27FC236}">
                <a16:creationId xmlns:a16="http://schemas.microsoft.com/office/drawing/2014/main" id="{3AB1C983-C92C-C4A8-C970-6E725EE6EF3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1D2BC10-DE3E-6836-B55E-55E38A15B06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8B641F3-DBF9-DFC2-3E4C-3DB6C5D5A263}"/>
              </a:ext>
            </a:extLst>
          </p:cNvPr>
          <p:cNvSpPr>
            <a:spLocks noGrp="1"/>
          </p:cNvSpPr>
          <p:nvPr>
            <p:ph type="dt" idx="15"/>
          </p:nvPr>
        </p:nvSpPr>
        <p:spPr/>
        <p:txBody>
          <a:bodyPr/>
          <a:lstStyle/>
          <a:p>
            <a:r>
              <a:rPr lang="en-US"/>
              <a:t>March 2024</a:t>
            </a:r>
            <a:endParaRPr lang="en-GB" dirty="0"/>
          </a:p>
        </p:txBody>
      </p:sp>
      <p:graphicFrame>
        <p:nvGraphicFramePr>
          <p:cNvPr id="7" name="Content Placeholder 6">
            <a:extLst>
              <a:ext uri="{FF2B5EF4-FFF2-40B4-BE49-F238E27FC236}">
                <a16:creationId xmlns:a16="http://schemas.microsoft.com/office/drawing/2014/main" id="{7005E2A0-5519-FBA7-62E4-1A7B4BC63682}"/>
              </a:ext>
            </a:extLst>
          </p:cNvPr>
          <p:cNvGraphicFramePr>
            <a:graphicFrameLocks/>
          </p:cNvGraphicFramePr>
          <p:nvPr>
            <p:extLst>
              <p:ext uri="{D42A27DB-BD31-4B8C-83A1-F6EECF244321}">
                <p14:modId xmlns:p14="http://schemas.microsoft.com/office/powerpoint/2010/main" val="2054889997"/>
              </p:ext>
            </p:extLst>
          </p:nvPr>
        </p:nvGraphicFramePr>
        <p:xfrm>
          <a:off x="228600" y="3520440"/>
          <a:ext cx="9372600" cy="2804160"/>
        </p:xfrm>
        <a:graphic>
          <a:graphicData uri="http://schemas.openxmlformats.org/drawingml/2006/table">
            <a:tbl>
              <a:tblPr firstRow="1" bandRow="1">
                <a:tableStyleId>{21E4AEA4-8DFA-4A89-87EB-49C32662AFE0}</a:tableStyleId>
              </a:tblPr>
              <a:tblGrid>
                <a:gridCol w="2971800">
                  <a:extLst>
                    <a:ext uri="{9D8B030D-6E8A-4147-A177-3AD203B41FA5}">
                      <a16:colId xmlns:a16="http://schemas.microsoft.com/office/drawing/2014/main" val="483877672"/>
                    </a:ext>
                  </a:extLst>
                </a:gridCol>
                <a:gridCol w="6400800">
                  <a:extLst>
                    <a:ext uri="{9D8B030D-6E8A-4147-A177-3AD203B41FA5}">
                      <a16:colId xmlns:a16="http://schemas.microsoft.com/office/drawing/2014/main" val="3494921242"/>
                    </a:ext>
                  </a:extLst>
                </a:gridCol>
              </a:tblGrid>
              <a:tr h="370840">
                <a:tc>
                  <a:txBody>
                    <a:bodyPr/>
                    <a:lstStyle/>
                    <a:p>
                      <a:r>
                        <a:rPr lang="en-US" sz="1600" dirty="0">
                          <a:latin typeface="Calibri" panose="020F0502020204030204" pitchFamily="34" charset="0"/>
                          <a:ea typeface="Calibri" panose="020F0502020204030204" pitchFamily="34" charset="0"/>
                          <a:cs typeface="Calibri" panose="020F0502020204030204" pitchFamily="34" charset="0"/>
                        </a:rPr>
                        <a:t>Factors Considered in selecting Bandwidth of WUR Portion</a:t>
                      </a:r>
                    </a:p>
                  </a:txBody>
                  <a:tcPr/>
                </a:tc>
                <a:tc>
                  <a:txBody>
                    <a:bodyPr/>
                    <a:lstStyle/>
                    <a:p>
                      <a:r>
                        <a:rPr lang="en-US" sz="1600" dirty="0">
                          <a:latin typeface="Calibri" panose="020F0502020204030204" pitchFamily="34" charset="0"/>
                          <a:ea typeface="Calibri" panose="020F0502020204030204" pitchFamily="34" charset="0"/>
                          <a:cs typeface="Calibri" panose="020F0502020204030204" pitchFamily="34" charset="0"/>
                        </a:rPr>
                        <a:t>Affect on Choice of WUR Bandwidth</a:t>
                      </a:r>
                    </a:p>
                  </a:txBody>
                  <a:tcPr/>
                </a:tc>
                <a:extLst>
                  <a:ext uri="{0D108BD9-81ED-4DB2-BD59-A6C34878D82A}">
                    <a16:rowId xmlns:a16="http://schemas.microsoft.com/office/drawing/2014/main" val="1872436669"/>
                  </a:ext>
                </a:extLst>
              </a:tr>
              <a:tr h="370840">
                <a:tc>
                  <a:txBody>
                    <a:bodyPr/>
                    <a:lstStyle/>
                    <a:p>
                      <a:r>
                        <a:rPr lang="en-US" sz="1600" b="1" dirty="0">
                          <a:latin typeface="Calibri" panose="020F0502020204030204" pitchFamily="34" charset="0"/>
                          <a:ea typeface="Calibri" panose="020F0502020204030204" pitchFamily="34" charset="0"/>
                          <a:cs typeface="Calibri" panose="020F0502020204030204" pitchFamily="34" charset="0"/>
                        </a:rPr>
                        <a:t>Regulations</a:t>
                      </a:r>
                    </a:p>
                  </a:txBody>
                  <a:tcPr/>
                </a:tc>
                <a:tc>
                  <a:txBody>
                    <a:bodyPr/>
                    <a:lstStyle/>
                    <a:p>
                      <a:r>
                        <a:rPr lang="en-US" sz="1600" b="1" dirty="0">
                          <a:latin typeface="Calibri" panose="020F0502020204030204" pitchFamily="34" charset="0"/>
                          <a:ea typeface="Calibri" panose="020F0502020204030204" pitchFamily="34" charset="0"/>
                          <a:cs typeface="Calibri" panose="020F0502020204030204" pitchFamily="34" charset="0"/>
                        </a:rPr>
                        <a:t>In some regulatory domains there is a PSD limit leading to an allowed TX power increase with wider bandwidth [3].</a:t>
                      </a:r>
                    </a:p>
                  </a:txBody>
                  <a:tcPr/>
                </a:tc>
                <a:extLst>
                  <a:ext uri="{0D108BD9-81ED-4DB2-BD59-A6C34878D82A}">
                    <a16:rowId xmlns:a16="http://schemas.microsoft.com/office/drawing/2014/main" val="3722448712"/>
                  </a:ext>
                </a:extLst>
              </a:tr>
              <a:tr h="370840">
                <a:tc>
                  <a:txBody>
                    <a:bodyPr/>
                    <a:lstStyle/>
                    <a:p>
                      <a:r>
                        <a:rPr lang="en-US" sz="1600" b="1" dirty="0">
                          <a:latin typeface="Calibri" panose="020F0502020204030204" pitchFamily="34" charset="0"/>
                          <a:ea typeface="Calibri" panose="020F0502020204030204" pitchFamily="34" charset="0"/>
                          <a:cs typeface="Calibri" panose="020F0502020204030204" pitchFamily="34" charset="0"/>
                        </a:rPr>
                        <a:t>Receiver Filtering for Adjacent Channel Interference</a:t>
                      </a:r>
                    </a:p>
                  </a:txBody>
                  <a:tcPr/>
                </a:tc>
                <a:tc>
                  <a:txBody>
                    <a:bodyPr/>
                    <a:lstStyle/>
                    <a:p>
                      <a:r>
                        <a:rPr lang="en-US" sz="1600" b="1" dirty="0">
                          <a:latin typeface="Calibri" panose="020F0502020204030204" pitchFamily="34" charset="0"/>
                          <a:ea typeface="Calibri" panose="020F0502020204030204" pitchFamily="34" charset="0"/>
                          <a:cs typeface="Calibri" panose="020F0502020204030204" pitchFamily="34" charset="0"/>
                        </a:rPr>
                        <a:t>The WUR Receiver needs to be low-complexity and hence its filtering will be poorer than a regular receiver.  To get desired Adjacent Channel Rejection, the TX signal needs to be less than the 20-MHz channel bandwidth.</a:t>
                      </a:r>
                    </a:p>
                  </a:txBody>
                  <a:tcPr/>
                </a:tc>
                <a:extLst>
                  <a:ext uri="{0D108BD9-81ED-4DB2-BD59-A6C34878D82A}">
                    <a16:rowId xmlns:a16="http://schemas.microsoft.com/office/drawing/2014/main" val="3892023147"/>
                  </a:ext>
                </a:extLst>
              </a:tr>
              <a:tr h="370840">
                <a:tc>
                  <a:txBody>
                    <a:bodyPr/>
                    <a:lstStyle/>
                    <a:p>
                      <a:r>
                        <a:rPr lang="en-US" sz="1600" b="1" dirty="0">
                          <a:latin typeface="Calibri" panose="020F0502020204030204" pitchFamily="34" charset="0"/>
                          <a:ea typeface="Calibri" panose="020F0502020204030204" pitchFamily="34" charset="0"/>
                          <a:cs typeface="Calibri" panose="020F0502020204030204" pitchFamily="34" charset="0"/>
                        </a:rPr>
                        <a:t>Overall Receiver power consumption</a:t>
                      </a:r>
                    </a:p>
                  </a:txBody>
                  <a:tcPr/>
                </a:tc>
                <a:tc>
                  <a:txBody>
                    <a:bodyPr/>
                    <a:lstStyle/>
                    <a:p>
                      <a:r>
                        <a:rPr lang="en-US" sz="1600" b="1" dirty="0">
                          <a:latin typeface="Calibri" panose="020F0502020204030204" pitchFamily="34" charset="0"/>
                          <a:ea typeface="Calibri" panose="020F0502020204030204" pitchFamily="34" charset="0"/>
                          <a:cs typeface="Calibri" panose="020F0502020204030204" pitchFamily="34" charset="0"/>
                        </a:rPr>
                        <a:t>Wider TX bandwidth requires wider bandwidth baseband signals leading to an increase in Receiver power consumption</a:t>
                      </a:r>
                    </a:p>
                  </a:txBody>
                  <a:tcPr/>
                </a:tc>
                <a:extLst>
                  <a:ext uri="{0D108BD9-81ED-4DB2-BD59-A6C34878D82A}">
                    <a16:rowId xmlns:a16="http://schemas.microsoft.com/office/drawing/2014/main" val="2683761434"/>
                  </a:ext>
                </a:extLst>
              </a:tr>
            </a:tbl>
          </a:graphicData>
        </a:graphic>
      </p:graphicFrame>
    </p:spTree>
    <p:extLst>
      <p:ext uri="{BB962C8B-B14F-4D97-AF65-F5344CB8AC3E}">
        <p14:creationId xmlns:p14="http://schemas.microsoft.com/office/powerpoint/2010/main" val="2113331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37C42-1614-D5B7-89D6-BBCF5F6E93E9}"/>
              </a:ext>
            </a:extLst>
          </p:cNvPr>
          <p:cNvSpPr>
            <a:spLocks noGrp="1"/>
          </p:cNvSpPr>
          <p:nvPr>
            <p:ph type="title"/>
          </p:nvPr>
        </p:nvSpPr>
        <p:spPr/>
        <p:txBody>
          <a:bodyPr/>
          <a:lstStyle/>
          <a:p>
            <a:r>
              <a:rPr lang="en-US" dirty="0"/>
              <a:t>Modulation</a:t>
            </a:r>
          </a:p>
        </p:txBody>
      </p:sp>
      <p:sp>
        <p:nvSpPr>
          <p:cNvPr id="3" name="Content Placeholder 2">
            <a:extLst>
              <a:ext uri="{FF2B5EF4-FFF2-40B4-BE49-F238E27FC236}">
                <a16:creationId xmlns:a16="http://schemas.microsoft.com/office/drawing/2014/main" id="{E253CEF6-8169-9034-6E91-658B55F90531}"/>
              </a:ext>
            </a:extLst>
          </p:cNvPr>
          <p:cNvSpPr>
            <a:spLocks noGrp="1"/>
          </p:cNvSpPr>
          <p:nvPr>
            <p:ph idx="1"/>
          </p:nvPr>
        </p:nvSpPr>
        <p:spPr/>
        <p:txBody>
          <a:bodyPr/>
          <a:lstStyle/>
          <a:p>
            <a:r>
              <a:rPr lang="en-US" dirty="0"/>
              <a:t>To enable a WUR Receiver implementation with very low power consumption, the Task Group agreed to use on-off keying (OOK)</a:t>
            </a:r>
          </a:p>
          <a:p>
            <a:r>
              <a:rPr lang="en-US" dirty="0"/>
              <a:t>The receiver does not require a low phase noise oscillator</a:t>
            </a:r>
          </a:p>
          <a:p>
            <a:r>
              <a:rPr lang="en-US" dirty="0"/>
              <a:t>An envelop detector can be used for low complexity</a:t>
            </a:r>
          </a:p>
          <a:p>
            <a:r>
              <a:rPr lang="en-US" dirty="0"/>
              <a:t>There are many research papers demonstrating low power wake-up receivers using OOK</a:t>
            </a:r>
          </a:p>
          <a:p>
            <a:r>
              <a:rPr lang="en-US" dirty="0"/>
              <a:t>With standard single-carrier OOK the TX bandwidth is set by the OOK symbol rate, and as we will explain later, a low symbol rate has advantages for the WUR</a:t>
            </a:r>
          </a:p>
        </p:txBody>
      </p:sp>
      <p:sp>
        <p:nvSpPr>
          <p:cNvPr id="4" name="Slide Number Placeholder 3">
            <a:extLst>
              <a:ext uri="{FF2B5EF4-FFF2-40B4-BE49-F238E27FC236}">
                <a16:creationId xmlns:a16="http://schemas.microsoft.com/office/drawing/2014/main" id="{415E266A-D48F-DB3B-EE79-7E1B1FF77DDA}"/>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7DB18CA-C099-3D2F-26E8-59435A00C5D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6C4EA46C-24E2-0FD8-1899-0632E3D7510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29833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2D323-AB3A-36FB-A6EC-76D15418A976}"/>
              </a:ext>
            </a:extLst>
          </p:cNvPr>
          <p:cNvSpPr>
            <a:spLocks noGrp="1"/>
          </p:cNvSpPr>
          <p:nvPr>
            <p:ph type="title"/>
          </p:nvPr>
        </p:nvSpPr>
        <p:spPr/>
        <p:txBody>
          <a:bodyPr/>
          <a:lstStyle/>
          <a:p>
            <a:r>
              <a:rPr lang="en-US" dirty="0"/>
              <a:t>Modulation (cont.)</a:t>
            </a:r>
          </a:p>
        </p:txBody>
      </p:sp>
      <p:sp>
        <p:nvSpPr>
          <p:cNvPr id="3" name="Content Placeholder 2">
            <a:extLst>
              <a:ext uri="{FF2B5EF4-FFF2-40B4-BE49-F238E27FC236}">
                <a16:creationId xmlns:a16="http://schemas.microsoft.com/office/drawing/2014/main" id="{861F14A8-BF34-223B-11F0-7855B0CA568E}"/>
              </a:ext>
            </a:extLst>
          </p:cNvPr>
          <p:cNvSpPr>
            <a:spLocks noGrp="1"/>
          </p:cNvSpPr>
          <p:nvPr>
            <p:ph idx="1"/>
          </p:nvPr>
        </p:nvSpPr>
        <p:spPr>
          <a:xfrm>
            <a:off x="609600" y="1980992"/>
            <a:ext cx="8686800" cy="4387427"/>
          </a:xfrm>
        </p:spPr>
        <p:txBody>
          <a:bodyPr/>
          <a:lstStyle/>
          <a:p>
            <a:r>
              <a:rPr lang="en-US" dirty="0"/>
              <a:t>In order to reuse a standard OFDM transmitter with small changes it was proposed to apply OOK to the OFDM waveform</a:t>
            </a:r>
          </a:p>
          <a:p>
            <a:r>
              <a:rPr lang="en-US" dirty="0"/>
              <a:t>The 4 µs OFDM symbol was selected</a:t>
            </a:r>
          </a:p>
          <a:p>
            <a:r>
              <a:rPr lang="en-US" dirty="0"/>
              <a:t>The TX implementation to transmit OOK based on this OFDM symbol can be accomplished by either sending the OFDM symbol or transmitting zeros during that 4 µs period</a:t>
            </a:r>
          </a:p>
          <a:p>
            <a:r>
              <a:rPr lang="en-US" dirty="0"/>
              <a:t>It turns out there was a need for a 2 µs OOK for the WUR-Sync field and the HDR WUR-Data field.</a:t>
            </a:r>
          </a:p>
          <a:p>
            <a:pPr lvl="1"/>
            <a:r>
              <a:rPr lang="en-US" dirty="0"/>
              <a:t>In that case half of the 4 µs Symbol is used.</a:t>
            </a:r>
          </a:p>
          <a:p>
            <a:endParaRPr lang="en-US" dirty="0"/>
          </a:p>
        </p:txBody>
      </p:sp>
      <p:sp>
        <p:nvSpPr>
          <p:cNvPr id="4" name="Slide Number Placeholder 3">
            <a:extLst>
              <a:ext uri="{FF2B5EF4-FFF2-40B4-BE49-F238E27FC236}">
                <a16:creationId xmlns:a16="http://schemas.microsoft.com/office/drawing/2014/main" id="{8DBDFCBE-0E96-75AD-F747-22460A76F80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626070B-BFB0-4A09-DBED-DD26C22A6A3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0F5F508B-18AC-13AE-4454-D4C01DED37D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090063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8293</TotalTime>
  <Words>2145</Words>
  <Application>Microsoft Office PowerPoint</Application>
  <PresentationFormat>Custom</PresentationFormat>
  <Paragraphs>249</Paragraphs>
  <Slides>25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Arial Unicode MS</vt:lpstr>
      <vt:lpstr>Calibri</vt:lpstr>
      <vt:lpstr>Cambria Math</vt:lpstr>
      <vt:lpstr>Courier New</vt:lpstr>
      <vt:lpstr>Times New Roman</vt:lpstr>
      <vt:lpstr>Office Theme</vt:lpstr>
      <vt:lpstr>Overview of the 802.11ba PHY</vt:lpstr>
      <vt:lpstr>Introduction</vt:lpstr>
      <vt:lpstr>Outline</vt:lpstr>
      <vt:lpstr>PPDU Format</vt:lpstr>
      <vt:lpstr>PPDU Format (non-WUR Portion)</vt:lpstr>
      <vt:lpstr>PPDU Format (WUR Portion)</vt:lpstr>
      <vt:lpstr>Bandwidth</vt:lpstr>
      <vt:lpstr>Modulation</vt:lpstr>
      <vt:lpstr>Modulation (cont.)</vt:lpstr>
      <vt:lpstr>Modulation (cont.)</vt:lpstr>
      <vt:lpstr>Data Rates</vt:lpstr>
      <vt:lpstr>Manchester Encoding</vt:lpstr>
      <vt:lpstr>Manchester Encoding (Cont.)</vt:lpstr>
      <vt:lpstr>WUR-Sync Field</vt:lpstr>
      <vt:lpstr>WUR-Sync Field (cont.)</vt:lpstr>
      <vt:lpstr>WUR-Sync Field (cont.)</vt:lpstr>
      <vt:lpstr>WUR-Sync Field (cont.)</vt:lpstr>
      <vt:lpstr>WUR-Data field</vt:lpstr>
      <vt:lpstr>WUR-Data field</vt:lpstr>
      <vt:lpstr>Symbol Randomization</vt:lpstr>
      <vt:lpstr>Symbol Randomization (cont.)</vt:lpstr>
      <vt:lpstr>Transmit Diversity</vt:lpstr>
      <vt:lpstr>Final Comments</vt:lpstr>
      <vt:lpstr>Conclusions and Next Steps</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2024-03-07T20:40:13Z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