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256" r:id="rId3"/>
    <p:sldId id="2110" r:id="rId4"/>
    <p:sldId id="2132" r:id="rId5"/>
    <p:sldId id="2120" r:id="rId6"/>
    <p:sldId id="2129" r:id="rId7"/>
    <p:sldId id="2128" r:id="rId8"/>
    <p:sldId id="2116" r:id="rId9"/>
    <p:sldId id="2118" r:id="rId10"/>
    <p:sldId id="2130" r:id="rId11"/>
    <p:sldId id="2119" r:id="rId12"/>
    <p:sldId id="2131" r:id="rId13"/>
    <p:sldId id="2125" r:id="rId14"/>
    <p:sldId id="2126" r:id="rId15"/>
    <p:sldId id="2114" r:id="rId16"/>
    <p:sldId id="2135" r:id="rId17"/>
    <p:sldId id="2115" r:id="rId18"/>
    <p:sldId id="2127" r:id="rId19"/>
    <p:sldId id="257" r:id="rId20"/>
    <p:sldId id="258" r:id="rId21"/>
    <p:sldId id="265" r:id="rId22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3C88300-CE9D-D1A4-D5FC-884B25D64DF6}" name="Leif Wilhelmsson R" initials="LWR" userId="S::leif.r.wilhelmsson@ericsson.com::7717ad8e-2c2a-4a23-b6d3-5ca880b42707" providerId="AD"/>
  <p188:author id="{36C55A1F-FE38-44C2-A79B-25452B974D03}" name="Guido R. Hiertz" initials="grh" userId="Guido R. Hiertz" providerId="None"/>
  <p188:author id="{F04370C8-EA7B-B605-533C-32F6FD93AA63}" name="Sebastian Max" initials="SM" userId="S::sebastian.max@ericsson.com::be0f25e6-48a2-4e87-b5b5-cf865e859a8b" providerId="AD"/>
  <p188:author id="{01E82DE9-9B0C-9DB0-2479-57D8EF8A3081}" name="Charlie Pettersson" initials="CP" userId="S::charlie.pettersson@ericsson.com::d12b89ca-3998-45f3-8d31-e36f3230f1c4" providerId="AD"/>
  <p188:author id="{2EBB9AEE-BA96-A2AF-6598-75C22B9D3624}" name="Rocco Di Taranto" initials="RDT" userId="S::rocco.di.taranto@ericsson.com::a17f7552-eedb-4a64-9a6a-47290542f09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0FF"/>
    <a:srgbClr val="FF0000"/>
    <a:srgbClr val="00FF00"/>
    <a:srgbClr val="008000"/>
    <a:srgbClr val="1AFF19"/>
    <a:srgbClr val="3AFF3A"/>
    <a:srgbClr val="0600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85AFD8-45F2-924C-AA54-1E4936750EFF}" v="197" dt="2024-03-07T12:30:04.2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4"/>
  </p:normalViewPr>
  <p:slideViewPr>
    <p:cSldViewPr snapToGrid="0">
      <p:cViewPr varScale="1">
        <p:scale>
          <a:sx n="101" d="100"/>
          <a:sy n="101" d="100"/>
        </p:scale>
        <p:origin x="904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8/10/relationships/authors" Target="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f Wilhelmsson R" userId="7717ad8e-2c2a-4a23-b6d3-5ca880b42707" providerId="ADAL" clId="{4F4C808B-2110-304D-8273-5E0691271E2E}"/>
    <pc:docChg chg="modSld">
      <pc:chgData name="Leif Wilhelmsson R" userId="7717ad8e-2c2a-4a23-b6d3-5ca880b42707" providerId="ADAL" clId="{4F4C808B-2110-304D-8273-5E0691271E2E}" dt="2024-01-11T12:40:59.327" v="6"/>
      <pc:docMkLst>
        <pc:docMk/>
      </pc:docMkLst>
      <pc:sldChg chg="modSp">
        <pc:chgData name="Leif Wilhelmsson R" userId="7717ad8e-2c2a-4a23-b6d3-5ca880b42707" providerId="ADAL" clId="{4F4C808B-2110-304D-8273-5E0691271E2E}" dt="2024-01-11T12:40:59.327" v="6"/>
        <pc:sldMkLst>
          <pc:docMk/>
          <pc:sldMk cId="0" sldId="256"/>
        </pc:sldMkLst>
        <pc:graphicFrameChg chg="mod">
          <ac:chgData name="Leif Wilhelmsson R" userId="7717ad8e-2c2a-4a23-b6d3-5ca880b42707" providerId="ADAL" clId="{4F4C808B-2110-304D-8273-5E0691271E2E}" dt="2024-01-11T12:40:59.327" v="6"/>
          <ac:graphicFrameMkLst>
            <pc:docMk/>
            <pc:sldMk cId="0" sldId="256"/>
            <ac:graphicFrameMk id="3075" creationId="{00000000-0000-0000-0000-000000000000}"/>
          </ac:graphicFrameMkLst>
        </pc:graphicFrameChg>
      </pc:sldChg>
      <pc:sldChg chg="addCm modCm">
        <pc:chgData name="Leif Wilhelmsson R" userId="7717ad8e-2c2a-4a23-b6d3-5ca880b42707" providerId="ADAL" clId="{4F4C808B-2110-304D-8273-5E0691271E2E}" dt="2024-01-11T07:46:41.758" v="1"/>
        <pc:sldMkLst>
          <pc:docMk/>
          <pc:sldMk cId="1643195990" sldId="211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Leif Wilhelmsson R" userId="7717ad8e-2c2a-4a23-b6d3-5ca880b42707" providerId="ADAL" clId="{4F4C808B-2110-304D-8273-5E0691271E2E}" dt="2024-01-11T07:46:41.758" v="1"/>
              <pc2:cmMkLst xmlns:pc2="http://schemas.microsoft.com/office/powerpoint/2019/9/main/command">
                <pc:docMk/>
                <pc:sldMk cId="1643195990" sldId="2110"/>
                <pc2:cmMk id="{2DFC471B-CE3F-2148-9D15-F099E33834E5}"/>
              </pc2:cmMkLst>
            </pc226:cmChg>
          </p:ext>
        </pc:extLst>
      </pc:sldChg>
    </pc:docChg>
  </pc:docChgLst>
  <pc:docChgLst>
    <pc:chgData name="Charlie Pettersson" userId="d12b89ca-3998-45f3-8d31-e36f3230f1c4" providerId="ADAL" clId="{F59CBD2E-DE7E-A643-9ADB-A9F945809D29}"/>
    <pc:docChg chg="undo custSel modSld">
      <pc:chgData name="Charlie Pettersson" userId="d12b89ca-3998-45f3-8d31-e36f3230f1c4" providerId="ADAL" clId="{F59CBD2E-DE7E-A643-9ADB-A9F945809D29}" dt="2024-01-10T08:17:57.440" v="13"/>
      <pc:docMkLst>
        <pc:docMk/>
      </pc:docMkLst>
      <pc:sldChg chg="addSp delSp modSp mod">
        <pc:chgData name="Charlie Pettersson" userId="d12b89ca-3998-45f3-8d31-e36f3230f1c4" providerId="ADAL" clId="{F59CBD2E-DE7E-A643-9ADB-A9F945809D29}" dt="2024-01-09T17:37:25.687" v="6"/>
        <pc:sldMkLst>
          <pc:docMk/>
          <pc:sldMk cId="2027973958" sldId="2116"/>
        </pc:sldMkLst>
        <pc:spChg chg="add del mod">
          <ac:chgData name="Charlie Pettersson" userId="d12b89ca-3998-45f3-8d31-e36f3230f1c4" providerId="ADAL" clId="{F59CBD2E-DE7E-A643-9ADB-A9F945809D29}" dt="2024-01-09T17:37:23.691" v="4"/>
          <ac:spMkLst>
            <pc:docMk/>
            <pc:sldMk cId="2027973958" sldId="2116"/>
            <ac:spMk id="3" creationId="{518549FD-30BA-DEE3-904A-E71C20424898}"/>
          </ac:spMkLst>
        </pc:spChg>
        <pc:spChg chg="add del mod">
          <ac:chgData name="Charlie Pettersson" userId="d12b89ca-3998-45f3-8d31-e36f3230f1c4" providerId="ADAL" clId="{F59CBD2E-DE7E-A643-9ADB-A9F945809D29}" dt="2024-01-09T17:37:25.687" v="6"/>
          <ac:spMkLst>
            <pc:docMk/>
            <pc:sldMk cId="2027973958" sldId="2116"/>
            <ac:spMk id="11" creationId="{E96A45A9-BE11-E565-DCED-966B49C2B9F3}"/>
          </ac:spMkLst>
        </pc:spChg>
      </pc:sldChg>
      <pc:sldChg chg="modSp mod">
        <pc:chgData name="Charlie Pettersson" userId="d12b89ca-3998-45f3-8d31-e36f3230f1c4" providerId="ADAL" clId="{F59CBD2E-DE7E-A643-9ADB-A9F945809D29}" dt="2024-01-09T17:39:55.847" v="8" actId="1076"/>
        <pc:sldMkLst>
          <pc:docMk/>
          <pc:sldMk cId="2414490234" sldId="2119"/>
        </pc:sldMkLst>
        <pc:spChg chg="mod">
          <ac:chgData name="Charlie Pettersson" userId="d12b89ca-3998-45f3-8d31-e36f3230f1c4" providerId="ADAL" clId="{F59CBD2E-DE7E-A643-9ADB-A9F945809D29}" dt="2024-01-09T17:39:55.847" v="8" actId="1076"/>
          <ac:spMkLst>
            <pc:docMk/>
            <pc:sldMk cId="2414490234" sldId="2119"/>
            <ac:spMk id="2" creationId="{A423BE4C-F191-CB90-8669-9AE80DB70E81}"/>
          </ac:spMkLst>
        </pc:spChg>
      </pc:sldChg>
      <pc:sldChg chg="addCm modCm">
        <pc:chgData name="Charlie Pettersson" userId="d12b89ca-3998-45f3-8d31-e36f3230f1c4" providerId="ADAL" clId="{F59CBD2E-DE7E-A643-9ADB-A9F945809D29}" dt="2024-01-10T08:17:57.440" v="13"/>
        <pc:sldMkLst>
          <pc:docMk/>
          <pc:sldMk cId="2334994531" sldId="212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 modRxn">
              <pc226:chgData name="Charlie Pettersson" userId="d12b89ca-3998-45f3-8d31-e36f3230f1c4" providerId="ADAL" clId="{F59CBD2E-DE7E-A643-9ADB-A9F945809D29}" dt="2024-01-10T08:17:57.440" v="13"/>
              <pc2:cmMkLst xmlns:pc2="http://schemas.microsoft.com/office/powerpoint/2019/9/main/command">
                <pc:docMk/>
                <pc:sldMk cId="2334994531" sldId="2120"/>
                <pc2:cmMk id="{1E3C748F-99FA-0043-ACFF-B34A8CDA5CC2}"/>
              </pc2:cmMkLst>
            </pc226:cmChg>
          </p:ext>
        </pc:extLst>
      </pc:sldChg>
      <pc:sldChg chg="addCm">
        <pc:chgData name="Charlie Pettersson" userId="d12b89ca-3998-45f3-8d31-e36f3230f1c4" providerId="ADAL" clId="{F59CBD2E-DE7E-A643-9ADB-A9F945809D29}" dt="2024-01-09T17:09:26.742" v="0"/>
        <pc:sldMkLst>
          <pc:docMk/>
          <pc:sldMk cId="3397451149" sldId="212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harlie Pettersson" userId="d12b89ca-3998-45f3-8d31-e36f3230f1c4" providerId="ADAL" clId="{F59CBD2E-DE7E-A643-9ADB-A9F945809D29}" dt="2024-01-09T17:09:26.742" v="0"/>
              <pc2:cmMkLst xmlns:pc2="http://schemas.microsoft.com/office/powerpoint/2019/9/main/command">
                <pc:docMk/>
                <pc:sldMk cId="3397451149" sldId="2121"/>
                <pc2:cmMk id="{1F8E9D3C-8555-B540-B53D-DC51A8026126}"/>
              </pc2:cmMkLst>
            </pc226:cmChg>
          </p:ext>
        </pc:extLst>
      </pc:sldChg>
      <pc:sldChg chg="addCm">
        <pc:chgData name="Charlie Pettersson" userId="d12b89ca-3998-45f3-8d31-e36f3230f1c4" providerId="ADAL" clId="{F59CBD2E-DE7E-A643-9ADB-A9F945809D29}" dt="2024-01-10T08:17:47.586" v="11"/>
        <pc:sldMkLst>
          <pc:docMk/>
          <pc:sldMk cId="3302107962" sldId="212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harlie Pettersson" userId="d12b89ca-3998-45f3-8d31-e36f3230f1c4" providerId="ADAL" clId="{F59CBD2E-DE7E-A643-9ADB-A9F945809D29}" dt="2024-01-10T08:17:47.586" v="11"/>
              <pc2:cmMkLst xmlns:pc2="http://schemas.microsoft.com/office/powerpoint/2019/9/main/command">
                <pc:docMk/>
                <pc:sldMk cId="3302107962" sldId="2122"/>
                <pc2:cmMk id="{1D6AB240-E6F2-A143-A93E-6AE16D126B7F}"/>
              </pc2:cmMkLst>
            </pc226:cmChg>
            <pc226:cmChg xmlns:pc226="http://schemas.microsoft.com/office/powerpoint/2022/06/main/command" chg="add">
              <pc226:chgData name="Charlie Pettersson" userId="d12b89ca-3998-45f3-8d31-e36f3230f1c4" providerId="ADAL" clId="{F59CBD2E-DE7E-A643-9ADB-A9F945809D29}" dt="2024-01-10T08:17:14.487" v="10"/>
              <pc2:cmMkLst xmlns:pc2="http://schemas.microsoft.com/office/powerpoint/2019/9/main/command">
                <pc:docMk/>
                <pc:sldMk cId="3302107962" sldId="2122"/>
                <pc2:cmMk id="{F866D984-00DB-E043-A222-A6B2445128D7}"/>
              </pc2:cmMkLst>
            </pc226:cmChg>
          </p:ext>
        </pc:extLst>
      </pc:sldChg>
    </pc:docChg>
  </pc:docChgLst>
  <pc:docChgLst>
    <pc:chgData name="Guido Hiertz" userId="efd40be8-e55a-4d82-91eb-1cd543e7287b" providerId="ADAL" clId="{52F48A36-3EC3-8A48-B920-270E40849DEF}"/>
    <pc:docChg chg="custSel modSld">
      <pc:chgData name="Guido Hiertz" userId="efd40be8-e55a-4d82-91eb-1cd543e7287b" providerId="ADAL" clId="{52F48A36-3EC3-8A48-B920-270E40849DEF}" dt="2024-01-10T13:34:35.117" v="114" actId="207"/>
      <pc:docMkLst>
        <pc:docMk/>
      </pc:docMkLst>
      <pc:sldChg chg="modSp mod">
        <pc:chgData name="Guido Hiertz" userId="efd40be8-e55a-4d82-91eb-1cd543e7287b" providerId="ADAL" clId="{52F48A36-3EC3-8A48-B920-270E40849DEF}" dt="2024-01-10T12:34:26.122" v="33" actId="20577"/>
        <pc:sldMkLst>
          <pc:docMk/>
          <pc:sldMk cId="333662432" sldId="2114"/>
        </pc:sldMkLst>
        <pc:spChg chg="mod">
          <ac:chgData name="Guido Hiertz" userId="efd40be8-e55a-4d82-91eb-1cd543e7287b" providerId="ADAL" clId="{52F48A36-3EC3-8A48-B920-270E40849DEF}" dt="2024-01-10T12:34:26.122" v="33" actId="20577"/>
          <ac:spMkLst>
            <pc:docMk/>
            <pc:sldMk cId="333662432" sldId="2114"/>
            <ac:spMk id="7" creationId="{9BECD594-776A-FF4F-B4E9-5EA8860FF00F}"/>
          </ac:spMkLst>
        </pc:spChg>
      </pc:sldChg>
      <pc:sldChg chg="modSp mod">
        <pc:chgData name="Guido Hiertz" userId="efd40be8-e55a-4d82-91eb-1cd543e7287b" providerId="ADAL" clId="{52F48A36-3EC3-8A48-B920-270E40849DEF}" dt="2024-01-10T12:42:56.178" v="80" actId="20577"/>
        <pc:sldMkLst>
          <pc:docMk/>
          <pc:sldMk cId="1919736439" sldId="2115"/>
        </pc:sldMkLst>
        <pc:spChg chg="mod">
          <ac:chgData name="Guido Hiertz" userId="efd40be8-e55a-4d82-91eb-1cd543e7287b" providerId="ADAL" clId="{52F48A36-3EC3-8A48-B920-270E40849DEF}" dt="2024-01-10T12:42:56.178" v="80" actId="20577"/>
          <ac:spMkLst>
            <pc:docMk/>
            <pc:sldMk cId="1919736439" sldId="2115"/>
            <ac:spMk id="3" creationId="{C60BF6A5-D0BC-867A-7A7F-0FEFCA353B47}"/>
          </ac:spMkLst>
        </pc:spChg>
      </pc:sldChg>
      <pc:sldChg chg="modSp mod modCm">
        <pc:chgData name="Guido Hiertz" userId="efd40be8-e55a-4d82-91eb-1cd543e7287b" providerId="ADAL" clId="{52F48A36-3EC3-8A48-B920-270E40849DEF}" dt="2024-01-10T12:32:04.701" v="1" actId="20577"/>
        <pc:sldMkLst>
          <pc:docMk/>
          <pc:sldMk cId="2027973958" sldId="2116"/>
        </pc:sldMkLst>
        <pc:spChg chg="mod">
          <ac:chgData name="Guido Hiertz" userId="efd40be8-e55a-4d82-91eb-1cd543e7287b" providerId="ADAL" clId="{52F48A36-3EC3-8A48-B920-270E40849DEF}" dt="2024-01-10T12:32:00.287" v="0" actId="20577"/>
          <ac:spMkLst>
            <pc:docMk/>
            <pc:sldMk cId="2027973958" sldId="2116"/>
            <ac:spMk id="8" creationId="{27D1231E-B53C-5E6B-AF28-8F9B08420EF0}"/>
          </ac:spMkLst>
        </pc:spChg>
        <pc:spChg chg="mod">
          <ac:chgData name="Guido Hiertz" userId="efd40be8-e55a-4d82-91eb-1cd543e7287b" providerId="ADAL" clId="{52F48A36-3EC3-8A48-B920-270E40849DEF}" dt="2024-01-10T12:32:04.701" v="1" actId="20577"/>
          <ac:spMkLst>
            <pc:docMk/>
            <pc:sldMk cId="2027973958" sldId="2116"/>
            <ac:spMk id="10" creationId="{F56DDB17-E862-1850-9497-D8DEDBC3FF7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uido Hiertz" userId="efd40be8-e55a-4d82-91eb-1cd543e7287b" providerId="ADAL" clId="{52F48A36-3EC3-8A48-B920-270E40849DEF}" dt="2024-01-10T12:32:04.701" v="1" actId="20577"/>
              <pc2:cmMkLst xmlns:pc2="http://schemas.microsoft.com/office/powerpoint/2019/9/main/command">
                <pc:docMk/>
                <pc:sldMk cId="2027973958" sldId="2116"/>
                <pc2:cmMk id="{56649AB4-E947-4805-91E1-925FE7C45F9F}"/>
              </pc2:cmMkLst>
            </pc226:cmChg>
            <pc226:cmChg xmlns:pc226="http://schemas.microsoft.com/office/powerpoint/2022/06/main/command" chg="mod">
              <pc226:chgData name="Guido Hiertz" userId="efd40be8-e55a-4d82-91eb-1cd543e7287b" providerId="ADAL" clId="{52F48A36-3EC3-8A48-B920-270E40849DEF}" dt="2024-01-10T12:32:04.701" v="1" actId="20577"/>
              <pc2:cmMkLst xmlns:pc2="http://schemas.microsoft.com/office/powerpoint/2019/9/main/command">
                <pc:docMk/>
                <pc:sldMk cId="2027973958" sldId="2116"/>
                <pc2:cmMk id="{F57581F7-0E80-4633-98C9-AE499242C6D3}"/>
              </pc2:cmMkLst>
            </pc226:cmChg>
          </p:ext>
        </pc:extLst>
      </pc:sldChg>
      <pc:sldChg chg="modSp mod modCm">
        <pc:chgData name="Guido Hiertz" userId="efd40be8-e55a-4d82-91eb-1cd543e7287b" providerId="ADAL" clId="{52F48A36-3EC3-8A48-B920-270E40849DEF}" dt="2024-01-10T12:32:17.716" v="4" actId="20577"/>
        <pc:sldMkLst>
          <pc:docMk/>
          <pc:sldMk cId="998436900" sldId="2118"/>
        </pc:sldMkLst>
        <pc:spChg chg="mod">
          <ac:chgData name="Guido Hiertz" userId="efd40be8-e55a-4d82-91eb-1cd543e7287b" providerId="ADAL" clId="{52F48A36-3EC3-8A48-B920-270E40849DEF}" dt="2024-01-10T12:32:17.716" v="4" actId="20577"/>
          <ac:spMkLst>
            <pc:docMk/>
            <pc:sldMk cId="998436900" sldId="2118"/>
            <ac:spMk id="3" creationId="{18E944E0-3311-1970-715F-1E9A614FFCC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uido Hiertz" userId="efd40be8-e55a-4d82-91eb-1cd543e7287b" providerId="ADAL" clId="{52F48A36-3EC3-8A48-B920-270E40849DEF}" dt="2024-01-10T12:32:17.716" v="4" actId="20577"/>
              <pc2:cmMkLst xmlns:pc2="http://schemas.microsoft.com/office/powerpoint/2019/9/main/command">
                <pc:docMk/>
                <pc:sldMk cId="998436900" sldId="2118"/>
                <pc2:cmMk id="{BF5C0076-1A97-4721-BA19-BDF3295ED4F0}"/>
              </pc2:cmMkLst>
            </pc226:cmChg>
          </p:ext>
        </pc:extLst>
      </pc:sldChg>
      <pc:sldChg chg="modSp mod">
        <pc:chgData name="Guido Hiertz" userId="efd40be8-e55a-4d82-91eb-1cd543e7287b" providerId="ADAL" clId="{52F48A36-3EC3-8A48-B920-270E40849DEF}" dt="2024-01-10T12:41:37.883" v="52" actId="20577"/>
        <pc:sldMkLst>
          <pc:docMk/>
          <pc:sldMk cId="2414490234" sldId="2119"/>
        </pc:sldMkLst>
        <pc:spChg chg="mod">
          <ac:chgData name="Guido Hiertz" userId="efd40be8-e55a-4d82-91eb-1cd543e7287b" providerId="ADAL" clId="{52F48A36-3EC3-8A48-B920-270E40849DEF}" dt="2024-01-10T12:41:37.883" v="52" actId="20577"/>
          <ac:spMkLst>
            <pc:docMk/>
            <pc:sldMk cId="2414490234" sldId="2119"/>
            <ac:spMk id="3" creationId="{18E944E0-3311-1970-715F-1E9A614FFCC1}"/>
          </ac:spMkLst>
        </pc:spChg>
        <pc:spChg chg="mod">
          <ac:chgData name="Guido Hiertz" userId="efd40be8-e55a-4d82-91eb-1cd543e7287b" providerId="ADAL" clId="{52F48A36-3EC3-8A48-B920-270E40849DEF}" dt="2024-01-10T12:32:31.521" v="7" actId="14100"/>
          <ac:spMkLst>
            <pc:docMk/>
            <pc:sldMk cId="2414490234" sldId="2119"/>
            <ac:spMk id="26" creationId="{BBA268CE-0A4A-9370-D35C-A276E8E796D5}"/>
          </ac:spMkLst>
        </pc:spChg>
        <pc:spChg chg="mod">
          <ac:chgData name="Guido Hiertz" userId="efd40be8-e55a-4d82-91eb-1cd543e7287b" providerId="ADAL" clId="{52F48A36-3EC3-8A48-B920-270E40849DEF}" dt="2024-01-10T12:32:37.111" v="9" actId="14100"/>
          <ac:spMkLst>
            <pc:docMk/>
            <pc:sldMk cId="2414490234" sldId="2119"/>
            <ac:spMk id="53" creationId="{126848CA-A3A2-4A57-9666-60AAEA209B3E}"/>
          </ac:spMkLst>
        </pc:spChg>
      </pc:sldChg>
      <pc:sldChg chg="modSp mod modCm">
        <pc:chgData name="Guido Hiertz" userId="efd40be8-e55a-4d82-91eb-1cd543e7287b" providerId="ADAL" clId="{52F48A36-3EC3-8A48-B920-270E40849DEF}" dt="2024-01-10T12:44:24.851" v="102" actId="20577"/>
        <pc:sldMkLst>
          <pc:docMk/>
          <pc:sldMk cId="2334994531" sldId="2120"/>
        </pc:sldMkLst>
        <pc:spChg chg="mod">
          <ac:chgData name="Guido Hiertz" userId="efd40be8-e55a-4d82-91eb-1cd543e7287b" providerId="ADAL" clId="{52F48A36-3EC3-8A48-B920-270E40849DEF}" dt="2024-01-10T12:33:05.776" v="18" actId="20577"/>
          <ac:spMkLst>
            <pc:docMk/>
            <pc:sldMk cId="2334994531" sldId="2120"/>
            <ac:spMk id="8" creationId="{1A1CD84C-6E20-149A-F29E-D7F1634C866E}"/>
          </ac:spMkLst>
        </pc:spChg>
        <pc:spChg chg="mod">
          <ac:chgData name="Guido Hiertz" userId="efd40be8-e55a-4d82-91eb-1cd543e7287b" providerId="ADAL" clId="{52F48A36-3EC3-8A48-B920-270E40849DEF}" dt="2024-01-10T12:44:24.851" v="102" actId="20577"/>
          <ac:spMkLst>
            <pc:docMk/>
            <pc:sldMk cId="2334994531" sldId="2120"/>
            <ac:spMk id="10" creationId="{01C59EC5-85BB-19B2-D83A-93B8EA1ACEB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uido Hiertz" userId="efd40be8-e55a-4d82-91eb-1cd543e7287b" providerId="ADAL" clId="{52F48A36-3EC3-8A48-B920-270E40849DEF}" dt="2024-01-10T12:33:05.776" v="18" actId="20577"/>
              <pc2:cmMkLst xmlns:pc2="http://schemas.microsoft.com/office/powerpoint/2019/9/main/command">
                <pc:docMk/>
                <pc:sldMk cId="2334994531" sldId="2120"/>
                <pc2:cmMk id="{1E3C748F-99FA-0043-ACFF-B34A8CDA5CC2}"/>
              </pc2:cmMkLst>
            </pc226:cmChg>
          </p:ext>
        </pc:extLst>
      </pc:sldChg>
      <pc:sldChg chg="modSp mod">
        <pc:chgData name="Guido Hiertz" userId="efd40be8-e55a-4d82-91eb-1cd543e7287b" providerId="ADAL" clId="{52F48A36-3EC3-8A48-B920-270E40849DEF}" dt="2024-01-10T13:29:55.837" v="108" actId="207"/>
        <pc:sldMkLst>
          <pc:docMk/>
          <pc:sldMk cId="3397451149" sldId="2121"/>
        </pc:sldMkLst>
        <pc:spChg chg="mod">
          <ac:chgData name="Guido Hiertz" userId="efd40be8-e55a-4d82-91eb-1cd543e7287b" providerId="ADAL" clId="{52F48A36-3EC3-8A48-B920-270E40849DEF}" dt="2024-01-10T13:29:55.837" v="108" actId="207"/>
          <ac:spMkLst>
            <pc:docMk/>
            <pc:sldMk cId="3397451149" sldId="2121"/>
            <ac:spMk id="8" creationId="{93AE5079-67D7-1D02-12BC-9D8E7AC31C7D}"/>
          </ac:spMkLst>
        </pc:spChg>
      </pc:sldChg>
      <pc:sldChg chg="modSp mod">
        <pc:chgData name="Guido Hiertz" userId="efd40be8-e55a-4d82-91eb-1cd543e7287b" providerId="ADAL" clId="{52F48A36-3EC3-8A48-B920-270E40849DEF}" dt="2024-01-10T13:34:35.117" v="114" actId="207"/>
        <pc:sldMkLst>
          <pc:docMk/>
          <pc:sldMk cId="3302107962" sldId="2122"/>
        </pc:sldMkLst>
        <pc:spChg chg="mod">
          <ac:chgData name="Guido Hiertz" userId="efd40be8-e55a-4d82-91eb-1cd543e7287b" providerId="ADAL" clId="{52F48A36-3EC3-8A48-B920-270E40849DEF}" dt="2024-01-10T13:33:54.586" v="109" actId="207"/>
          <ac:spMkLst>
            <pc:docMk/>
            <pc:sldMk cId="3302107962" sldId="2122"/>
            <ac:spMk id="3" creationId="{67A0C391-8C7D-31A2-D848-789402C1DEB5}"/>
          </ac:spMkLst>
        </pc:spChg>
        <pc:spChg chg="mod">
          <ac:chgData name="Guido Hiertz" userId="efd40be8-e55a-4d82-91eb-1cd543e7287b" providerId="ADAL" clId="{52F48A36-3EC3-8A48-B920-270E40849DEF}" dt="2024-01-10T13:34:35.117" v="114" actId="207"/>
          <ac:spMkLst>
            <pc:docMk/>
            <pc:sldMk cId="3302107962" sldId="2122"/>
            <ac:spMk id="7" creationId="{39A38FD1-3559-D34D-B014-803D377A0198}"/>
          </ac:spMkLst>
        </pc:spChg>
        <pc:spChg chg="mod">
          <ac:chgData name="Guido Hiertz" userId="efd40be8-e55a-4d82-91eb-1cd543e7287b" providerId="ADAL" clId="{52F48A36-3EC3-8A48-B920-270E40849DEF}" dt="2024-01-10T12:34:03.842" v="28" actId="20577"/>
          <ac:spMkLst>
            <pc:docMk/>
            <pc:sldMk cId="3302107962" sldId="2122"/>
            <ac:spMk id="25" creationId="{C11EE3F7-6394-F438-9918-4999EE956DD4}"/>
          </ac:spMkLst>
        </pc:spChg>
        <pc:spChg chg="mod">
          <ac:chgData name="Guido Hiertz" userId="efd40be8-e55a-4d82-91eb-1cd543e7287b" providerId="ADAL" clId="{52F48A36-3EC3-8A48-B920-270E40849DEF}" dt="2024-01-10T12:34:05.898" v="29" actId="20577"/>
          <ac:spMkLst>
            <pc:docMk/>
            <pc:sldMk cId="3302107962" sldId="2122"/>
            <ac:spMk id="26" creationId="{A59D897C-7E39-D540-0F88-1827DCA5387A}"/>
          </ac:spMkLst>
        </pc:spChg>
        <pc:cxnChg chg="mod">
          <ac:chgData name="Guido Hiertz" userId="efd40be8-e55a-4d82-91eb-1cd543e7287b" providerId="ADAL" clId="{52F48A36-3EC3-8A48-B920-270E40849DEF}" dt="2024-01-10T13:34:05.440" v="110" actId="208"/>
          <ac:cxnSpMkLst>
            <pc:docMk/>
            <pc:sldMk cId="3302107962" sldId="2122"/>
            <ac:cxnSpMk id="20" creationId="{05304B09-14D4-6893-12B3-029C75A5996C}"/>
          </ac:cxnSpMkLst>
        </pc:cxnChg>
        <pc:cxnChg chg="mod">
          <ac:chgData name="Guido Hiertz" userId="efd40be8-e55a-4d82-91eb-1cd543e7287b" providerId="ADAL" clId="{52F48A36-3EC3-8A48-B920-270E40849DEF}" dt="2024-01-10T13:34:28.986" v="113" actId="208"/>
          <ac:cxnSpMkLst>
            <pc:docMk/>
            <pc:sldMk cId="3302107962" sldId="2122"/>
            <ac:cxnSpMk id="21" creationId="{7AEA22F0-0F90-8492-6593-6EAA7D95E1F4}"/>
          </ac:cxnSpMkLst>
        </pc:cxnChg>
      </pc:sldChg>
      <pc:sldChg chg="modSp mod">
        <pc:chgData name="Guido Hiertz" userId="efd40be8-e55a-4d82-91eb-1cd543e7287b" providerId="ADAL" clId="{52F48A36-3EC3-8A48-B920-270E40849DEF}" dt="2024-01-10T12:44:42.331" v="103" actId="20577"/>
        <pc:sldMkLst>
          <pc:docMk/>
          <pc:sldMk cId="507763514" sldId="2123"/>
        </pc:sldMkLst>
        <pc:spChg chg="mod">
          <ac:chgData name="Guido Hiertz" userId="efd40be8-e55a-4d82-91eb-1cd543e7287b" providerId="ADAL" clId="{52F48A36-3EC3-8A48-B920-270E40849DEF}" dt="2024-01-10T12:44:42.331" v="103" actId="20577"/>
          <ac:spMkLst>
            <pc:docMk/>
            <pc:sldMk cId="507763514" sldId="2123"/>
            <ac:spMk id="3" creationId="{0A145852-A226-AFE7-3F9B-8AE0CF6F7C0C}"/>
          </ac:spMkLst>
        </pc:spChg>
      </pc:sldChg>
    </pc:docChg>
  </pc:docChgLst>
  <pc:docChgLst>
    <pc:chgData name="Rocco Di Taranto" userId="a17f7552-eedb-4a64-9a6a-47290542f092" providerId="ADAL" clId="{273ABB2B-3635-468C-948F-CA82E693750F}"/>
    <pc:docChg chg="">
      <pc:chgData name="Rocco Di Taranto" userId="a17f7552-eedb-4a64-9a6a-47290542f092" providerId="ADAL" clId="{273ABB2B-3635-468C-948F-CA82E693750F}" dt="2024-01-10T09:26:43.620" v="4"/>
      <pc:docMkLst>
        <pc:docMk/>
      </pc:docMkLst>
      <pc:sldChg chg="addCm">
        <pc:chgData name="Rocco Di Taranto" userId="a17f7552-eedb-4a64-9a6a-47290542f092" providerId="ADAL" clId="{273ABB2B-3635-468C-948F-CA82E693750F}" dt="2024-01-10T09:04:32.053" v="1"/>
        <pc:sldMkLst>
          <pc:docMk/>
          <pc:sldMk cId="2027973958" sldId="2116"/>
        </pc:sldMkLst>
      </pc:sldChg>
      <pc:sldChg chg="addCm">
        <pc:chgData name="Rocco Di Taranto" userId="a17f7552-eedb-4a64-9a6a-47290542f092" providerId="ADAL" clId="{273ABB2B-3635-468C-948F-CA82E693750F}" dt="2024-01-10T09:06:25.755" v="2"/>
        <pc:sldMkLst>
          <pc:docMk/>
          <pc:sldMk cId="998436900" sldId="2118"/>
        </pc:sldMkLst>
      </pc:sldChg>
      <pc:sldChg chg="addCm">
        <pc:chgData name="Rocco Di Taranto" userId="a17f7552-eedb-4a64-9a6a-47290542f092" providerId="ADAL" clId="{273ABB2B-3635-468C-948F-CA82E693750F}" dt="2024-01-10T09:26:43.620" v="4"/>
        <pc:sldMkLst>
          <pc:docMk/>
          <pc:sldMk cId="2414490234" sldId="2119"/>
        </pc:sldMkLst>
      </pc:sldChg>
    </pc:docChg>
  </pc:docChgLst>
  <pc:docChgLst>
    <pc:chgData name="Guido Hiertz" userId="efd40be8-e55a-4d82-91eb-1cd543e7287b" providerId="ADAL" clId="{A7FDE2CC-15AD-7E48-9360-F9B973019441}"/>
    <pc:docChg chg="custSel modSld">
      <pc:chgData name="Guido Hiertz" userId="efd40be8-e55a-4d82-91eb-1cd543e7287b" providerId="ADAL" clId="{A7FDE2CC-15AD-7E48-9360-F9B973019441}" dt="2024-03-06T17:59:27.515" v="16" actId="20577"/>
      <pc:docMkLst>
        <pc:docMk/>
      </pc:docMkLst>
      <pc:sldChg chg="modSp mod">
        <pc:chgData name="Guido Hiertz" userId="efd40be8-e55a-4d82-91eb-1cd543e7287b" providerId="ADAL" clId="{A7FDE2CC-15AD-7E48-9360-F9B973019441}" dt="2024-03-06T17:58:00.370" v="5" actId="27636"/>
        <pc:sldMkLst>
          <pc:docMk/>
          <pc:sldMk cId="2027973958" sldId="2116"/>
        </pc:sldMkLst>
        <pc:spChg chg="mod">
          <ac:chgData name="Guido Hiertz" userId="efd40be8-e55a-4d82-91eb-1cd543e7287b" providerId="ADAL" clId="{A7FDE2CC-15AD-7E48-9360-F9B973019441}" dt="2024-03-06T17:58:00.370" v="5" actId="27636"/>
          <ac:spMkLst>
            <pc:docMk/>
            <pc:sldMk cId="2027973958" sldId="2116"/>
            <ac:spMk id="10" creationId="{F56DDB17-E862-1850-9497-D8DEDBC3FF7C}"/>
          </ac:spMkLst>
        </pc:spChg>
      </pc:sldChg>
      <pc:sldChg chg="modSp mod">
        <pc:chgData name="Guido Hiertz" userId="efd40be8-e55a-4d82-91eb-1cd543e7287b" providerId="ADAL" clId="{A7FDE2CC-15AD-7E48-9360-F9B973019441}" dt="2024-03-06T17:57:28.071" v="2" actId="27636"/>
        <pc:sldMkLst>
          <pc:docMk/>
          <pc:sldMk cId="2334994531" sldId="2120"/>
        </pc:sldMkLst>
        <pc:spChg chg="mod">
          <ac:chgData name="Guido Hiertz" userId="efd40be8-e55a-4d82-91eb-1cd543e7287b" providerId="ADAL" clId="{A7FDE2CC-15AD-7E48-9360-F9B973019441}" dt="2024-03-06T17:57:28.071" v="2" actId="27636"/>
          <ac:spMkLst>
            <pc:docMk/>
            <pc:sldMk cId="2334994531" sldId="2120"/>
            <ac:spMk id="10" creationId="{01C59EC5-85BB-19B2-D83A-93B8EA1ACEB3}"/>
          </ac:spMkLst>
        </pc:spChg>
      </pc:sldChg>
      <pc:sldChg chg="modSp mod">
        <pc:chgData name="Guido Hiertz" userId="efd40be8-e55a-4d82-91eb-1cd543e7287b" providerId="ADAL" clId="{A7FDE2CC-15AD-7E48-9360-F9B973019441}" dt="2024-03-06T17:59:27.515" v="16" actId="20577"/>
        <pc:sldMkLst>
          <pc:docMk/>
          <pc:sldMk cId="1804967259" sldId="2126"/>
        </pc:sldMkLst>
        <pc:spChg chg="mod">
          <ac:chgData name="Guido Hiertz" userId="efd40be8-e55a-4d82-91eb-1cd543e7287b" providerId="ADAL" clId="{A7FDE2CC-15AD-7E48-9360-F9B973019441}" dt="2024-03-06T17:59:27.515" v="16" actId="20577"/>
          <ac:spMkLst>
            <pc:docMk/>
            <pc:sldMk cId="1804967259" sldId="2126"/>
            <ac:spMk id="3" creationId="{EDB71E06-98B6-BB14-8BCB-6DC43D36812F}"/>
          </ac:spMkLst>
        </pc:spChg>
      </pc:sldChg>
      <pc:sldChg chg="modSp mod">
        <pc:chgData name="Guido Hiertz" userId="efd40be8-e55a-4d82-91eb-1cd543e7287b" providerId="ADAL" clId="{A7FDE2CC-15AD-7E48-9360-F9B973019441}" dt="2024-03-06T17:57:47.468" v="4" actId="20577"/>
        <pc:sldMkLst>
          <pc:docMk/>
          <pc:sldMk cId="1022748537" sldId="2128"/>
        </pc:sldMkLst>
        <pc:spChg chg="mod">
          <ac:chgData name="Guido Hiertz" userId="efd40be8-e55a-4d82-91eb-1cd543e7287b" providerId="ADAL" clId="{A7FDE2CC-15AD-7E48-9360-F9B973019441}" dt="2024-03-06T17:57:47.468" v="4" actId="20577"/>
          <ac:spMkLst>
            <pc:docMk/>
            <pc:sldMk cId="1022748537" sldId="2128"/>
            <ac:spMk id="3" creationId="{EDB71E06-98B6-BB14-8BCB-6DC43D36812F}"/>
          </ac:spMkLst>
        </pc:spChg>
      </pc:sldChg>
      <pc:sldChg chg="modSp mod">
        <pc:chgData name="Guido Hiertz" userId="efd40be8-e55a-4d82-91eb-1cd543e7287b" providerId="ADAL" clId="{A7FDE2CC-15AD-7E48-9360-F9B973019441}" dt="2024-03-06T17:58:20.828" v="10" actId="20577"/>
        <pc:sldMkLst>
          <pc:docMk/>
          <pc:sldMk cId="1157283476" sldId="2130"/>
        </pc:sldMkLst>
        <pc:spChg chg="mod">
          <ac:chgData name="Guido Hiertz" userId="efd40be8-e55a-4d82-91eb-1cd543e7287b" providerId="ADAL" clId="{A7FDE2CC-15AD-7E48-9360-F9B973019441}" dt="2024-03-06T17:58:20.828" v="10" actId="20577"/>
          <ac:spMkLst>
            <pc:docMk/>
            <pc:sldMk cId="1157283476" sldId="2130"/>
            <ac:spMk id="3" creationId="{18E944E0-3311-1970-715F-1E9A614FFCC1}"/>
          </ac:spMkLst>
        </pc:spChg>
      </pc:sldChg>
    </pc:docChg>
  </pc:docChgLst>
  <pc:docChgLst>
    <pc:chgData name="Sebastian Max" userId="be0f25e6-48a2-4e87-b5b5-cf865e859a8b" providerId="ADAL" clId="{7BD2754D-B61E-3D44-A36F-8115EC61C1EB}"/>
    <pc:docChg chg="custSel addSld modSld modMainMaster">
      <pc:chgData name="Sebastian Max" userId="be0f25e6-48a2-4e87-b5b5-cf865e859a8b" providerId="ADAL" clId="{7BD2754D-B61E-3D44-A36F-8115EC61C1EB}" dt="2024-01-15T14:59:25.314" v="790"/>
      <pc:docMkLst>
        <pc:docMk/>
      </pc:docMkLst>
      <pc:sldChg chg="modSp mod">
        <pc:chgData name="Sebastian Max" userId="be0f25e6-48a2-4e87-b5b5-cf865e859a8b" providerId="ADAL" clId="{7BD2754D-B61E-3D44-A36F-8115EC61C1EB}" dt="2024-01-15T14:59:25.314" v="790"/>
        <pc:sldMkLst>
          <pc:docMk/>
          <pc:sldMk cId="0" sldId="256"/>
        </pc:sldMkLst>
        <pc:spChg chg="mod">
          <ac:chgData name="Sebastian Max" userId="be0f25e6-48a2-4e87-b5b5-cf865e859a8b" providerId="ADAL" clId="{7BD2754D-B61E-3D44-A36F-8115EC61C1EB}" dt="2024-01-15T14:54:54.997" v="733" actId="20577"/>
          <ac:spMkLst>
            <pc:docMk/>
            <pc:sldMk cId="0" sldId="256"/>
            <ac:spMk id="3074" creationId="{00000000-0000-0000-0000-000000000000}"/>
          </ac:spMkLst>
        </pc:spChg>
        <pc:graphicFrameChg chg="mod">
          <ac:chgData name="Sebastian Max" userId="be0f25e6-48a2-4e87-b5b5-cf865e859a8b" providerId="ADAL" clId="{7BD2754D-B61E-3D44-A36F-8115EC61C1EB}" dt="2024-01-15T14:59:25.314" v="790"/>
          <ac:graphicFrameMkLst>
            <pc:docMk/>
            <pc:sldMk cId="0" sldId="256"/>
            <ac:graphicFrameMk id="3075" creationId="{00000000-0000-0000-0000-000000000000}"/>
          </ac:graphicFrameMkLst>
        </pc:graphicFrameChg>
      </pc:sldChg>
      <pc:sldChg chg="modSp mod delCm modCm">
        <pc:chgData name="Sebastian Max" userId="be0f25e6-48a2-4e87-b5b5-cf865e859a8b" providerId="ADAL" clId="{7BD2754D-B61E-3D44-A36F-8115EC61C1EB}" dt="2024-01-15T14:56:03.874" v="742"/>
        <pc:sldMkLst>
          <pc:docMk/>
          <pc:sldMk cId="1643195990" sldId="2110"/>
        </pc:sldMkLst>
        <pc:spChg chg="mod">
          <ac:chgData name="Sebastian Max" userId="be0f25e6-48a2-4e87-b5b5-cf865e859a8b" providerId="ADAL" clId="{7BD2754D-B61E-3D44-A36F-8115EC61C1EB}" dt="2024-01-11T08:52:12.612" v="300" actId="20577"/>
          <ac:spMkLst>
            <pc:docMk/>
            <pc:sldMk cId="1643195990" sldId="2110"/>
            <ac:spMk id="3" creationId="{DD227849-E20C-9530-525C-F5C3D273792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ebastian Max" userId="be0f25e6-48a2-4e87-b5b5-cf865e859a8b" providerId="ADAL" clId="{7BD2754D-B61E-3D44-A36F-8115EC61C1EB}" dt="2024-01-15T14:56:03.874" v="742"/>
              <pc2:cmMkLst xmlns:pc2="http://schemas.microsoft.com/office/powerpoint/2019/9/main/command">
                <pc:docMk/>
                <pc:sldMk cId="1643195990" sldId="2110"/>
                <pc2:cmMk id="{2DFC471B-CE3F-2148-9D15-F099E33834E5}"/>
              </pc2:cmMkLst>
              <pc226:cmRplyChg chg="add">
                <pc226:chgData name="Sebastian Max" userId="be0f25e6-48a2-4e87-b5b5-cf865e859a8b" providerId="ADAL" clId="{7BD2754D-B61E-3D44-A36F-8115EC61C1EB}" dt="2024-01-11T10:31:27.149" v="709"/>
                <pc2:cmRplyMkLst xmlns:pc2="http://schemas.microsoft.com/office/powerpoint/2019/9/main/command">
                  <pc:docMk/>
                  <pc:sldMk cId="1643195990" sldId="2110"/>
                  <pc2:cmMk id="{2DFC471B-CE3F-2148-9D15-F099E33834E5}"/>
                  <pc2:cmRplyMk id="{3D98D58D-DCD4-F74E-97AB-013128A7DBBC}"/>
                </pc2:cmRplyMkLst>
              </pc226:cmRplyChg>
            </pc226:cmChg>
          </p:ext>
        </pc:extLst>
      </pc:sldChg>
      <pc:sldChg chg="modSp mod">
        <pc:chgData name="Sebastian Max" userId="be0f25e6-48a2-4e87-b5b5-cf865e859a8b" providerId="ADAL" clId="{7BD2754D-B61E-3D44-A36F-8115EC61C1EB}" dt="2024-01-11T10:30:11.747" v="708" actId="20577"/>
        <pc:sldMkLst>
          <pc:docMk/>
          <pc:sldMk cId="333662432" sldId="2114"/>
        </pc:sldMkLst>
        <pc:spChg chg="mod">
          <ac:chgData name="Sebastian Max" userId="be0f25e6-48a2-4e87-b5b5-cf865e859a8b" providerId="ADAL" clId="{7BD2754D-B61E-3D44-A36F-8115EC61C1EB}" dt="2024-01-11T10:30:11.747" v="708" actId="20577"/>
          <ac:spMkLst>
            <pc:docMk/>
            <pc:sldMk cId="333662432" sldId="2114"/>
            <ac:spMk id="7" creationId="{9BECD594-776A-FF4F-B4E9-5EA8860FF00F}"/>
          </ac:spMkLst>
        </pc:spChg>
      </pc:sldChg>
      <pc:sldChg chg="modSp mod delCm modCm">
        <pc:chgData name="Sebastian Max" userId="be0f25e6-48a2-4e87-b5b5-cf865e859a8b" providerId="ADAL" clId="{7BD2754D-B61E-3D44-A36F-8115EC61C1EB}" dt="2024-01-15T14:57:02.424" v="775" actId="14100"/>
        <pc:sldMkLst>
          <pc:docMk/>
          <pc:sldMk cId="2027973958" sldId="2116"/>
        </pc:sldMkLst>
        <pc:spChg chg="mod">
          <ac:chgData name="Sebastian Max" userId="be0f25e6-48a2-4e87-b5b5-cf865e859a8b" providerId="ADAL" clId="{7BD2754D-B61E-3D44-A36F-8115EC61C1EB}" dt="2024-01-15T14:56:57.801" v="774" actId="1035"/>
          <ac:spMkLst>
            <pc:docMk/>
            <pc:sldMk cId="2027973958" sldId="2116"/>
            <ac:spMk id="8" creationId="{27D1231E-B53C-5E6B-AF28-8F9B08420EF0}"/>
          </ac:spMkLst>
        </pc:spChg>
        <pc:spChg chg="mod">
          <ac:chgData name="Sebastian Max" userId="be0f25e6-48a2-4e87-b5b5-cf865e859a8b" providerId="ADAL" clId="{7BD2754D-B61E-3D44-A36F-8115EC61C1EB}" dt="2024-01-15T14:57:02.424" v="775" actId="14100"/>
          <ac:spMkLst>
            <pc:docMk/>
            <pc:sldMk cId="2027973958" sldId="2116"/>
            <ac:spMk id="10" creationId="{F56DDB17-E862-1850-9497-D8DEDBC3FF7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Sebastian Max" userId="be0f25e6-48a2-4e87-b5b5-cf865e859a8b" providerId="ADAL" clId="{7BD2754D-B61E-3D44-A36F-8115EC61C1EB}" dt="2024-01-15T14:56:48.659" v="770"/>
              <pc2:cmMkLst xmlns:pc2="http://schemas.microsoft.com/office/powerpoint/2019/9/main/command">
                <pc:docMk/>
                <pc:sldMk cId="2027973958" sldId="2116"/>
                <pc2:cmMk id="{56649AB4-E947-4805-91E1-925FE7C45F9F}"/>
              </pc2:cmMkLst>
            </pc226:cmChg>
            <pc226:cmChg xmlns:pc226="http://schemas.microsoft.com/office/powerpoint/2022/06/main/command" chg="del mod">
              <pc226:chgData name="Sebastian Max" userId="be0f25e6-48a2-4e87-b5b5-cf865e859a8b" providerId="ADAL" clId="{7BD2754D-B61E-3D44-A36F-8115EC61C1EB}" dt="2024-01-15T14:56:36.575" v="767"/>
              <pc2:cmMkLst xmlns:pc2="http://schemas.microsoft.com/office/powerpoint/2019/9/main/command">
                <pc:docMk/>
                <pc:sldMk cId="2027973958" sldId="2116"/>
                <pc2:cmMk id="{F57581F7-0E80-4633-98C9-AE499242C6D3}"/>
              </pc2:cmMkLst>
            </pc226:cmChg>
          </p:ext>
        </pc:extLst>
      </pc:sldChg>
      <pc:sldChg chg="delCm">
        <pc:chgData name="Sebastian Max" userId="be0f25e6-48a2-4e87-b5b5-cf865e859a8b" providerId="ADAL" clId="{7BD2754D-B61E-3D44-A36F-8115EC61C1EB}" dt="2024-01-15T14:57:57.269" v="776"/>
        <pc:sldMkLst>
          <pc:docMk/>
          <pc:sldMk cId="998436900" sldId="211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ebastian Max" userId="be0f25e6-48a2-4e87-b5b5-cf865e859a8b" providerId="ADAL" clId="{7BD2754D-B61E-3D44-A36F-8115EC61C1EB}" dt="2024-01-15T14:57:57.269" v="776"/>
              <pc2:cmMkLst xmlns:pc2="http://schemas.microsoft.com/office/powerpoint/2019/9/main/command">
                <pc:docMk/>
                <pc:sldMk cId="998436900" sldId="2118"/>
                <pc2:cmMk id="{BF5C0076-1A97-4721-BA19-BDF3295ED4F0}"/>
              </pc2:cmMkLst>
            </pc226:cmChg>
          </p:ext>
        </pc:extLst>
      </pc:sldChg>
      <pc:sldChg chg="delCm">
        <pc:chgData name="Sebastian Max" userId="be0f25e6-48a2-4e87-b5b5-cf865e859a8b" providerId="ADAL" clId="{7BD2754D-B61E-3D44-A36F-8115EC61C1EB}" dt="2024-01-15T14:58:12.149" v="778"/>
        <pc:sldMkLst>
          <pc:docMk/>
          <pc:sldMk cId="2414490234" sldId="211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ebastian Max" userId="be0f25e6-48a2-4e87-b5b5-cf865e859a8b" providerId="ADAL" clId="{7BD2754D-B61E-3D44-A36F-8115EC61C1EB}" dt="2024-01-15T14:58:06.539" v="777"/>
              <pc2:cmMkLst xmlns:pc2="http://schemas.microsoft.com/office/powerpoint/2019/9/main/command">
                <pc:docMk/>
                <pc:sldMk cId="2414490234" sldId="2119"/>
                <pc2:cmMk id="{DCBCE34A-B2B9-4CDF-9324-A9999122BE63}"/>
              </pc2:cmMkLst>
            </pc226:cmChg>
            <pc226:cmChg xmlns:pc226="http://schemas.microsoft.com/office/powerpoint/2022/06/main/command" chg="del">
              <pc226:chgData name="Sebastian Max" userId="be0f25e6-48a2-4e87-b5b5-cf865e859a8b" providerId="ADAL" clId="{7BD2754D-B61E-3D44-A36F-8115EC61C1EB}" dt="2024-01-15T14:58:12.149" v="778"/>
              <pc2:cmMkLst xmlns:pc2="http://schemas.microsoft.com/office/powerpoint/2019/9/main/command">
                <pc:docMk/>
                <pc:sldMk cId="2414490234" sldId="2119"/>
                <pc2:cmMk id="{A17303A1-FD8F-4705-9846-C8AE2026A251}"/>
              </pc2:cmMkLst>
            </pc226:cmChg>
          </p:ext>
        </pc:extLst>
      </pc:sldChg>
      <pc:sldChg chg="modSp mod delCm modCm">
        <pc:chgData name="Sebastian Max" userId="be0f25e6-48a2-4e87-b5b5-cf865e859a8b" providerId="ADAL" clId="{7BD2754D-B61E-3D44-A36F-8115EC61C1EB}" dt="2024-01-15T14:58:34.655" v="787" actId="20577"/>
        <pc:sldMkLst>
          <pc:docMk/>
          <pc:sldMk cId="2334994531" sldId="2120"/>
        </pc:sldMkLst>
        <pc:spChg chg="mod">
          <ac:chgData name="Sebastian Max" userId="be0f25e6-48a2-4e87-b5b5-cf865e859a8b" providerId="ADAL" clId="{7BD2754D-B61E-3D44-A36F-8115EC61C1EB}" dt="2024-01-15T14:58:34.655" v="787" actId="20577"/>
          <ac:spMkLst>
            <pc:docMk/>
            <pc:sldMk cId="2334994531" sldId="2120"/>
            <ac:spMk id="8" creationId="{1A1CD84C-6E20-149A-F29E-D7F1634C866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Sebastian Max" userId="be0f25e6-48a2-4e87-b5b5-cf865e859a8b" providerId="ADAL" clId="{7BD2754D-B61E-3D44-A36F-8115EC61C1EB}" dt="2024-01-11T08:44:25.314" v="1"/>
              <pc2:cmMkLst xmlns:pc2="http://schemas.microsoft.com/office/powerpoint/2019/9/main/command">
                <pc:docMk/>
                <pc:sldMk cId="2334994531" sldId="2120"/>
                <pc2:cmMk id="{1E3C748F-99FA-0043-ACFF-B34A8CDA5CC2}"/>
              </pc2:cmMkLst>
            </pc226:cmChg>
          </p:ext>
        </pc:extLst>
      </pc:sldChg>
      <pc:sldChg chg="delCm modCm">
        <pc:chgData name="Sebastian Max" userId="be0f25e6-48a2-4e87-b5b5-cf865e859a8b" providerId="ADAL" clId="{7BD2754D-B61E-3D44-A36F-8115EC61C1EB}" dt="2024-01-11T08:44:44.521" v="3"/>
        <pc:sldMkLst>
          <pc:docMk/>
          <pc:sldMk cId="3397451149" sldId="212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 mod modRxn">
              <pc226:chgData name="Sebastian Max" userId="be0f25e6-48a2-4e87-b5b5-cf865e859a8b" providerId="ADAL" clId="{7BD2754D-B61E-3D44-A36F-8115EC61C1EB}" dt="2024-01-11T08:44:44.521" v="3"/>
              <pc2:cmMkLst xmlns:pc2="http://schemas.microsoft.com/office/powerpoint/2019/9/main/command">
                <pc:docMk/>
                <pc:sldMk cId="3397451149" sldId="2121"/>
                <pc2:cmMk id="{1F8E9D3C-8555-B540-B53D-DC51A8026126}"/>
              </pc2:cmMkLst>
            </pc226:cmChg>
          </p:ext>
        </pc:extLst>
      </pc:sldChg>
      <pc:sldChg chg="modSp mod delCm modCm">
        <pc:chgData name="Sebastian Max" userId="be0f25e6-48a2-4e87-b5b5-cf865e859a8b" providerId="ADAL" clId="{7BD2754D-B61E-3D44-A36F-8115EC61C1EB}" dt="2024-01-11T08:45:20.309" v="9"/>
        <pc:sldMkLst>
          <pc:docMk/>
          <pc:sldMk cId="3302107962" sldId="2122"/>
        </pc:sldMkLst>
        <pc:cxnChg chg="mod">
          <ac:chgData name="Sebastian Max" userId="be0f25e6-48a2-4e87-b5b5-cf865e859a8b" providerId="ADAL" clId="{7BD2754D-B61E-3D44-A36F-8115EC61C1EB}" dt="2024-01-11T08:45:11.931" v="5" actId="208"/>
          <ac:cxnSpMkLst>
            <pc:docMk/>
            <pc:sldMk cId="3302107962" sldId="2122"/>
            <ac:cxnSpMk id="14" creationId="{BC7F7402-0343-26EA-A5F8-CF23A1792A53}"/>
          </ac:cxnSpMkLst>
        </pc:cxnChg>
        <pc:cxnChg chg="mod">
          <ac:chgData name="Sebastian Max" userId="be0f25e6-48a2-4e87-b5b5-cf865e859a8b" providerId="ADAL" clId="{7BD2754D-B61E-3D44-A36F-8115EC61C1EB}" dt="2024-01-11T08:45:07.131" v="4" actId="208"/>
          <ac:cxnSpMkLst>
            <pc:docMk/>
            <pc:sldMk cId="3302107962" sldId="2122"/>
            <ac:cxnSpMk id="19" creationId="{9BD2464C-60FF-0BE6-074D-64DCADDECAB4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 mod modRxn">
              <pc226:chgData name="Sebastian Max" userId="be0f25e6-48a2-4e87-b5b5-cf865e859a8b" providerId="ADAL" clId="{7BD2754D-B61E-3D44-A36F-8115EC61C1EB}" dt="2024-01-11T08:45:20.309" v="9"/>
              <pc2:cmMkLst xmlns:pc2="http://schemas.microsoft.com/office/powerpoint/2019/9/main/command">
                <pc:docMk/>
                <pc:sldMk cId="3302107962" sldId="2122"/>
                <pc2:cmMk id="{1D6AB240-E6F2-A143-A93E-6AE16D126B7F}"/>
              </pc2:cmMkLst>
            </pc226:cmChg>
            <pc226:cmChg xmlns:pc226="http://schemas.microsoft.com/office/powerpoint/2022/06/main/command" chg="del mod modRxn">
              <pc226:chgData name="Sebastian Max" userId="be0f25e6-48a2-4e87-b5b5-cf865e859a8b" providerId="ADAL" clId="{7BD2754D-B61E-3D44-A36F-8115EC61C1EB}" dt="2024-01-11T08:45:17.118" v="7"/>
              <pc2:cmMkLst xmlns:pc2="http://schemas.microsoft.com/office/powerpoint/2019/9/main/command">
                <pc:docMk/>
                <pc:sldMk cId="3302107962" sldId="2122"/>
                <pc2:cmMk id="{F866D984-00DB-E043-A222-A6B2445128D7}"/>
              </pc2:cmMkLst>
            </pc226:cmChg>
          </p:ext>
        </pc:extLst>
      </pc:sldChg>
      <pc:sldChg chg="modSp mod">
        <pc:chgData name="Sebastian Max" userId="be0f25e6-48a2-4e87-b5b5-cf865e859a8b" providerId="ADAL" clId="{7BD2754D-B61E-3D44-A36F-8115EC61C1EB}" dt="2024-01-11T08:54:18.048" v="306" actId="20577"/>
        <pc:sldMkLst>
          <pc:docMk/>
          <pc:sldMk cId="507763514" sldId="2123"/>
        </pc:sldMkLst>
        <pc:spChg chg="mod">
          <ac:chgData name="Sebastian Max" userId="be0f25e6-48a2-4e87-b5b5-cf865e859a8b" providerId="ADAL" clId="{7BD2754D-B61E-3D44-A36F-8115EC61C1EB}" dt="2024-01-11T08:54:18.048" v="306" actId="20577"/>
          <ac:spMkLst>
            <pc:docMk/>
            <pc:sldMk cId="507763514" sldId="2123"/>
            <ac:spMk id="3" creationId="{0A145852-A226-AFE7-3F9B-8AE0CF6F7C0C}"/>
          </ac:spMkLst>
        </pc:spChg>
        <pc:picChg chg="mod">
          <ac:chgData name="Sebastian Max" userId="be0f25e6-48a2-4e87-b5b5-cf865e859a8b" providerId="ADAL" clId="{7BD2754D-B61E-3D44-A36F-8115EC61C1EB}" dt="2024-01-11T08:54:11.381" v="302" actId="14826"/>
          <ac:picMkLst>
            <pc:docMk/>
            <pc:sldMk cId="507763514" sldId="2123"/>
            <ac:picMk id="7" creationId="{E3CD9D26-ADAD-F2F3-520A-4E4748AAB955}"/>
          </ac:picMkLst>
        </pc:picChg>
      </pc:sldChg>
      <pc:sldChg chg="modSp add mod">
        <pc:chgData name="Sebastian Max" userId="be0f25e6-48a2-4e87-b5b5-cf865e859a8b" providerId="ADAL" clId="{7BD2754D-B61E-3D44-A36F-8115EC61C1EB}" dt="2024-01-11T10:28:02.152" v="550" actId="20577"/>
        <pc:sldMkLst>
          <pc:docMk/>
          <pc:sldMk cId="3171852242" sldId="2124"/>
        </pc:sldMkLst>
        <pc:spChg chg="mod">
          <ac:chgData name="Sebastian Max" userId="be0f25e6-48a2-4e87-b5b5-cf865e859a8b" providerId="ADAL" clId="{7BD2754D-B61E-3D44-A36F-8115EC61C1EB}" dt="2024-01-11T10:28:02.152" v="550" actId="20577"/>
          <ac:spMkLst>
            <pc:docMk/>
            <pc:sldMk cId="3171852242" sldId="2124"/>
            <ac:spMk id="3" creationId="{0A145852-A226-AFE7-3F9B-8AE0CF6F7C0C}"/>
          </ac:spMkLst>
        </pc:spChg>
      </pc:sldChg>
      <pc:sldMasterChg chg="modSp mod">
        <pc:chgData name="Sebastian Max" userId="be0f25e6-48a2-4e87-b5b5-cf865e859a8b" providerId="ADAL" clId="{7BD2754D-B61E-3D44-A36F-8115EC61C1EB}" dt="2024-01-15T14:55:17.108" v="741" actId="20577"/>
        <pc:sldMasterMkLst>
          <pc:docMk/>
          <pc:sldMasterMk cId="0" sldId="2147483648"/>
        </pc:sldMasterMkLst>
        <pc:spChg chg="mod">
          <ac:chgData name="Sebastian Max" userId="be0f25e6-48a2-4e87-b5b5-cf865e859a8b" providerId="ADAL" clId="{7BD2754D-B61E-3D44-A36F-8115EC61C1EB}" dt="2024-01-15T14:55:17.108" v="741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  <pc:docChgLst>
    <pc:chgData name="Sebastian Max" userId="be0f25e6-48a2-4e87-b5b5-cf865e859a8b" providerId="ADAL" clId="{AC85AFD8-45F2-924C-AA54-1E4936750EFF}"/>
    <pc:docChg chg="undo custSel addSld delSld modSld sldOrd modMainMaster modNotesMaster">
      <pc:chgData name="Sebastian Max" userId="be0f25e6-48a2-4e87-b5b5-cf865e859a8b" providerId="ADAL" clId="{AC85AFD8-45F2-924C-AA54-1E4936750EFF}" dt="2024-03-11T14:42:35.505" v="3969" actId="2696"/>
      <pc:docMkLst>
        <pc:docMk/>
      </pc:docMkLst>
      <pc:sldChg chg="modSp mod modNotes">
        <pc:chgData name="Sebastian Max" userId="be0f25e6-48a2-4e87-b5b5-cf865e859a8b" providerId="ADAL" clId="{AC85AFD8-45F2-924C-AA54-1E4936750EFF}" dt="2024-03-07T08:56:19.977" v="3967" actId="20577"/>
        <pc:sldMkLst>
          <pc:docMk/>
          <pc:sldMk cId="0" sldId="256"/>
        </pc:sldMkLst>
        <pc:spChg chg="mod">
          <ac:chgData name="Sebastian Max" userId="be0f25e6-48a2-4e87-b5b5-cf865e859a8b" providerId="ADAL" clId="{AC85AFD8-45F2-924C-AA54-1E4936750EFF}" dt="2024-03-05T08:26:57.957" v="46"/>
          <ac:spMkLst>
            <pc:docMk/>
            <pc:sldMk cId="0" sldId="256"/>
            <ac:spMk id="6" creationId="{00000000-0000-0000-0000-000000000000}"/>
          </ac:spMkLst>
        </pc:spChg>
        <pc:spChg chg="mod">
          <ac:chgData name="Sebastian Max" userId="be0f25e6-48a2-4e87-b5b5-cf865e859a8b" providerId="ADAL" clId="{AC85AFD8-45F2-924C-AA54-1E4936750EFF}" dt="2024-03-05T15:31:17.190" v="2750" actId="1035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ebastian Max" userId="be0f25e6-48a2-4e87-b5b5-cf865e859a8b" providerId="ADAL" clId="{AC85AFD8-45F2-924C-AA54-1E4936750EFF}" dt="2024-03-07T08:56:19.977" v="3967" actId="20577"/>
          <ac:spMkLst>
            <pc:docMk/>
            <pc:sldMk cId="0" sldId="256"/>
            <ac:spMk id="3074" creationId="{00000000-0000-0000-0000-000000000000}"/>
          </ac:spMkLst>
        </pc:spChg>
        <pc:spChg chg="mod">
          <ac:chgData name="Sebastian Max" userId="be0f25e6-48a2-4e87-b5b5-cf865e859a8b" providerId="ADAL" clId="{AC85AFD8-45F2-924C-AA54-1E4936750EFF}" dt="2024-03-05T15:31:10.981" v="2726" actId="1036"/>
          <ac:spMkLst>
            <pc:docMk/>
            <pc:sldMk cId="0" sldId="256"/>
            <ac:spMk id="3076" creationId="{00000000-0000-0000-0000-000000000000}"/>
          </ac:spMkLst>
        </pc:spChg>
        <pc:graphicFrameChg chg="mod">
          <ac:chgData name="Sebastian Max" userId="be0f25e6-48a2-4e87-b5b5-cf865e859a8b" providerId="ADAL" clId="{AC85AFD8-45F2-924C-AA54-1E4936750EFF}" dt="2024-03-05T15:31:10.981" v="2726" actId="1036"/>
          <ac:graphicFrameMkLst>
            <pc:docMk/>
            <pc:sldMk cId="0" sldId="256"/>
            <ac:graphicFrameMk id="3075" creationId="{00000000-0000-0000-0000-000000000000}"/>
          </ac:graphicFrameMkLst>
        </pc:graphicFrameChg>
      </pc:sldChg>
      <pc:sldChg chg="add">
        <pc:chgData name="Sebastian Max" userId="be0f25e6-48a2-4e87-b5b5-cf865e859a8b" providerId="ADAL" clId="{AC85AFD8-45F2-924C-AA54-1E4936750EFF}" dt="2024-03-05T08:45:59.783" v="145"/>
        <pc:sldMkLst>
          <pc:docMk/>
          <pc:sldMk cId="3981858315" sldId="257"/>
        </pc:sldMkLst>
      </pc:sldChg>
      <pc:sldChg chg="modSp add mod">
        <pc:chgData name="Sebastian Max" userId="be0f25e6-48a2-4e87-b5b5-cf865e859a8b" providerId="ADAL" clId="{AC85AFD8-45F2-924C-AA54-1E4936750EFF}" dt="2024-03-05T08:46:31.722" v="153" actId="123"/>
        <pc:sldMkLst>
          <pc:docMk/>
          <pc:sldMk cId="1918201763" sldId="258"/>
        </pc:sldMkLst>
        <pc:spChg chg="mod">
          <ac:chgData name="Sebastian Max" userId="be0f25e6-48a2-4e87-b5b5-cf865e859a8b" providerId="ADAL" clId="{AC85AFD8-45F2-924C-AA54-1E4936750EFF}" dt="2024-03-05T08:46:31.722" v="153" actId="123"/>
          <ac:spMkLst>
            <pc:docMk/>
            <pc:sldMk cId="1918201763" sldId="258"/>
            <ac:spMk id="3" creationId="{AA133307-3F8E-7BEC-2197-5988DF893E7B}"/>
          </ac:spMkLst>
        </pc:spChg>
      </pc:sldChg>
      <pc:sldChg chg="modSp add mod">
        <pc:chgData name="Sebastian Max" userId="be0f25e6-48a2-4e87-b5b5-cf865e859a8b" providerId="ADAL" clId="{AC85AFD8-45F2-924C-AA54-1E4936750EFF}" dt="2024-03-05T08:47:01.194" v="173" actId="1035"/>
        <pc:sldMkLst>
          <pc:docMk/>
          <pc:sldMk cId="815079229" sldId="265"/>
        </pc:sldMkLst>
        <pc:spChg chg="mod">
          <ac:chgData name="Sebastian Max" userId="be0f25e6-48a2-4e87-b5b5-cf865e859a8b" providerId="ADAL" clId="{AC85AFD8-45F2-924C-AA54-1E4936750EFF}" dt="2024-03-05T08:46:43.334" v="156" actId="20577"/>
          <ac:spMkLst>
            <pc:docMk/>
            <pc:sldMk cId="815079229" sldId="265"/>
            <ac:spMk id="3" creationId="{E71FDC42-9FDD-0474-AC20-89CA585AFC70}"/>
          </ac:spMkLst>
        </pc:spChg>
        <pc:spChg chg="mod">
          <ac:chgData name="Sebastian Max" userId="be0f25e6-48a2-4e87-b5b5-cf865e859a8b" providerId="ADAL" clId="{AC85AFD8-45F2-924C-AA54-1E4936750EFF}" dt="2024-03-05T08:47:01.194" v="173" actId="1035"/>
          <ac:spMkLst>
            <pc:docMk/>
            <pc:sldMk cId="815079229" sldId="265"/>
            <ac:spMk id="7" creationId="{D215F6B6-B7AE-035B-D56F-0E0339520DDA}"/>
          </ac:spMkLst>
        </pc:spChg>
        <pc:spChg chg="mod">
          <ac:chgData name="Sebastian Max" userId="be0f25e6-48a2-4e87-b5b5-cf865e859a8b" providerId="ADAL" clId="{AC85AFD8-45F2-924C-AA54-1E4936750EFF}" dt="2024-03-05T08:47:01.194" v="173" actId="1035"/>
          <ac:spMkLst>
            <pc:docMk/>
            <pc:sldMk cId="815079229" sldId="265"/>
            <ac:spMk id="8" creationId="{4C5D6038-789C-8BC0-6F52-278DEA8FB2C6}"/>
          </ac:spMkLst>
        </pc:spChg>
        <pc:picChg chg="mod">
          <ac:chgData name="Sebastian Max" userId="be0f25e6-48a2-4e87-b5b5-cf865e859a8b" providerId="ADAL" clId="{AC85AFD8-45F2-924C-AA54-1E4936750EFF}" dt="2024-03-05T08:47:01.194" v="173" actId="1035"/>
          <ac:picMkLst>
            <pc:docMk/>
            <pc:sldMk cId="815079229" sldId="265"/>
            <ac:picMk id="6" creationId="{5D8187C3-8558-4965-D24D-2AC9DF372567}"/>
          </ac:picMkLst>
        </pc:picChg>
      </pc:sldChg>
      <pc:sldChg chg="modSp mod ord modNotes">
        <pc:chgData name="Sebastian Max" userId="be0f25e6-48a2-4e87-b5b5-cf865e859a8b" providerId="ADAL" clId="{AC85AFD8-45F2-924C-AA54-1E4936750EFF}" dt="2024-03-06T10:06:46.182" v="2814" actId="21"/>
        <pc:sldMkLst>
          <pc:docMk/>
          <pc:sldMk cId="1643195990" sldId="2110"/>
        </pc:sldMkLst>
        <pc:spChg chg="mod">
          <ac:chgData name="Sebastian Max" userId="be0f25e6-48a2-4e87-b5b5-cf865e859a8b" providerId="ADAL" clId="{AC85AFD8-45F2-924C-AA54-1E4936750EFF}" dt="2024-03-06T10:06:46.182" v="2814" actId="21"/>
          <ac:spMkLst>
            <pc:docMk/>
            <pc:sldMk cId="1643195990" sldId="2110"/>
            <ac:spMk id="3" creationId="{DD227849-E20C-9530-525C-F5C3D2737927}"/>
          </ac:spMkLst>
        </pc:spChg>
        <pc:spChg chg="mod">
          <ac:chgData name="Sebastian Max" userId="be0f25e6-48a2-4e87-b5b5-cf865e859a8b" providerId="ADAL" clId="{AC85AFD8-45F2-924C-AA54-1E4936750EFF}" dt="2024-03-05T08:26:57.957" v="46"/>
          <ac:spMkLst>
            <pc:docMk/>
            <pc:sldMk cId="1643195990" sldId="2110"/>
            <ac:spMk id="6" creationId="{711A9DB8-0684-F176-AD5A-5E4838D1A348}"/>
          </ac:spMkLst>
        </pc:spChg>
      </pc:sldChg>
      <pc:sldChg chg="modSp mod">
        <pc:chgData name="Sebastian Max" userId="be0f25e6-48a2-4e87-b5b5-cf865e859a8b" providerId="ADAL" clId="{AC85AFD8-45F2-924C-AA54-1E4936750EFF}" dt="2024-03-06T10:09:03.722" v="2901" actId="20577"/>
        <pc:sldMkLst>
          <pc:docMk/>
          <pc:sldMk cId="333662432" sldId="2114"/>
        </pc:sldMkLst>
        <pc:spChg chg="mod">
          <ac:chgData name="Sebastian Max" userId="be0f25e6-48a2-4e87-b5b5-cf865e859a8b" providerId="ADAL" clId="{AC85AFD8-45F2-924C-AA54-1E4936750EFF}" dt="2024-03-05T08:26:57.957" v="46"/>
          <ac:spMkLst>
            <pc:docMk/>
            <pc:sldMk cId="333662432" sldId="2114"/>
            <ac:spMk id="3" creationId="{D9AB51E8-08D5-2BBD-C73D-6260AA093C19}"/>
          </ac:spMkLst>
        </pc:spChg>
        <pc:spChg chg="mod">
          <ac:chgData name="Sebastian Max" userId="be0f25e6-48a2-4e87-b5b5-cf865e859a8b" providerId="ADAL" clId="{AC85AFD8-45F2-924C-AA54-1E4936750EFF}" dt="2024-03-06T10:09:03.722" v="2901" actId="20577"/>
          <ac:spMkLst>
            <pc:docMk/>
            <pc:sldMk cId="333662432" sldId="2114"/>
            <ac:spMk id="7" creationId="{9BECD594-776A-FF4F-B4E9-5EA8860FF00F}"/>
          </ac:spMkLst>
        </pc:spChg>
      </pc:sldChg>
      <pc:sldChg chg="modSp mod">
        <pc:chgData name="Sebastian Max" userId="be0f25e6-48a2-4e87-b5b5-cf865e859a8b" providerId="ADAL" clId="{AC85AFD8-45F2-924C-AA54-1E4936750EFF}" dt="2024-03-06T10:09:18.105" v="2921" actId="20577"/>
        <pc:sldMkLst>
          <pc:docMk/>
          <pc:sldMk cId="1919736439" sldId="2115"/>
        </pc:sldMkLst>
        <pc:spChg chg="mod">
          <ac:chgData name="Sebastian Max" userId="be0f25e6-48a2-4e87-b5b5-cf865e859a8b" providerId="ADAL" clId="{AC85AFD8-45F2-924C-AA54-1E4936750EFF}" dt="2024-03-06T10:09:18.105" v="2921" actId="20577"/>
          <ac:spMkLst>
            <pc:docMk/>
            <pc:sldMk cId="1919736439" sldId="2115"/>
            <ac:spMk id="3" creationId="{C60BF6A5-D0BC-867A-7A7F-0FEFCA353B47}"/>
          </ac:spMkLst>
        </pc:spChg>
        <pc:spChg chg="mod">
          <ac:chgData name="Sebastian Max" userId="be0f25e6-48a2-4e87-b5b5-cf865e859a8b" providerId="ADAL" clId="{AC85AFD8-45F2-924C-AA54-1E4936750EFF}" dt="2024-03-05T08:26:57.957" v="46"/>
          <ac:spMkLst>
            <pc:docMk/>
            <pc:sldMk cId="1919736439" sldId="2115"/>
            <ac:spMk id="6" creationId="{FD68E045-9F97-D96E-C97C-A3C592D58940}"/>
          </ac:spMkLst>
        </pc:spChg>
      </pc:sldChg>
      <pc:sldChg chg="modSp ord">
        <pc:chgData name="Sebastian Max" userId="be0f25e6-48a2-4e87-b5b5-cf865e859a8b" providerId="ADAL" clId="{AC85AFD8-45F2-924C-AA54-1E4936750EFF}" dt="2024-03-05T08:43:03.308" v="66" actId="20578"/>
        <pc:sldMkLst>
          <pc:docMk/>
          <pc:sldMk cId="2027973958" sldId="2116"/>
        </pc:sldMkLst>
        <pc:spChg chg="mod">
          <ac:chgData name="Sebastian Max" userId="be0f25e6-48a2-4e87-b5b5-cf865e859a8b" providerId="ADAL" clId="{AC85AFD8-45F2-924C-AA54-1E4936750EFF}" dt="2024-03-05T08:26:57.957" v="46"/>
          <ac:spMkLst>
            <pc:docMk/>
            <pc:sldMk cId="2027973958" sldId="2116"/>
            <ac:spMk id="6" creationId="{6FEB5726-7047-8D7B-6905-2BCE3933A390}"/>
          </ac:spMkLst>
        </pc:spChg>
      </pc:sldChg>
      <pc:sldChg chg="modSp add del mod">
        <pc:chgData name="Sebastian Max" userId="be0f25e6-48a2-4e87-b5b5-cf865e859a8b" providerId="ADAL" clId="{AC85AFD8-45F2-924C-AA54-1E4936750EFF}" dt="2024-03-05T11:25:23.967" v="550" actId="2696"/>
        <pc:sldMkLst>
          <pc:docMk/>
          <pc:sldMk cId="2120587920" sldId="2117"/>
        </pc:sldMkLst>
        <pc:spChg chg="mod">
          <ac:chgData name="Sebastian Max" userId="be0f25e6-48a2-4e87-b5b5-cf865e859a8b" providerId="ADAL" clId="{AC85AFD8-45F2-924C-AA54-1E4936750EFF}" dt="2024-03-05T11:23:52.073" v="490" actId="27636"/>
          <ac:spMkLst>
            <pc:docMk/>
            <pc:sldMk cId="2120587920" sldId="2117"/>
            <ac:spMk id="6" creationId="{3CAEA12A-F331-4C62-5C5E-2E1364FD0952}"/>
          </ac:spMkLst>
        </pc:spChg>
      </pc:sldChg>
      <pc:sldChg chg="modSp mod ord">
        <pc:chgData name="Sebastian Max" userId="be0f25e6-48a2-4e87-b5b5-cf865e859a8b" providerId="ADAL" clId="{AC85AFD8-45F2-924C-AA54-1E4936750EFF}" dt="2024-03-05T11:26:44.631" v="665" actId="20577"/>
        <pc:sldMkLst>
          <pc:docMk/>
          <pc:sldMk cId="998436900" sldId="2118"/>
        </pc:sldMkLst>
        <pc:spChg chg="mod">
          <ac:chgData name="Sebastian Max" userId="be0f25e6-48a2-4e87-b5b5-cf865e859a8b" providerId="ADAL" clId="{AC85AFD8-45F2-924C-AA54-1E4936750EFF}" dt="2024-03-05T11:25:29.751" v="554" actId="20577"/>
          <ac:spMkLst>
            <pc:docMk/>
            <pc:sldMk cId="998436900" sldId="2118"/>
            <ac:spMk id="2" creationId="{A423BE4C-F191-CB90-8669-9AE80DB70E81}"/>
          </ac:spMkLst>
        </pc:spChg>
        <pc:spChg chg="mod">
          <ac:chgData name="Sebastian Max" userId="be0f25e6-48a2-4e87-b5b5-cf865e859a8b" providerId="ADAL" clId="{AC85AFD8-45F2-924C-AA54-1E4936750EFF}" dt="2024-03-05T11:26:44.631" v="665" actId="20577"/>
          <ac:spMkLst>
            <pc:docMk/>
            <pc:sldMk cId="998436900" sldId="2118"/>
            <ac:spMk id="3" creationId="{18E944E0-3311-1970-715F-1E9A614FFCC1}"/>
          </ac:spMkLst>
        </pc:spChg>
        <pc:spChg chg="mod">
          <ac:chgData name="Sebastian Max" userId="be0f25e6-48a2-4e87-b5b5-cf865e859a8b" providerId="ADAL" clId="{AC85AFD8-45F2-924C-AA54-1E4936750EFF}" dt="2024-03-05T08:26:57.957" v="46"/>
          <ac:spMkLst>
            <pc:docMk/>
            <pc:sldMk cId="998436900" sldId="2118"/>
            <ac:spMk id="6" creationId="{1BDEC741-2FD0-DE25-ACBB-BD1C7A1B6919}"/>
          </ac:spMkLst>
        </pc:spChg>
      </pc:sldChg>
      <pc:sldChg chg="modSp mod ord modNotes">
        <pc:chgData name="Sebastian Max" userId="be0f25e6-48a2-4e87-b5b5-cf865e859a8b" providerId="ADAL" clId="{AC85AFD8-45F2-924C-AA54-1E4936750EFF}" dt="2024-03-05T15:09:44.420" v="1271" actId="20577"/>
        <pc:sldMkLst>
          <pc:docMk/>
          <pc:sldMk cId="2414490234" sldId="2119"/>
        </pc:sldMkLst>
        <pc:spChg chg="mod">
          <ac:chgData name="Sebastian Max" userId="be0f25e6-48a2-4e87-b5b5-cf865e859a8b" providerId="ADAL" clId="{AC85AFD8-45F2-924C-AA54-1E4936750EFF}" dt="2024-03-05T15:09:39.154" v="1262" actId="20577"/>
          <ac:spMkLst>
            <pc:docMk/>
            <pc:sldMk cId="2414490234" sldId="2119"/>
            <ac:spMk id="2" creationId="{A423BE4C-F191-CB90-8669-9AE80DB70E81}"/>
          </ac:spMkLst>
        </pc:spChg>
        <pc:spChg chg="mod">
          <ac:chgData name="Sebastian Max" userId="be0f25e6-48a2-4e87-b5b5-cf865e859a8b" providerId="ADAL" clId="{AC85AFD8-45F2-924C-AA54-1E4936750EFF}" dt="2024-03-05T15:09:44.420" v="1271" actId="20577"/>
          <ac:spMkLst>
            <pc:docMk/>
            <pc:sldMk cId="2414490234" sldId="2119"/>
            <ac:spMk id="3" creationId="{18E944E0-3311-1970-715F-1E9A614FFCC1}"/>
          </ac:spMkLst>
        </pc:spChg>
        <pc:spChg chg="mod">
          <ac:chgData name="Sebastian Max" userId="be0f25e6-48a2-4e87-b5b5-cf865e859a8b" providerId="ADAL" clId="{AC85AFD8-45F2-924C-AA54-1E4936750EFF}" dt="2024-03-05T08:26:57.957" v="46"/>
          <ac:spMkLst>
            <pc:docMk/>
            <pc:sldMk cId="2414490234" sldId="2119"/>
            <ac:spMk id="6" creationId="{1BDEC741-2FD0-DE25-ACBB-BD1C7A1B6919}"/>
          </ac:spMkLst>
        </pc:spChg>
      </pc:sldChg>
      <pc:sldChg chg="modSp mod ord">
        <pc:chgData name="Sebastian Max" userId="be0f25e6-48a2-4e87-b5b5-cf865e859a8b" providerId="ADAL" clId="{AC85AFD8-45F2-924C-AA54-1E4936750EFF}" dt="2024-03-05T08:49:11.843" v="174" actId="20578"/>
        <pc:sldMkLst>
          <pc:docMk/>
          <pc:sldMk cId="2334994531" sldId="2120"/>
        </pc:sldMkLst>
        <pc:spChg chg="mod">
          <ac:chgData name="Sebastian Max" userId="be0f25e6-48a2-4e87-b5b5-cf865e859a8b" providerId="ADAL" clId="{AC85AFD8-45F2-924C-AA54-1E4936750EFF}" dt="2024-03-05T08:45:02.926" v="75" actId="20577"/>
          <ac:spMkLst>
            <pc:docMk/>
            <pc:sldMk cId="2334994531" sldId="2120"/>
            <ac:spMk id="2" creationId="{CF65828D-A942-2DFC-8EEE-5D44BE538323}"/>
          </ac:spMkLst>
        </pc:spChg>
        <pc:spChg chg="mod">
          <ac:chgData name="Sebastian Max" userId="be0f25e6-48a2-4e87-b5b5-cf865e859a8b" providerId="ADAL" clId="{AC85AFD8-45F2-924C-AA54-1E4936750EFF}" dt="2024-03-05T08:26:57.957" v="46"/>
          <ac:spMkLst>
            <pc:docMk/>
            <pc:sldMk cId="2334994531" sldId="2120"/>
            <ac:spMk id="6" creationId="{0E98512D-63FC-102D-9B57-33684D3AF928}"/>
          </ac:spMkLst>
        </pc:spChg>
        <pc:spChg chg="mod">
          <ac:chgData name="Sebastian Max" userId="be0f25e6-48a2-4e87-b5b5-cf865e859a8b" providerId="ADAL" clId="{AC85AFD8-45F2-924C-AA54-1E4936750EFF}" dt="2024-03-05T08:45:43.068" v="144" actId="20577"/>
          <ac:spMkLst>
            <pc:docMk/>
            <pc:sldMk cId="2334994531" sldId="2120"/>
            <ac:spMk id="8" creationId="{1A1CD84C-6E20-149A-F29E-D7F1634C866E}"/>
          </ac:spMkLst>
        </pc:spChg>
        <pc:spChg chg="mod">
          <ac:chgData name="Sebastian Max" userId="be0f25e6-48a2-4e87-b5b5-cf865e859a8b" providerId="ADAL" clId="{AC85AFD8-45F2-924C-AA54-1E4936750EFF}" dt="2024-03-05T08:44:53.164" v="74" actId="20577"/>
          <ac:spMkLst>
            <pc:docMk/>
            <pc:sldMk cId="2334994531" sldId="2120"/>
            <ac:spMk id="10" creationId="{01C59EC5-85BB-19B2-D83A-93B8EA1ACEB3}"/>
          </ac:spMkLst>
        </pc:spChg>
      </pc:sldChg>
      <pc:sldChg chg="modSp del modNotes">
        <pc:chgData name="Sebastian Max" userId="be0f25e6-48a2-4e87-b5b5-cf865e859a8b" providerId="ADAL" clId="{AC85AFD8-45F2-924C-AA54-1E4936750EFF}" dt="2024-03-05T08:44:01.238" v="70" actId="2696"/>
        <pc:sldMkLst>
          <pc:docMk/>
          <pc:sldMk cId="3397451149" sldId="2121"/>
        </pc:sldMkLst>
        <pc:spChg chg="mod">
          <ac:chgData name="Sebastian Max" userId="be0f25e6-48a2-4e87-b5b5-cf865e859a8b" providerId="ADAL" clId="{AC85AFD8-45F2-924C-AA54-1E4936750EFF}" dt="2024-03-05T08:26:57.957" v="46"/>
          <ac:spMkLst>
            <pc:docMk/>
            <pc:sldMk cId="3397451149" sldId="2121"/>
            <ac:spMk id="6" creationId="{DFB0388C-B80B-8B47-F962-D67CCD1288FC}"/>
          </ac:spMkLst>
        </pc:spChg>
      </pc:sldChg>
      <pc:sldChg chg="modSp del ord">
        <pc:chgData name="Sebastian Max" userId="be0f25e6-48a2-4e87-b5b5-cf865e859a8b" providerId="ADAL" clId="{AC85AFD8-45F2-924C-AA54-1E4936750EFF}" dt="2024-03-05T09:28:06.205" v="178" actId="2696"/>
        <pc:sldMkLst>
          <pc:docMk/>
          <pc:sldMk cId="3302107962" sldId="2122"/>
        </pc:sldMkLst>
        <pc:spChg chg="mod">
          <ac:chgData name="Sebastian Max" userId="be0f25e6-48a2-4e87-b5b5-cf865e859a8b" providerId="ADAL" clId="{AC85AFD8-45F2-924C-AA54-1E4936750EFF}" dt="2024-03-05T08:26:57.957" v="46"/>
          <ac:spMkLst>
            <pc:docMk/>
            <pc:sldMk cId="3302107962" sldId="2122"/>
            <ac:spMk id="6" creationId="{2A324FAD-6E79-3F0E-6B7A-E6AC23E3D1EC}"/>
          </ac:spMkLst>
        </pc:spChg>
      </pc:sldChg>
      <pc:sldChg chg="modSp del modNotes">
        <pc:chgData name="Sebastian Max" userId="be0f25e6-48a2-4e87-b5b5-cf865e859a8b" providerId="ADAL" clId="{AC85AFD8-45F2-924C-AA54-1E4936750EFF}" dt="2024-03-05T08:44:29.918" v="72" actId="2696"/>
        <pc:sldMkLst>
          <pc:docMk/>
          <pc:sldMk cId="507763514" sldId="2123"/>
        </pc:sldMkLst>
        <pc:spChg chg="mod">
          <ac:chgData name="Sebastian Max" userId="be0f25e6-48a2-4e87-b5b5-cf865e859a8b" providerId="ADAL" clId="{AC85AFD8-45F2-924C-AA54-1E4936750EFF}" dt="2024-03-05T08:26:57.957" v="46"/>
          <ac:spMkLst>
            <pc:docMk/>
            <pc:sldMk cId="507763514" sldId="2123"/>
            <ac:spMk id="6" creationId="{DFB0388C-B80B-8B47-F962-D67CCD1288FC}"/>
          </ac:spMkLst>
        </pc:spChg>
      </pc:sldChg>
      <pc:sldChg chg="modSp del modNotes">
        <pc:chgData name="Sebastian Max" userId="be0f25e6-48a2-4e87-b5b5-cf865e859a8b" providerId="ADAL" clId="{AC85AFD8-45F2-924C-AA54-1E4936750EFF}" dt="2024-03-05T08:44:30.449" v="73" actId="2696"/>
        <pc:sldMkLst>
          <pc:docMk/>
          <pc:sldMk cId="3171852242" sldId="2124"/>
        </pc:sldMkLst>
        <pc:spChg chg="mod">
          <ac:chgData name="Sebastian Max" userId="be0f25e6-48a2-4e87-b5b5-cf865e859a8b" providerId="ADAL" clId="{AC85AFD8-45F2-924C-AA54-1E4936750EFF}" dt="2024-03-05T08:26:57.957" v="46"/>
          <ac:spMkLst>
            <pc:docMk/>
            <pc:sldMk cId="3171852242" sldId="2124"/>
            <ac:spMk id="6" creationId="{DFB0388C-B80B-8B47-F962-D67CCD1288FC}"/>
          </ac:spMkLst>
        </pc:spChg>
      </pc:sldChg>
      <pc:sldChg chg="addSp modSp new mod">
        <pc:chgData name="Sebastian Max" userId="be0f25e6-48a2-4e87-b5b5-cf865e859a8b" providerId="ADAL" clId="{AC85AFD8-45F2-924C-AA54-1E4936750EFF}" dt="2024-03-05T15:20:02.372" v="1580" actId="20577"/>
        <pc:sldMkLst>
          <pc:docMk/>
          <pc:sldMk cId="1710997437" sldId="2125"/>
        </pc:sldMkLst>
        <pc:spChg chg="mod">
          <ac:chgData name="Sebastian Max" userId="be0f25e6-48a2-4e87-b5b5-cf865e859a8b" providerId="ADAL" clId="{AC85AFD8-45F2-924C-AA54-1E4936750EFF}" dt="2024-03-05T09:29:34.043" v="197" actId="20577"/>
          <ac:spMkLst>
            <pc:docMk/>
            <pc:sldMk cId="1710997437" sldId="2125"/>
            <ac:spMk id="2" creationId="{6EE3CD42-C86A-19DB-1B77-442A65959632}"/>
          </ac:spMkLst>
        </pc:spChg>
        <pc:spChg chg="mod">
          <ac:chgData name="Sebastian Max" userId="be0f25e6-48a2-4e87-b5b5-cf865e859a8b" providerId="ADAL" clId="{AC85AFD8-45F2-924C-AA54-1E4936750EFF}" dt="2024-03-05T15:20:02.372" v="1580" actId="20577"/>
          <ac:spMkLst>
            <pc:docMk/>
            <pc:sldMk cId="1710997437" sldId="2125"/>
            <ac:spMk id="3" creationId="{EDB71E06-98B6-BB14-8BCB-6DC43D36812F}"/>
          </ac:spMkLst>
        </pc:spChg>
        <pc:spChg chg="add mod">
          <ac:chgData name="Sebastian Max" userId="be0f25e6-48a2-4e87-b5b5-cf865e859a8b" providerId="ADAL" clId="{AC85AFD8-45F2-924C-AA54-1E4936750EFF}" dt="2024-03-05T08:30:38.113" v="60" actId="1076"/>
          <ac:spMkLst>
            <pc:docMk/>
            <pc:sldMk cId="1710997437" sldId="2125"/>
            <ac:spMk id="8" creationId="{C2925614-016C-1C8D-BB0B-72B3B6C77E21}"/>
          </ac:spMkLst>
        </pc:spChg>
        <pc:picChg chg="add mod">
          <ac:chgData name="Sebastian Max" userId="be0f25e6-48a2-4e87-b5b5-cf865e859a8b" providerId="ADAL" clId="{AC85AFD8-45F2-924C-AA54-1E4936750EFF}" dt="2024-03-05T15:12:15.331" v="1280" actId="14826"/>
          <ac:picMkLst>
            <pc:docMk/>
            <pc:sldMk cId="1710997437" sldId="2125"/>
            <ac:picMk id="7" creationId="{3AC2F7CE-BB3A-8D81-9159-C93B63FAAF24}"/>
          </ac:picMkLst>
        </pc:picChg>
      </pc:sldChg>
      <pc:sldChg chg="modSp add mod">
        <pc:chgData name="Sebastian Max" userId="be0f25e6-48a2-4e87-b5b5-cf865e859a8b" providerId="ADAL" clId="{AC85AFD8-45F2-924C-AA54-1E4936750EFF}" dt="2024-03-06T10:07:50.099" v="2894" actId="20577"/>
        <pc:sldMkLst>
          <pc:docMk/>
          <pc:sldMk cId="1804967259" sldId="2126"/>
        </pc:sldMkLst>
        <pc:spChg chg="mod">
          <ac:chgData name="Sebastian Max" userId="be0f25e6-48a2-4e87-b5b5-cf865e859a8b" providerId="ADAL" clId="{AC85AFD8-45F2-924C-AA54-1E4936750EFF}" dt="2024-03-05T11:55:09.039" v="1206" actId="20577"/>
          <ac:spMkLst>
            <pc:docMk/>
            <pc:sldMk cId="1804967259" sldId="2126"/>
            <ac:spMk id="2" creationId="{6EE3CD42-C86A-19DB-1B77-442A65959632}"/>
          </ac:spMkLst>
        </pc:spChg>
        <pc:spChg chg="mod">
          <ac:chgData name="Sebastian Max" userId="be0f25e6-48a2-4e87-b5b5-cf865e859a8b" providerId="ADAL" clId="{AC85AFD8-45F2-924C-AA54-1E4936750EFF}" dt="2024-03-06T10:07:50.099" v="2894" actId="20577"/>
          <ac:spMkLst>
            <pc:docMk/>
            <pc:sldMk cId="1804967259" sldId="2126"/>
            <ac:spMk id="3" creationId="{EDB71E06-98B6-BB14-8BCB-6DC43D36812F}"/>
          </ac:spMkLst>
        </pc:spChg>
        <pc:picChg chg="mod">
          <ac:chgData name="Sebastian Max" userId="be0f25e6-48a2-4e87-b5b5-cf865e859a8b" providerId="ADAL" clId="{AC85AFD8-45F2-924C-AA54-1E4936750EFF}" dt="2024-03-05T15:14:23.781" v="1281" actId="14826"/>
          <ac:picMkLst>
            <pc:docMk/>
            <pc:sldMk cId="1804967259" sldId="2126"/>
            <ac:picMk id="7" creationId="{3AC2F7CE-BB3A-8D81-9159-C93B63FAAF24}"/>
          </ac:picMkLst>
        </pc:picChg>
      </pc:sldChg>
      <pc:sldChg chg="add">
        <pc:chgData name="Sebastian Max" userId="be0f25e6-48a2-4e87-b5b5-cf865e859a8b" providerId="ADAL" clId="{AC85AFD8-45F2-924C-AA54-1E4936750EFF}" dt="2024-03-05T08:45:59.783" v="145"/>
        <pc:sldMkLst>
          <pc:docMk/>
          <pc:sldMk cId="1897194671" sldId="2127"/>
        </pc:sldMkLst>
      </pc:sldChg>
      <pc:sldChg chg="modSp add mod">
        <pc:chgData name="Sebastian Max" userId="be0f25e6-48a2-4e87-b5b5-cf865e859a8b" providerId="ADAL" clId="{AC85AFD8-45F2-924C-AA54-1E4936750EFF}" dt="2024-03-07T08:17:42.332" v="2932" actId="20577"/>
        <pc:sldMkLst>
          <pc:docMk/>
          <pc:sldMk cId="1022748537" sldId="2128"/>
        </pc:sldMkLst>
        <pc:spChg chg="mod">
          <ac:chgData name="Sebastian Max" userId="be0f25e6-48a2-4e87-b5b5-cf865e859a8b" providerId="ADAL" clId="{AC85AFD8-45F2-924C-AA54-1E4936750EFF}" dt="2024-03-05T09:29:11.923" v="190" actId="20577"/>
          <ac:spMkLst>
            <pc:docMk/>
            <pc:sldMk cId="1022748537" sldId="2128"/>
            <ac:spMk id="2" creationId="{6EE3CD42-C86A-19DB-1B77-442A65959632}"/>
          </ac:spMkLst>
        </pc:spChg>
        <pc:spChg chg="mod">
          <ac:chgData name="Sebastian Max" userId="be0f25e6-48a2-4e87-b5b5-cf865e859a8b" providerId="ADAL" clId="{AC85AFD8-45F2-924C-AA54-1E4936750EFF}" dt="2024-03-07T08:17:42.332" v="2932" actId="20577"/>
          <ac:spMkLst>
            <pc:docMk/>
            <pc:sldMk cId="1022748537" sldId="2128"/>
            <ac:spMk id="3" creationId="{EDB71E06-98B6-BB14-8BCB-6DC43D36812F}"/>
          </ac:spMkLst>
        </pc:spChg>
        <pc:picChg chg="mod">
          <ac:chgData name="Sebastian Max" userId="be0f25e6-48a2-4e87-b5b5-cf865e859a8b" providerId="ADAL" clId="{AC85AFD8-45F2-924C-AA54-1E4936750EFF}" dt="2024-03-05T09:27:13.815" v="176" actId="14826"/>
          <ac:picMkLst>
            <pc:docMk/>
            <pc:sldMk cId="1022748537" sldId="2128"/>
            <ac:picMk id="7" creationId="{3AC2F7CE-BB3A-8D81-9159-C93B63FAAF24}"/>
          </ac:picMkLst>
        </pc:picChg>
      </pc:sldChg>
      <pc:sldChg chg="modSp add mod">
        <pc:chgData name="Sebastian Max" userId="be0f25e6-48a2-4e87-b5b5-cf865e859a8b" providerId="ADAL" clId="{AC85AFD8-45F2-924C-AA54-1E4936750EFF}" dt="2024-03-05T11:20:09.167" v="209" actId="12"/>
        <pc:sldMkLst>
          <pc:docMk/>
          <pc:sldMk cId="3991128825" sldId="2129"/>
        </pc:sldMkLst>
        <pc:spChg chg="mod">
          <ac:chgData name="Sebastian Max" userId="be0f25e6-48a2-4e87-b5b5-cf865e859a8b" providerId="ADAL" clId="{AC85AFD8-45F2-924C-AA54-1E4936750EFF}" dt="2024-03-05T09:28:59.459" v="183" actId="20577"/>
          <ac:spMkLst>
            <pc:docMk/>
            <pc:sldMk cId="3991128825" sldId="2129"/>
            <ac:spMk id="2" creationId="{DD29719C-E86A-F2D3-51DE-2520DAE456EA}"/>
          </ac:spMkLst>
        </pc:spChg>
        <pc:spChg chg="mod">
          <ac:chgData name="Sebastian Max" userId="be0f25e6-48a2-4e87-b5b5-cf865e859a8b" providerId="ADAL" clId="{AC85AFD8-45F2-924C-AA54-1E4936750EFF}" dt="2024-03-05T11:20:09.167" v="209" actId="12"/>
          <ac:spMkLst>
            <pc:docMk/>
            <pc:sldMk cId="3991128825" sldId="2129"/>
            <ac:spMk id="5" creationId="{115CF065-0981-C002-412C-D7BFE6ADA124}"/>
          </ac:spMkLst>
        </pc:spChg>
        <pc:spChg chg="mod">
          <ac:chgData name="Sebastian Max" userId="be0f25e6-48a2-4e87-b5b5-cf865e859a8b" providerId="ADAL" clId="{AC85AFD8-45F2-924C-AA54-1E4936750EFF}" dt="2024-03-05T11:20:05.611" v="207" actId="12"/>
          <ac:spMkLst>
            <pc:docMk/>
            <pc:sldMk cId="3991128825" sldId="2129"/>
            <ac:spMk id="14" creationId="{141C631B-2138-1A23-9E99-63B1BEB46BD8}"/>
          </ac:spMkLst>
        </pc:spChg>
        <pc:picChg chg="mod">
          <ac:chgData name="Sebastian Max" userId="be0f25e6-48a2-4e87-b5b5-cf865e859a8b" providerId="ADAL" clId="{AC85AFD8-45F2-924C-AA54-1E4936750EFF}" dt="2024-03-05T09:28:30.969" v="179" actId="1076"/>
          <ac:picMkLst>
            <pc:docMk/>
            <pc:sldMk cId="3991128825" sldId="2129"/>
            <ac:picMk id="4" creationId="{6F7D41E3-2C39-732F-A79F-9811CE51A842}"/>
          </ac:picMkLst>
        </pc:picChg>
        <pc:picChg chg="mod">
          <ac:chgData name="Sebastian Max" userId="be0f25e6-48a2-4e87-b5b5-cf865e859a8b" providerId="ADAL" clId="{AC85AFD8-45F2-924C-AA54-1E4936750EFF}" dt="2024-03-05T09:28:30.969" v="179" actId="1076"/>
          <ac:picMkLst>
            <pc:docMk/>
            <pc:sldMk cId="3991128825" sldId="2129"/>
            <ac:picMk id="6" creationId="{7EB872D2-AEF8-465D-6F22-9B45F7F0C367}"/>
          </ac:picMkLst>
        </pc:picChg>
        <pc:cxnChg chg="mod">
          <ac:chgData name="Sebastian Max" userId="be0f25e6-48a2-4e87-b5b5-cf865e859a8b" providerId="ADAL" clId="{AC85AFD8-45F2-924C-AA54-1E4936750EFF}" dt="2024-03-05T09:28:30.969" v="179" actId="1076"/>
          <ac:cxnSpMkLst>
            <pc:docMk/>
            <pc:sldMk cId="3991128825" sldId="2129"/>
            <ac:cxnSpMk id="10" creationId="{18FB8448-A22D-342B-A0F9-C49C63907AEE}"/>
          </ac:cxnSpMkLst>
        </pc:cxnChg>
        <pc:cxnChg chg="mod">
          <ac:chgData name="Sebastian Max" userId="be0f25e6-48a2-4e87-b5b5-cf865e859a8b" providerId="ADAL" clId="{AC85AFD8-45F2-924C-AA54-1E4936750EFF}" dt="2024-03-05T09:28:30.969" v="179" actId="1076"/>
          <ac:cxnSpMkLst>
            <pc:docMk/>
            <pc:sldMk cId="3991128825" sldId="2129"/>
            <ac:cxnSpMk id="11" creationId="{F658F5E1-0506-E952-C58A-74220F044E89}"/>
          </ac:cxnSpMkLst>
        </pc:cxnChg>
      </pc:sldChg>
      <pc:sldChg chg="addSp delSp modSp add mod">
        <pc:chgData name="Sebastian Max" userId="be0f25e6-48a2-4e87-b5b5-cf865e859a8b" providerId="ADAL" clId="{AC85AFD8-45F2-924C-AA54-1E4936750EFF}" dt="2024-03-05T15:09:29.931" v="1254" actId="20577"/>
        <pc:sldMkLst>
          <pc:docMk/>
          <pc:sldMk cId="1157283476" sldId="2130"/>
        </pc:sldMkLst>
        <pc:spChg chg="mod">
          <ac:chgData name="Sebastian Max" userId="be0f25e6-48a2-4e87-b5b5-cf865e859a8b" providerId="ADAL" clId="{AC85AFD8-45F2-924C-AA54-1E4936750EFF}" dt="2024-03-05T15:09:29.931" v="1254" actId="20577"/>
          <ac:spMkLst>
            <pc:docMk/>
            <pc:sldMk cId="1157283476" sldId="2130"/>
            <ac:spMk id="2" creationId="{A423BE4C-F191-CB90-8669-9AE80DB70E81}"/>
          </ac:spMkLst>
        </pc:spChg>
        <pc:spChg chg="mod">
          <ac:chgData name="Sebastian Max" userId="be0f25e6-48a2-4e87-b5b5-cf865e859a8b" providerId="ADAL" clId="{AC85AFD8-45F2-924C-AA54-1E4936750EFF}" dt="2024-03-05T11:25:18.202" v="549" actId="113"/>
          <ac:spMkLst>
            <pc:docMk/>
            <pc:sldMk cId="1157283476" sldId="2130"/>
            <ac:spMk id="3" creationId="{18E944E0-3311-1970-715F-1E9A614FFCC1}"/>
          </ac:spMkLst>
        </pc:spChg>
        <pc:spChg chg="del">
          <ac:chgData name="Sebastian Max" userId="be0f25e6-48a2-4e87-b5b5-cf865e859a8b" providerId="ADAL" clId="{AC85AFD8-45F2-924C-AA54-1E4936750EFF}" dt="2024-03-05T11:24:29.289" v="528" actId="478"/>
          <ac:spMkLst>
            <pc:docMk/>
            <pc:sldMk cId="1157283476" sldId="2130"/>
            <ac:spMk id="8" creationId="{7C879034-52A5-F383-E88D-F21354CC66C0}"/>
          </ac:spMkLst>
        </pc:spChg>
        <pc:spChg chg="del">
          <ac:chgData name="Sebastian Max" userId="be0f25e6-48a2-4e87-b5b5-cf865e859a8b" providerId="ADAL" clId="{AC85AFD8-45F2-924C-AA54-1E4936750EFF}" dt="2024-03-05T11:24:29.289" v="528" actId="478"/>
          <ac:spMkLst>
            <pc:docMk/>
            <pc:sldMk cId="1157283476" sldId="2130"/>
            <ac:spMk id="10" creationId="{E7D9D4CC-0A48-2D1F-B713-F926F81924DA}"/>
          </ac:spMkLst>
        </pc:spChg>
        <pc:spChg chg="del">
          <ac:chgData name="Sebastian Max" userId="be0f25e6-48a2-4e87-b5b5-cf865e859a8b" providerId="ADAL" clId="{AC85AFD8-45F2-924C-AA54-1E4936750EFF}" dt="2024-03-05T11:24:29.289" v="528" actId="478"/>
          <ac:spMkLst>
            <pc:docMk/>
            <pc:sldMk cId="1157283476" sldId="2130"/>
            <ac:spMk id="12" creationId="{7047498F-5397-DE33-0588-2A8B438EC1A1}"/>
          </ac:spMkLst>
        </pc:spChg>
        <pc:spChg chg="del">
          <ac:chgData name="Sebastian Max" userId="be0f25e6-48a2-4e87-b5b5-cf865e859a8b" providerId="ADAL" clId="{AC85AFD8-45F2-924C-AA54-1E4936750EFF}" dt="2024-03-05T11:24:29.289" v="528" actId="478"/>
          <ac:spMkLst>
            <pc:docMk/>
            <pc:sldMk cId="1157283476" sldId="2130"/>
            <ac:spMk id="13" creationId="{523989A9-4A3E-54C2-D61A-42679D784883}"/>
          </ac:spMkLst>
        </pc:spChg>
        <pc:spChg chg="del">
          <ac:chgData name="Sebastian Max" userId="be0f25e6-48a2-4e87-b5b5-cf865e859a8b" providerId="ADAL" clId="{AC85AFD8-45F2-924C-AA54-1E4936750EFF}" dt="2024-03-05T11:24:29.289" v="528" actId="478"/>
          <ac:spMkLst>
            <pc:docMk/>
            <pc:sldMk cId="1157283476" sldId="2130"/>
            <ac:spMk id="14" creationId="{C77C36F7-11B7-F515-F6C5-DA5EACD76332}"/>
          </ac:spMkLst>
        </pc:spChg>
        <pc:spChg chg="del">
          <ac:chgData name="Sebastian Max" userId="be0f25e6-48a2-4e87-b5b5-cf865e859a8b" providerId="ADAL" clId="{AC85AFD8-45F2-924C-AA54-1E4936750EFF}" dt="2024-03-05T11:24:29.289" v="528" actId="478"/>
          <ac:spMkLst>
            <pc:docMk/>
            <pc:sldMk cId="1157283476" sldId="2130"/>
            <ac:spMk id="15" creationId="{F403ED06-FA32-F38B-19D3-6467B44D21D8}"/>
          </ac:spMkLst>
        </pc:spChg>
        <pc:spChg chg="del">
          <ac:chgData name="Sebastian Max" userId="be0f25e6-48a2-4e87-b5b5-cf865e859a8b" providerId="ADAL" clId="{AC85AFD8-45F2-924C-AA54-1E4936750EFF}" dt="2024-03-05T11:24:29.289" v="528" actId="478"/>
          <ac:spMkLst>
            <pc:docMk/>
            <pc:sldMk cId="1157283476" sldId="2130"/>
            <ac:spMk id="16" creationId="{58AC77E3-387B-BDC1-F75C-5531A5FABC54}"/>
          </ac:spMkLst>
        </pc:spChg>
        <pc:spChg chg="del">
          <ac:chgData name="Sebastian Max" userId="be0f25e6-48a2-4e87-b5b5-cf865e859a8b" providerId="ADAL" clId="{AC85AFD8-45F2-924C-AA54-1E4936750EFF}" dt="2024-03-05T11:24:29.289" v="528" actId="478"/>
          <ac:spMkLst>
            <pc:docMk/>
            <pc:sldMk cId="1157283476" sldId="2130"/>
            <ac:spMk id="17" creationId="{7794D572-95E5-685E-19A1-7204FEBF5025}"/>
          </ac:spMkLst>
        </pc:spChg>
        <pc:spChg chg="del">
          <ac:chgData name="Sebastian Max" userId="be0f25e6-48a2-4e87-b5b5-cf865e859a8b" providerId="ADAL" clId="{AC85AFD8-45F2-924C-AA54-1E4936750EFF}" dt="2024-03-05T11:24:29.289" v="528" actId="478"/>
          <ac:spMkLst>
            <pc:docMk/>
            <pc:sldMk cId="1157283476" sldId="2130"/>
            <ac:spMk id="18" creationId="{9902F8A0-65D2-D730-B83C-D3024E0A5F7B}"/>
          </ac:spMkLst>
        </pc:spChg>
        <pc:spChg chg="del">
          <ac:chgData name="Sebastian Max" userId="be0f25e6-48a2-4e87-b5b5-cf865e859a8b" providerId="ADAL" clId="{AC85AFD8-45F2-924C-AA54-1E4936750EFF}" dt="2024-03-05T11:24:29.289" v="528" actId="478"/>
          <ac:spMkLst>
            <pc:docMk/>
            <pc:sldMk cId="1157283476" sldId="2130"/>
            <ac:spMk id="19" creationId="{941FD6A8-6C3F-6AF6-8052-5AC1535214B4}"/>
          </ac:spMkLst>
        </pc:spChg>
        <pc:spChg chg="del">
          <ac:chgData name="Sebastian Max" userId="be0f25e6-48a2-4e87-b5b5-cf865e859a8b" providerId="ADAL" clId="{AC85AFD8-45F2-924C-AA54-1E4936750EFF}" dt="2024-03-05T11:24:29.289" v="528" actId="478"/>
          <ac:spMkLst>
            <pc:docMk/>
            <pc:sldMk cId="1157283476" sldId="2130"/>
            <ac:spMk id="25" creationId="{D471CB68-357A-6DC3-ADF3-5B3D38DFDBBF}"/>
          </ac:spMkLst>
        </pc:spChg>
        <pc:spChg chg="del">
          <ac:chgData name="Sebastian Max" userId="be0f25e6-48a2-4e87-b5b5-cf865e859a8b" providerId="ADAL" clId="{AC85AFD8-45F2-924C-AA54-1E4936750EFF}" dt="2024-03-05T11:24:29.289" v="528" actId="478"/>
          <ac:spMkLst>
            <pc:docMk/>
            <pc:sldMk cId="1157283476" sldId="2130"/>
            <ac:spMk id="26" creationId="{BBA268CE-0A4A-9370-D35C-A276E8E796D5}"/>
          </ac:spMkLst>
        </pc:spChg>
        <pc:spChg chg="del">
          <ac:chgData name="Sebastian Max" userId="be0f25e6-48a2-4e87-b5b5-cf865e859a8b" providerId="ADAL" clId="{AC85AFD8-45F2-924C-AA54-1E4936750EFF}" dt="2024-03-05T11:24:29.289" v="528" actId="478"/>
          <ac:spMkLst>
            <pc:docMk/>
            <pc:sldMk cId="1157283476" sldId="2130"/>
            <ac:spMk id="35" creationId="{978B408A-4701-377E-15F8-812629EB5D2A}"/>
          </ac:spMkLst>
        </pc:spChg>
        <pc:spChg chg="del">
          <ac:chgData name="Sebastian Max" userId="be0f25e6-48a2-4e87-b5b5-cf865e859a8b" providerId="ADAL" clId="{AC85AFD8-45F2-924C-AA54-1E4936750EFF}" dt="2024-03-05T11:24:29.289" v="528" actId="478"/>
          <ac:spMkLst>
            <pc:docMk/>
            <pc:sldMk cId="1157283476" sldId="2130"/>
            <ac:spMk id="43" creationId="{C003F208-4808-32CF-69E8-734BB594A2B7}"/>
          </ac:spMkLst>
        </pc:spChg>
        <pc:spChg chg="del">
          <ac:chgData name="Sebastian Max" userId="be0f25e6-48a2-4e87-b5b5-cf865e859a8b" providerId="ADAL" clId="{AC85AFD8-45F2-924C-AA54-1E4936750EFF}" dt="2024-03-05T11:24:29.289" v="528" actId="478"/>
          <ac:spMkLst>
            <pc:docMk/>
            <pc:sldMk cId="1157283476" sldId="2130"/>
            <ac:spMk id="44" creationId="{AB911A97-9A7F-0420-54D0-6FA1FAD903EE}"/>
          </ac:spMkLst>
        </pc:spChg>
        <pc:spChg chg="del">
          <ac:chgData name="Sebastian Max" userId="be0f25e6-48a2-4e87-b5b5-cf865e859a8b" providerId="ADAL" clId="{AC85AFD8-45F2-924C-AA54-1E4936750EFF}" dt="2024-03-05T11:24:29.289" v="528" actId="478"/>
          <ac:spMkLst>
            <pc:docMk/>
            <pc:sldMk cId="1157283476" sldId="2130"/>
            <ac:spMk id="45" creationId="{40BDFA50-1CA9-672E-5BE9-F134F4DDAAE3}"/>
          </ac:spMkLst>
        </pc:spChg>
        <pc:picChg chg="add mod">
          <ac:chgData name="Sebastian Max" userId="be0f25e6-48a2-4e87-b5b5-cf865e859a8b" providerId="ADAL" clId="{AC85AFD8-45F2-924C-AA54-1E4936750EFF}" dt="2024-03-05T11:24:34.230" v="530" actId="1076"/>
          <ac:picMkLst>
            <pc:docMk/>
            <pc:sldMk cId="1157283476" sldId="2130"/>
            <ac:picMk id="20" creationId="{0E89B157-481D-2CB3-32D8-783D35B81597}"/>
          </ac:picMkLst>
        </pc:picChg>
        <pc:cxnChg chg="del">
          <ac:chgData name="Sebastian Max" userId="be0f25e6-48a2-4e87-b5b5-cf865e859a8b" providerId="ADAL" clId="{AC85AFD8-45F2-924C-AA54-1E4936750EFF}" dt="2024-03-05T11:24:29.289" v="528" actId="478"/>
          <ac:cxnSpMkLst>
            <pc:docMk/>
            <pc:sldMk cId="1157283476" sldId="2130"/>
            <ac:cxnSpMk id="7" creationId="{E17B8491-3DBC-9FA4-0A99-42C760B26C08}"/>
          </ac:cxnSpMkLst>
        </pc:cxnChg>
        <pc:cxnChg chg="del">
          <ac:chgData name="Sebastian Max" userId="be0f25e6-48a2-4e87-b5b5-cf865e859a8b" providerId="ADAL" clId="{AC85AFD8-45F2-924C-AA54-1E4936750EFF}" dt="2024-03-05T11:24:29.289" v="528" actId="478"/>
          <ac:cxnSpMkLst>
            <pc:docMk/>
            <pc:sldMk cId="1157283476" sldId="2130"/>
            <ac:cxnSpMk id="9" creationId="{CFBAB0EE-20BC-A29A-51F7-E2C89DEB9A63}"/>
          </ac:cxnSpMkLst>
        </pc:cxnChg>
        <pc:cxnChg chg="del">
          <ac:chgData name="Sebastian Max" userId="be0f25e6-48a2-4e87-b5b5-cf865e859a8b" providerId="ADAL" clId="{AC85AFD8-45F2-924C-AA54-1E4936750EFF}" dt="2024-03-05T11:24:29.289" v="528" actId="478"/>
          <ac:cxnSpMkLst>
            <pc:docMk/>
            <pc:sldMk cId="1157283476" sldId="2130"/>
            <ac:cxnSpMk id="11" creationId="{C0B4C016-2287-A774-1974-801CD5DF6C2C}"/>
          </ac:cxnSpMkLst>
        </pc:cxnChg>
        <pc:cxnChg chg="del">
          <ac:chgData name="Sebastian Max" userId="be0f25e6-48a2-4e87-b5b5-cf865e859a8b" providerId="ADAL" clId="{AC85AFD8-45F2-924C-AA54-1E4936750EFF}" dt="2024-03-05T11:24:29.289" v="528" actId="478"/>
          <ac:cxnSpMkLst>
            <pc:docMk/>
            <pc:sldMk cId="1157283476" sldId="2130"/>
            <ac:cxnSpMk id="24" creationId="{E4D8754B-B2F7-01C4-2A92-3DD71E19B84C}"/>
          </ac:cxnSpMkLst>
        </pc:cxnChg>
        <pc:cxnChg chg="del">
          <ac:chgData name="Sebastian Max" userId="be0f25e6-48a2-4e87-b5b5-cf865e859a8b" providerId="ADAL" clId="{AC85AFD8-45F2-924C-AA54-1E4936750EFF}" dt="2024-03-05T11:24:29.289" v="528" actId="478"/>
          <ac:cxnSpMkLst>
            <pc:docMk/>
            <pc:sldMk cId="1157283476" sldId="2130"/>
            <ac:cxnSpMk id="27" creationId="{8CB8ADE9-2E3E-1ECF-99E6-FE8CD4D9BC61}"/>
          </ac:cxnSpMkLst>
        </pc:cxnChg>
        <pc:cxnChg chg="del">
          <ac:chgData name="Sebastian Max" userId="be0f25e6-48a2-4e87-b5b5-cf865e859a8b" providerId="ADAL" clId="{AC85AFD8-45F2-924C-AA54-1E4936750EFF}" dt="2024-03-05T11:24:29.289" v="528" actId="478"/>
          <ac:cxnSpMkLst>
            <pc:docMk/>
            <pc:sldMk cId="1157283476" sldId="2130"/>
            <ac:cxnSpMk id="28" creationId="{11D476A1-5ACA-BDA7-7257-7E0AAC0E8485}"/>
          </ac:cxnSpMkLst>
        </pc:cxnChg>
        <pc:cxnChg chg="del">
          <ac:chgData name="Sebastian Max" userId="be0f25e6-48a2-4e87-b5b5-cf865e859a8b" providerId="ADAL" clId="{AC85AFD8-45F2-924C-AA54-1E4936750EFF}" dt="2024-03-05T11:24:29.289" v="528" actId="478"/>
          <ac:cxnSpMkLst>
            <pc:docMk/>
            <pc:sldMk cId="1157283476" sldId="2130"/>
            <ac:cxnSpMk id="29" creationId="{B01738F0-4D0F-4833-07A9-1F7A275272CA}"/>
          </ac:cxnSpMkLst>
        </pc:cxnChg>
        <pc:cxnChg chg="del">
          <ac:chgData name="Sebastian Max" userId="be0f25e6-48a2-4e87-b5b5-cf865e859a8b" providerId="ADAL" clId="{AC85AFD8-45F2-924C-AA54-1E4936750EFF}" dt="2024-03-05T11:24:29.289" v="528" actId="478"/>
          <ac:cxnSpMkLst>
            <pc:docMk/>
            <pc:sldMk cId="1157283476" sldId="2130"/>
            <ac:cxnSpMk id="30" creationId="{568CDA2F-D733-F0FC-3CA1-51FCC2FB0D38}"/>
          </ac:cxnSpMkLst>
        </pc:cxnChg>
        <pc:cxnChg chg="del">
          <ac:chgData name="Sebastian Max" userId="be0f25e6-48a2-4e87-b5b5-cf865e859a8b" providerId="ADAL" clId="{AC85AFD8-45F2-924C-AA54-1E4936750EFF}" dt="2024-03-05T11:24:29.289" v="528" actId="478"/>
          <ac:cxnSpMkLst>
            <pc:docMk/>
            <pc:sldMk cId="1157283476" sldId="2130"/>
            <ac:cxnSpMk id="31" creationId="{D16549B9-C8EF-D4F2-6F18-F1FB634B365A}"/>
          </ac:cxnSpMkLst>
        </pc:cxnChg>
        <pc:cxnChg chg="del">
          <ac:chgData name="Sebastian Max" userId="be0f25e6-48a2-4e87-b5b5-cf865e859a8b" providerId="ADAL" clId="{AC85AFD8-45F2-924C-AA54-1E4936750EFF}" dt="2024-03-05T11:24:29.289" v="528" actId="478"/>
          <ac:cxnSpMkLst>
            <pc:docMk/>
            <pc:sldMk cId="1157283476" sldId="2130"/>
            <ac:cxnSpMk id="32" creationId="{61D99CE1-0D6A-977F-8FD7-C5DBBFBA56AE}"/>
          </ac:cxnSpMkLst>
        </pc:cxnChg>
        <pc:cxnChg chg="del">
          <ac:chgData name="Sebastian Max" userId="be0f25e6-48a2-4e87-b5b5-cf865e859a8b" providerId="ADAL" clId="{AC85AFD8-45F2-924C-AA54-1E4936750EFF}" dt="2024-03-05T11:24:29.289" v="528" actId="478"/>
          <ac:cxnSpMkLst>
            <pc:docMk/>
            <pc:sldMk cId="1157283476" sldId="2130"/>
            <ac:cxnSpMk id="33" creationId="{F52F0929-EF91-C143-00FD-1F12C3FD3F79}"/>
          </ac:cxnSpMkLst>
        </pc:cxnChg>
      </pc:sldChg>
      <pc:sldChg chg="addSp delSp modSp add mod">
        <pc:chgData name="Sebastian Max" userId="be0f25e6-48a2-4e87-b5b5-cf865e859a8b" providerId="ADAL" clId="{AC85AFD8-45F2-924C-AA54-1E4936750EFF}" dt="2024-03-05T15:09:53.544" v="1279" actId="20577"/>
        <pc:sldMkLst>
          <pc:docMk/>
          <pc:sldMk cId="1788660456" sldId="2131"/>
        </pc:sldMkLst>
        <pc:spChg chg="mod">
          <ac:chgData name="Sebastian Max" userId="be0f25e6-48a2-4e87-b5b5-cf865e859a8b" providerId="ADAL" clId="{AC85AFD8-45F2-924C-AA54-1E4936750EFF}" dt="2024-03-05T11:54:38.710" v="1136" actId="20577"/>
          <ac:spMkLst>
            <pc:docMk/>
            <pc:sldMk cId="1788660456" sldId="2131"/>
            <ac:spMk id="2" creationId="{A423BE4C-F191-CB90-8669-9AE80DB70E81}"/>
          </ac:spMkLst>
        </pc:spChg>
        <pc:spChg chg="mod">
          <ac:chgData name="Sebastian Max" userId="be0f25e6-48a2-4e87-b5b5-cf865e859a8b" providerId="ADAL" clId="{AC85AFD8-45F2-924C-AA54-1E4936750EFF}" dt="2024-03-05T15:09:53.544" v="1279" actId="20577"/>
          <ac:spMkLst>
            <pc:docMk/>
            <pc:sldMk cId="1788660456" sldId="2131"/>
            <ac:spMk id="3" creationId="{18E944E0-3311-1970-715F-1E9A614FFCC1}"/>
          </ac:spMkLst>
        </pc:spChg>
        <pc:spChg chg="del">
          <ac:chgData name="Sebastian Max" userId="be0f25e6-48a2-4e87-b5b5-cf865e859a8b" providerId="ADAL" clId="{AC85AFD8-45F2-924C-AA54-1E4936750EFF}" dt="2024-03-05T11:42:45.118" v="1064" actId="478"/>
          <ac:spMkLst>
            <pc:docMk/>
            <pc:sldMk cId="1788660456" sldId="2131"/>
            <ac:spMk id="26" creationId="{BBA268CE-0A4A-9370-D35C-A276E8E796D5}"/>
          </ac:spMkLst>
        </pc:spChg>
        <pc:spChg chg="add mod">
          <ac:chgData name="Sebastian Max" userId="be0f25e6-48a2-4e87-b5b5-cf865e859a8b" providerId="ADAL" clId="{AC85AFD8-45F2-924C-AA54-1E4936750EFF}" dt="2024-03-05T11:42:33.804" v="1061" actId="554"/>
          <ac:spMkLst>
            <pc:docMk/>
            <pc:sldMk cId="1788660456" sldId="2131"/>
            <ac:spMk id="32" creationId="{075B7BCE-D9BB-9E48-87DF-1DB72F70A3E5}"/>
          </ac:spMkLst>
        </pc:spChg>
        <pc:spChg chg="add mod">
          <ac:chgData name="Sebastian Max" userId="be0f25e6-48a2-4e87-b5b5-cf865e859a8b" providerId="ADAL" clId="{AC85AFD8-45F2-924C-AA54-1E4936750EFF}" dt="2024-03-05T11:42:33.804" v="1061" actId="554"/>
          <ac:spMkLst>
            <pc:docMk/>
            <pc:sldMk cId="1788660456" sldId="2131"/>
            <ac:spMk id="33" creationId="{507FB59A-CC88-9FEE-9698-ABF98A1925C2}"/>
          </ac:spMkLst>
        </pc:spChg>
        <pc:spChg chg="add mod">
          <ac:chgData name="Sebastian Max" userId="be0f25e6-48a2-4e87-b5b5-cf865e859a8b" providerId="ADAL" clId="{AC85AFD8-45F2-924C-AA54-1E4936750EFF}" dt="2024-03-05T11:42:41.051" v="1063" actId="14100"/>
          <ac:spMkLst>
            <pc:docMk/>
            <pc:sldMk cId="1788660456" sldId="2131"/>
            <ac:spMk id="43" creationId="{1AE4243D-DC45-A85C-433F-3AF4093E7575}"/>
          </ac:spMkLst>
        </pc:spChg>
        <pc:spChg chg="add mod">
          <ac:chgData name="Sebastian Max" userId="be0f25e6-48a2-4e87-b5b5-cf865e859a8b" providerId="ADAL" clId="{AC85AFD8-45F2-924C-AA54-1E4936750EFF}" dt="2024-03-05T11:43:06.187" v="1070" actId="1076"/>
          <ac:spMkLst>
            <pc:docMk/>
            <pc:sldMk cId="1788660456" sldId="2131"/>
            <ac:spMk id="45" creationId="{B99CD97C-8CBF-EAB3-8530-AD1A3166FB80}"/>
          </ac:spMkLst>
        </pc:spChg>
        <pc:spChg chg="add mod">
          <ac:chgData name="Sebastian Max" userId="be0f25e6-48a2-4e87-b5b5-cf865e859a8b" providerId="ADAL" clId="{AC85AFD8-45F2-924C-AA54-1E4936750EFF}" dt="2024-03-05T11:43:06.187" v="1070" actId="1076"/>
          <ac:spMkLst>
            <pc:docMk/>
            <pc:sldMk cId="1788660456" sldId="2131"/>
            <ac:spMk id="47" creationId="{602322FD-F08C-3859-9E98-F53B07F8AA7E}"/>
          </ac:spMkLst>
        </pc:spChg>
        <pc:spChg chg="del">
          <ac:chgData name="Sebastian Max" userId="be0f25e6-48a2-4e87-b5b5-cf865e859a8b" providerId="ADAL" clId="{AC85AFD8-45F2-924C-AA54-1E4936750EFF}" dt="2024-03-05T11:42:55.902" v="1067" actId="478"/>
          <ac:spMkLst>
            <pc:docMk/>
            <pc:sldMk cId="1788660456" sldId="2131"/>
            <ac:spMk id="53" creationId="{126848CA-A3A2-4A57-9666-60AAEA209B3E}"/>
          </ac:spMkLst>
        </pc:spChg>
        <pc:spChg chg="del">
          <ac:chgData name="Sebastian Max" userId="be0f25e6-48a2-4e87-b5b5-cf865e859a8b" providerId="ADAL" clId="{AC85AFD8-45F2-924C-AA54-1E4936750EFF}" dt="2024-03-05T11:54:30.028" v="1133" actId="478"/>
          <ac:spMkLst>
            <pc:docMk/>
            <pc:sldMk cId="1788660456" sldId="2131"/>
            <ac:spMk id="95" creationId="{A8B2731A-4F2E-869E-BD45-7BBB31E32245}"/>
          </ac:spMkLst>
        </pc:spChg>
        <pc:spChg chg="mod">
          <ac:chgData name="Sebastian Max" userId="be0f25e6-48a2-4e87-b5b5-cf865e859a8b" providerId="ADAL" clId="{AC85AFD8-45F2-924C-AA54-1E4936750EFF}" dt="2024-03-05T11:42:18.966" v="1058" actId="14100"/>
          <ac:spMkLst>
            <pc:docMk/>
            <pc:sldMk cId="1788660456" sldId="2131"/>
            <ac:spMk id="107" creationId="{7AE36E2D-212E-24EE-8C05-83CD6767F8C7}"/>
          </ac:spMkLst>
        </pc:spChg>
        <pc:spChg chg="del mod">
          <ac:chgData name="Sebastian Max" userId="be0f25e6-48a2-4e87-b5b5-cf865e859a8b" providerId="ADAL" clId="{AC85AFD8-45F2-924C-AA54-1E4936750EFF}" dt="2024-03-05T11:42:48.103" v="1066" actId="478"/>
          <ac:spMkLst>
            <pc:docMk/>
            <pc:sldMk cId="1788660456" sldId="2131"/>
            <ac:spMk id="119" creationId="{40D73FC0-384D-D67C-FB7D-D6F2808E4CC5}"/>
          </ac:spMkLst>
        </pc:spChg>
        <pc:spChg chg="del">
          <ac:chgData name="Sebastian Max" userId="be0f25e6-48a2-4e87-b5b5-cf865e859a8b" providerId="ADAL" clId="{AC85AFD8-45F2-924C-AA54-1E4936750EFF}" dt="2024-03-05T11:42:57.462" v="1068" actId="478"/>
          <ac:spMkLst>
            <pc:docMk/>
            <pc:sldMk cId="1788660456" sldId="2131"/>
            <ac:spMk id="121" creationId="{21C90D6E-598E-38B9-D9BA-734248332311}"/>
          </ac:spMkLst>
        </pc:spChg>
      </pc:sldChg>
      <pc:sldChg chg="addSp delSp modSp add del mod">
        <pc:chgData name="Sebastian Max" userId="be0f25e6-48a2-4e87-b5b5-cf865e859a8b" providerId="ADAL" clId="{AC85AFD8-45F2-924C-AA54-1E4936750EFF}" dt="2024-03-05T11:40:48.519" v="1028" actId="2696"/>
        <pc:sldMkLst>
          <pc:docMk/>
          <pc:sldMk cId="4086935773" sldId="2131"/>
        </pc:sldMkLst>
        <pc:spChg chg="mod">
          <ac:chgData name="Sebastian Max" userId="be0f25e6-48a2-4e87-b5b5-cf865e859a8b" providerId="ADAL" clId="{AC85AFD8-45F2-924C-AA54-1E4936750EFF}" dt="2024-03-05T11:25:51.530" v="579" actId="20577"/>
          <ac:spMkLst>
            <pc:docMk/>
            <pc:sldMk cId="4086935773" sldId="2131"/>
            <ac:spMk id="2" creationId="{A423BE4C-F191-CB90-8669-9AE80DB70E81}"/>
          </ac:spMkLst>
        </pc:spChg>
        <pc:spChg chg="mod">
          <ac:chgData name="Sebastian Max" userId="be0f25e6-48a2-4e87-b5b5-cf865e859a8b" providerId="ADAL" clId="{AC85AFD8-45F2-924C-AA54-1E4936750EFF}" dt="2024-03-05T11:38:54.860" v="950" actId="20577"/>
          <ac:spMkLst>
            <pc:docMk/>
            <pc:sldMk cId="4086935773" sldId="2131"/>
            <ac:spMk id="3" creationId="{18E944E0-3311-1970-715F-1E9A614FFCC1}"/>
          </ac:spMkLst>
        </pc:spChg>
        <pc:spChg chg="add mod">
          <ac:chgData name="Sebastian Max" userId="be0f25e6-48a2-4e87-b5b5-cf865e859a8b" providerId="ADAL" clId="{AC85AFD8-45F2-924C-AA54-1E4936750EFF}" dt="2024-03-05T11:37:28.908" v="939"/>
          <ac:spMkLst>
            <pc:docMk/>
            <pc:sldMk cId="4086935773" sldId="2131"/>
            <ac:spMk id="8" creationId="{30D90DD7-4C02-BF37-76A0-3F24B1AB246B}"/>
          </ac:spMkLst>
        </pc:spChg>
        <pc:spChg chg="add mod">
          <ac:chgData name="Sebastian Max" userId="be0f25e6-48a2-4e87-b5b5-cf865e859a8b" providerId="ADAL" clId="{AC85AFD8-45F2-924C-AA54-1E4936750EFF}" dt="2024-03-05T11:37:28.908" v="939"/>
          <ac:spMkLst>
            <pc:docMk/>
            <pc:sldMk cId="4086935773" sldId="2131"/>
            <ac:spMk id="10" creationId="{4E1F5B96-8BB9-25A5-4954-FDA8B43DE1A6}"/>
          </ac:spMkLst>
        </pc:spChg>
        <pc:spChg chg="add mod">
          <ac:chgData name="Sebastian Max" userId="be0f25e6-48a2-4e87-b5b5-cf865e859a8b" providerId="ADAL" clId="{AC85AFD8-45F2-924C-AA54-1E4936750EFF}" dt="2024-03-05T11:37:28.908" v="939"/>
          <ac:spMkLst>
            <pc:docMk/>
            <pc:sldMk cId="4086935773" sldId="2131"/>
            <ac:spMk id="12" creationId="{093E32C6-119C-71D9-F962-4B5B6398C9D5}"/>
          </ac:spMkLst>
        </pc:spChg>
        <pc:spChg chg="add mod">
          <ac:chgData name="Sebastian Max" userId="be0f25e6-48a2-4e87-b5b5-cf865e859a8b" providerId="ADAL" clId="{AC85AFD8-45F2-924C-AA54-1E4936750EFF}" dt="2024-03-05T11:37:28.908" v="939"/>
          <ac:spMkLst>
            <pc:docMk/>
            <pc:sldMk cId="4086935773" sldId="2131"/>
            <ac:spMk id="13" creationId="{9E945233-246E-6DD8-4732-9E5E5A7C3B2F}"/>
          </ac:spMkLst>
        </pc:spChg>
        <pc:spChg chg="add mod">
          <ac:chgData name="Sebastian Max" userId="be0f25e6-48a2-4e87-b5b5-cf865e859a8b" providerId="ADAL" clId="{AC85AFD8-45F2-924C-AA54-1E4936750EFF}" dt="2024-03-05T11:37:28.908" v="939"/>
          <ac:spMkLst>
            <pc:docMk/>
            <pc:sldMk cId="4086935773" sldId="2131"/>
            <ac:spMk id="14" creationId="{9CC84670-F4D7-0909-2DEC-E04C58D1F0A9}"/>
          </ac:spMkLst>
        </pc:spChg>
        <pc:spChg chg="add mod">
          <ac:chgData name="Sebastian Max" userId="be0f25e6-48a2-4e87-b5b5-cf865e859a8b" providerId="ADAL" clId="{AC85AFD8-45F2-924C-AA54-1E4936750EFF}" dt="2024-03-05T11:37:28.908" v="939"/>
          <ac:spMkLst>
            <pc:docMk/>
            <pc:sldMk cId="4086935773" sldId="2131"/>
            <ac:spMk id="15" creationId="{DC03B6B4-1398-2991-DD44-9FAAB3A757AD}"/>
          </ac:spMkLst>
        </pc:spChg>
        <pc:spChg chg="add mod">
          <ac:chgData name="Sebastian Max" userId="be0f25e6-48a2-4e87-b5b5-cf865e859a8b" providerId="ADAL" clId="{AC85AFD8-45F2-924C-AA54-1E4936750EFF}" dt="2024-03-05T11:37:28.908" v="939"/>
          <ac:spMkLst>
            <pc:docMk/>
            <pc:sldMk cId="4086935773" sldId="2131"/>
            <ac:spMk id="17" creationId="{A000B32F-BE77-ADA2-FB80-CC092E92355C}"/>
          </ac:spMkLst>
        </pc:spChg>
        <pc:spChg chg="add mod">
          <ac:chgData name="Sebastian Max" userId="be0f25e6-48a2-4e87-b5b5-cf865e859a8b" providerId="ADAL" clId="{AC85AFD8-45F2-924C-AA54-1E4936750EFF}" dt="2024-03-05T11:37:47.614" v="943" actId="20577"/>
          <ac:spMkLst>
            <pc:docMk/>
            <pc:sldMk cId="4086935773" sldId="2131"/>
            <ac:spMk id="18" creationId="{44160799-0C4B-66AF-F27C-557551219F93}"/>
          </ac:spMkLst>
        </pc:spChg>
        <pc:spChg chg="add mod">
          <ac:chgData name="Sebastian Max" userId="be0f25e6-48a2-4e87-b5b5-cf865e859a8b" providerId="ADAL" clId="{AC85AFD8-45F2-924C-AA54-1E4936750EFF}" dt="2024-03-05T11:37:28.908" v="939"/>
          <ac:spMkLst>
            <pc:docMk/>
            <pc:sldMk cId="4086935773" sldId="2131"/>
            <ac:spMk id="25" creationId="{8EA9EF55-DE57-DE53-2598-7CB16F681919}"/>
          </ac:spMkLst>
        </pc:spChg>
        <pc:spChg chg="add mod">
          <ac:chgData name="Sebastian Max" userId="be0f25e6-48a2-4e87-b5b5-cf865e859a8b" providerId="ADAL" clId="{AC85AFD8-45F2-924C-AA54-1E4936750EFF}" dt="2024-03-05T11:37:28.908" v="939"/>
          <ac:spMkLst>
            <pc:docMk/>
            <pc:sldMk cId="4086935773" sldId="2131"/>
            <ac:spMk id="26" creationId="{127C26F8-C3B4-E43D-CA5A-121BD5F93E36}"/>
          </ac:spMkLst>
        </pc:spChg>
        <pc:spChg chg="add mod">
          <ac:chgData name="Sebastian Max" userId="be0f25e6-48a2-4e87-b5b5-cf865e859a8b" providerId="ADAL" clId="{AC85AFD8-45F2-924C-AA54-1E4936750EFF}" dt="2024-03-05T11:37:28.908" v="939"/>
          <ac:spMkLst>
            <pc:docMk/>
            <pc:sldMk cId="4086935773" sldId="2131"/>
            <ac:spMk id="34" creationId="{F593F634-5EE6-22EB-3ECE-40721BEA6219}"/>
          </ac:spMkLst>
        </pc:spChg>
        <pc:spChg chg="add mod">
          <ac:chgData name="Sebastian Max" userId="be0f25e6-48a2-4e87-b5b5-cf865e859a8b" providerId="ADAL" clId="{AC85AFD8-45F2-924C-AA54-1E4936750EFF}" dt="2024-03-05T11:38:47.170" v="949" actId="14100"/>
          <ac:spMkLst>
            <pc:docMk/>
            <pc:sldMk cId="4086935773" sldId="2131"/>
            <ac:spMk id="36" creationId="{74F1F52A-23F6-574A-7EE4-94B99E62563A}"/>
          </ac:spMkLst>
        </pc:spChg>
        <pc:spChg chg="add mod">
          <ac:chgData name="Sebastian Max" userId="be0f25e6-48a2-4e87-b5b5-cf865e859a8b" providerId="ADAL" clId="{AC85AFD8-45F2-924C-AA54-1E4936750EFF}" dt="2024-03-05T11:38:33.469" v="947" actId="14100"/>
          <ac:spMkLst>
            <pc:docMk/>
            <pc:sldMk cId="4086935773" sldId="2131"/>
            <ac:spMk id="37" creationId="{1171B905-C53B-AC86-EDC7-E05AD5544884}"/>
          </ac:spMkLst>
        </pc:spChg>
        <pc:spChg chg="add mod">
          <ac:chgData name="Sebastian Max" userId="be0f25e6-48a2-4e87-b5b5-cf865e859a8b" providerId="ADAL" clId="{AC85AFD8-45F2-924C-AA54-1E4936750EFF}" dt="2024-03-05T11:38:28.420" v="946" actId="1076"/>
          <ac:spMkLst>
            <pc:docMk/>
            <pc:sldMk cId="4086935773" sldId="2131"/>
            <ac:spMk id="38" creationId="{E3177E1E-B2ED-918C-01F9-B8B38E767CB0}"/>
          </ac:spMkLst>
        </pc:spChg>
        <pc:picChg chg="del">
          <ac:chgData name="Sebastian Max" userId="be0f25e6-48a2-4e87-b5b5-cf865e859a8b" providerId="ADAL" clId="{AC85AFD8-45F2-924C-AA54-1E4936750EFF}" dt="2024-03-05T11:37:28.118" v="938" actId="478"/>
          <ac:picMkLst>
            <pc:docMk/>
            <pc:sldMk cId="4086935773" sldId="2131"/>
            <ac:picMk id="20" creationId="{0E89B157-481D-2CB3-32D8-783D35B81597}"/>
          </ac:picMkLst>
        </pc:picChg>
        <pc:cxnChg chg="add mod">
          <ac:chgData name="Sebastian Max" userId="be0f25e6-48a2-4e87-b5b5-cf865e859a8b" providerId="ADAL" clId="{AC85AFD8-45F2-924C-AA54-1E4936750EFF}" dt="2024-03-05T11:37:28.908" v="939"/>
          <ac:cxnSpMkLst>
            <pc:docMk/>
            <pc:sldMk cId="4086935773" sldId="2131"/>
            <ac:cxnSpMk id="7" creationId="{C70C2D8A-A729-E0B5-35B3-7C9D49735108}"/>
          </ac:cxnSpMkLst>
        </pc:cxnChg>
        <pc:cxnChg chg="add mod">
          <ac:chgData name="Sebastian Max" userId="be0f25e6-48a2-4e87-b5b5-cf865e859a8b" providerId="ADAL" clId="{AC85AFD8-45F2-924C-AA54-1E4936750EFF}" dt="2024-03-05T11:37:28.908" v="939"/>
          <ac:cxnSpMkLst>
            <pc:docMk/>
            <pc:sldMk cId="4086935773" sldId="2131"/>
            <ac:cxnSpMk id="9" creationId="{EE327349-CD39-A36C-88A2-EA09E284A033}"/>
          </ac:cxnSpMkLst>
        </pc:cxnChg>
        <pc:cxnChg chg="add mod">
          <ac:chgData name="Sebastian Max" userId="be0f25e6-48a2-4e87-b5b5-cf865e859a8b" providerId="ADAL" clId="{AC85AFD8-45F2-924C-AA54-1E4936750EFF}" dt="2024-03-05T11:37:28.908" v="939"/>
          <ac:cxnSpMkLst>
            <pc:docMk/>
            <pc:sldMk cId="4086935773" sldId="2131"/>
            <ac:cxnSpMk id="11" creationId="{A3F56E8D-40EE-B387-3C42-AB7B680D5E05}"/>
          </ac:cxnSpMkLst>
        </pc:cxnChg>
        <pc:cxnChg chg="add mod">
          <ac:chgData name="Sebastian Max" userId="be0f25e6-48a2-4e87-b5b5-cf865e859a8b" providerId="ADAL" clId="{AC85AFD8-45F2-924C-AA54-1E4936750EFF}" dt="2024-03-05T11:37:28.908" v="939"/>
          <ac:cxnSpMkLst>
            <pc:docMk/>
            <pc:sldMk cId="4086935773" sldId="2131"/>
            <ac:cxnSpMk id="16" creationId="{D55194D5-7F08-D952-E619-1BA9965F726E}"/>
          </ac:cxnSpMkLst>
        </pc:cxnChg>
        <pc:cxnChg chg="add mod">
          <ac:chgData name="Sebastian Max" userId="be0f25e6-48a2-4e87-b5b5-cf865e859a8b" providerId="ADAL" clId="{AC85AFD8-45F2-924C-AA54-1E4936750EFF}" dt="2024-03-05T11:37:28.908" v="939"/>
          <ac:cxnSpMkLst>
            <pc:docMk/>
            <pc:sldMk cId="4086935773" sldId="2131"/>
            <ac:cxnSpMk id="19" creationId="{2F791FFD-5D73-C6BA-2831-C91A666146BB}"/>
          </ac:cxnSpMkLst>
        </pc:cxnChg>
        <pc:cxnChg chg="add mod">
          <ac:chgData name="Sebastian Max" userId="be0f25e6-48a2-4e87-b5b5-cf865e859a8b" providerId="ADAL" clId="{AC85AFD8-45F2-924C-AA54-1E4936750EFF}" dt="2024-03-05T11:37:28.908" v="939"/>
          <ac:cxnSpMkLst>
            <pc:docMk/>
            <pc:sldMk cId="4086935773" sldId="2131"/>
            <ac:cxnSpMk id="21" creationId="{FB8E0512-DE8A-163D-0880-A0CEEAF443ED}"/>
          </ac:cxnSpMkLst>
        </pc:cxnChg>
        <pc:cxnChg chg="add mod">
          <ac:chgData name="Sebastian Max" userId="be0f25e6-48a2-4e87-b5b5-cf865e859a8b" providerId="ADAL" clId="{AC85AFD8-45F2-924C-AA54-1E4936750EFF}" dt="2024-03-05T11:37:28.908" v="939"/>
          <ac:cxnSpMkLst>
            <pc:docMk/>
            <pc:sldMk cId="4086935773" sldId="2131"/>
            <ac:cxnSpMk id="22" creationId="{DB331F8A-5DE3-BD73-7906-E4E262995B8B}"/>
          </ac:cxnSpMkLst>
        </pc:cxnChg>
        <pc:cxnChg chg="add mod">
          <ac:chgData name="Sebastian Max" userId="be0f25e6-48a2-4e87-b5b5-cf865e859a8b" providerId="ADAL" clId="{AC85AFD8-45F2-924C-AA54-1E4936750EFF}" dt="2024-03-05T11:37:28.908" v="939"/>
          <ac:cxnSpMkLst>
            <pc:docMk/>
            <pc:sldMk cId="4086935773" sldId="2131"/>
            <ac:cxnSpMk id="23" creationId="{1C88E64F-FF1E-EDBA-04F2-19813F138365}"/>
          </ac:cxnSpMkLst>
        </pc:cxnChg>
        <pc:cxnChg chg="add mod">
          <ac:chgData name="Sebastian Max" userId="be0f25e6-48a2-4e87-b5b5-cf865e859a8b" providerId="ADAL" clId="{AC85AFD8-45F2-924C-AA54-1E4936750EFF}" dt="2024-03-05T11:37:28.908" v="939"/>
          <ac:cxnSpMkLst>
            <pc:docMk/>
            <pc:sldMk cId="4086935773" sldId="2131"/>
            <ac:cxnSpMk id="24" creationId="{E5BA3D4B-CA65-E1AE-FC5D-DDE31705699B}"/>
          </ac:cxnSpMkLst>
        </pc:cxnChg>
        <pc:cxnChg chg="add mod">
          <ac:chgData name="Sebastian Max" userId="be0f25e6-48a2-4e87-b5b5-cf865e859a8b" providerId="ADAL" clId="{AC85AFD8-45F2-924C-AA54-1E4936750EFF}" dt="2024-03-05T11:37:28.908" v="939"/>
          <ac:cxnSpMkLst>
            <pc:docMk/>
            <pc:sldMk cId="4086935773" sldId="2131"/>
            <ac:cxnSpMk id="27" creationId="{03CBB42E-012C-3A10-3C6B-BD6C4E5F9612}"/>
          </ac:cxnSpMkLst>
        </pc:cxnChg>
        <pc:cxnChg chg="add mod">
          <ac:chgData name="Sebastian Max" userId="be0f25e6-48a2-4e87-b5b5-cf865e859a8b" providerId="ADAL" clId="{AC85AFD8-45F2-924C-AA54-1E4936750EFF}" dt="2024-03-05T11:37:28.908" v="939"/>
          <ac:cxnSpMkLst>
            <pc:docMk/>
            <pc:sldMk cId="4086935773" sldId="2131"/>
            <ac:cxnSpMk id="28" creationId="{77F2B37B-ACC7-B2B4-248F-858ACFE41741}"/>
          </ac:cxnSpMkLst>
        </pc:cxnChg>
        <pc:cxnChg chg="add mod">
          <ac:chgData name="Sebastian Max" userId="be0f25e6-48a2-4e87-b5b5-cf865e859a8b" providerId="ADAL" clId="{AC85AFD8-45F2-924C-AA54-1E4936750EFF}" dt="2024-03-05T11:37:28.908" v="939"/>
          <ac:cxnSpMkLst>
            <pc:docMk/>
            <pc:sldMk cId="4086935773" sldId="2131"/>
            <ac:cxnSpMk id="29" creationId="{BB076134-90DA-BE4F-94B2-3F1B382A0981}"/>
          </ac:cxnSpMkLst>
        </pc:cxnChg>
        <pc:cxnChg chg="add mod">
          <ac:chgData name="Sebastian Max" userId="be0f25e6-48a2-4e87-b5b5-cf865e859a8b" providerId="ADAL" clId="{AC85AFD8-45F2-924C-AA54-1E4936750EFF}" dt="2024-03-05T11:37:28.908" v="939"/>
          <ac:cxnSpMkLst>
            <pc:docMk/>
            <pc:sldMk cId="4086935773" sldId="2131"/>
            <ac:cxnSpMk id="30" creationId="{1BC672E1-4D3D-0A34-1B3F-3025436E2385}"/>
          </ac:cxnSpMkLst>
        </pc:cxnChg>
        <pc:cxnChg chg="add mod">
          <ac:chgData name="Sebastian Max" userId="be0f25e6-48a2-4e87-b5b5-cf865e859a8b" providerId="ADAL" clId="{AC85AFD8-45F2-924C-AA54-1E4936750EFF}" dt="2024-03-05T11:37:28.908" v="939"/>
          <ac:cxnSpMkLst>
            <pc:docMk/>
            <pc:sldMk cId="4086935773" sldId="2131"/>
            <ac:cxnSpMk id="31" creationId="{D7E48D3E-6540-2A31-AB83-397046D7904D}"/>
          </ac:cxnSpMkLst>
        </pc:cxnChg>
        <pc:cxnChg chg="add mod">
          <ac:chgData name="Sebastian Max" userId="be0f25e6-48a2-4e87-b5b5-cf865e859a8b" providerId="ADAL" clId="{AC85AFD8-45F2-924C-AA54-1E4936750EFF}" dt="2024-03-05T11:37:28.908" v="939"/>
          <ac:cxnSpMkLst>
            <pc:docMk/>
            <pc:sldMk cId="4086935773" sldId="2131"/>
            <ac:cxnSpMk id="32" creationId="{147050A7-2403-0884-EC00-3B8CB96BD27B}"/>
          </ac:cxnSpMkLst>
        </pc:cxnChg>
        <pc:cxnChg chg="add mod">
          <ac:chgData name="Sebastian Max" userId="be0f25e6-48a2-4e87-b5b5-cf865e859a8b" providerId="ADAL" clId="{AC85AFD8-45F2-924C-AA54-1E4936750EFF}" dt="2024-03-05T11:37:28.908" v="939"/>
          <ac:cxnSpMkLst>
            <pc:docMk/>
            <pc:sldMk cId="4086935773" sldId="2131"/>
            <ac:cxnSpMk id="33" creationId="{C960AE13-65E0-1DC6-79CC-706A47EDBA7C}"/>
          </ac:cxnSpMkLst>
        </pc:cxnChg>
        <pc:cxnChg chg="add mod">
          <ac:chgData name="Sebastian Max" userId="be0f25e6-48a2-4e87-b5b5-cf865e859a8b" providerId="ADAL" clId="{AC85AFD8-45F2-924C-AA54-1E4936750EFF}" dt="2024-03-05T11:37:28.908" v="939"/>
          <ac:cxnSpMkLst>
            <pc:docMk/>
            <pc:sldMk cId="4086935773" sldId="2131"/>
            <ac:cxnSpMk id="35" creationId="{41CA886C-87CB-26FF-2763-FB4B8C008E1A}"/>
          </ac:cxnSpMkLst>
        </pc:cxnChg>
      </pc:sldChg>
      <pc:sldChg chg="modSp new mod">
        <pc:chgData name="Sebastian Max" userId="be0f25e6-48a2-4e87-b5b5-cf865e859a8b" providerId="ADAL" clId="{AC85AFD8-45F2-924C-AA54-1E4936750EFF}" dt="2024-03-06T10:06:52.409" v="2827"/>
        <pc:sldMkLst>
          <pc:docMk/>
          <pc:sldMk cId="1114861525" sldId="2132"/>
        </pc:sldMkLst>
        <pc:spChg chg="mod">
          <ac:chgData name="Sebastian Max" userId="be0f25e6-48a2-4e87-b5b5-cf865e859a8b" providerId="ADAL" clId="{AC85AFD8-45F2-924C-AA54-1E4936750EFF}" dt="2024-03-06T10:06:51.226" v="2826" actId="20577"/>
          <ac:spMkLst>
            <pc:docMk/>
            <pc:sldMk cId="1114861525" sldId="2132"/>
            <ac:spMk id="2" creationId="{417684A8-47B2-F894-2E69-BCEE8D7A6F68}"/>
          </ac:spMkLst>
        </pc:spChg>
        <pc:spChg chg="mod">
          <ac:chgData name="Sebastian Max" userId="be0f25e6-48a2-4e87-b5b5-cf865e859a8b" providerId="ADAL" clId="{AC85AFD8-45F2-924C-AA54-1E4936750EFF}" dt="2024-03-06T10:06:52.409" v="2827"/>
          <ac:spMkLst>
            <pc:docMk/>
            <pc:sldMk cId="1114861525" sldId="2132"/>
            <ac:spMk id="3" creationId="{A86069D4-E441-0660-6759-1C4781DB6803}"/>
          </ac:spMkLst>
        </pc:spChg>
      </pc:sldChg>
      <pc:sldChg chg="addSp delSp modSp add del mod">
        <pc:chgData name="Sebastian Max" userId="be0f25e6-48a2-4e87-b5b5-cf865e859a8b" providerId="ADAL" clId="{AC85AFD8-45F2-924C-AA54-1E4936750EFF}" dt="2024-03-05T11:40:51.305" v="1029" actId="2696"/>
        <pc:sldMkLst>
          <pc:docMk/>
          <pc:sldMk cId="3140986227" sldId="2132"/>
        </pc:sldMkLst>
        <pc:spChg chg="mod">
          <ac:chgData name="Sebastian Max" userId="be0f25e6-48a2-4e87-b5b5-cf865e859a8b" providerId="ADAL" clId="{AC85AFD8-45F2-924C-AA54-1E4936750EFF}" dt="2024-03-05T11:27:03.755" v="686" actId="20577"/>
          <ac:spMkLst>
            <pc:docMk/>
            <pc:sldMk cId="3140986227" sldId="2132"/>
            <ac:spMk id="2" creationId="{A423BE4C-F191-CB90-8669-9AE80DB70E81}"/>
          </ac:spMkLst>
        </pc:spChg>
        <pc:spChg chg="mod">
          <ac:chgData name="Sebastian Max" userId="be0f25e6-48a2-4e87-b5b5-cf865e859a8b" providerId="ADAL" clId="{AC85AFD8-45F2-924C-AA54-1E4936750EFF}" dt="2024-03-05T11:28:27.577" v="866" actId="20577"/>
          <ac:spMkLst>
            <pc:docMk/>
            <pc:sldMk cId="3140986227" sldId="2132"/>
            <ac:spMk id="3" creationId="{18E944E0-3311-1970-715F-1E9A614FFCC1}"/>
          </ac:spMkLst>
        </pc:spChg>
        <pc:spChg chg="add mod">
          <ac:chgData name="Sebastian Max" userId="be0f25e6-48a2-4e87-b5b5-cf865e859a8b" providerId="ADAL" clId="{AC85AFD8-45F2-924C-AA54-1E4936750EFF}" dt="2024-03-05T11:27:25.690" v="688"/>
          <ac:spMkLst>
            <pc:docMk/>
            <pc:sldMk cId="3140986227" sldId="2132"/>
            <ac:spMk id="8" creationId="{1803F2E0-50B0-7E90-1C15-D6A3FE3C0430}"/>
          </ac:spMkLst>
        </pc:spChg>
        <pc:spChg chg="add mod">
          <ac:chgData name="Sebastian Max" userId="be0f25e6-48a2-4e87-b5b5-cf865e859a8b" providerId="ADAL" clId="{AC85AFD8-45F2-924C-AA54-1E4936750EFF}" dt="2024-03-05T11:27:25.690" v="688"/>
          <ac:spMkLst>
            <pc:docMk/>
            <pc:sldMk cId="3140986227" sldId="2132"/>
            <ac:spMk id="10" creationId="{0FE24C14-E714-9231-3113-464DC41F70FA}"/>
          </ac:spMkLst>
        </pc:spChg>
        <pc:spChg chg="add mod">
          <ac:chgData name="Sebastian Max" userId="be0f25e6-48a2-4e87-b5b5-cf865e859a8b" providerId="ADAL" clId="{AC85AFD8-45F2-924C-AA54-1E4936750EFF}" dt="2024-03-05T11:27:25.690" v="688"/>
          <ac:spMkLst>
            <pc:docMk/>
            <pc:sldMk cId="3140986227" sldId="2132"/>
            <ac:spMk id="12" creationId="{731AC4D7-5532-CFB2-6055-79527C021F57}"/>
          </ac:spMkLst>
        </pc:spChg>
        <pc:spChg chg="add mod">
          <ac:chgData name="Sebastian Max" userId="be0f25e6-48a2-4e87-b5b5-cf865e859a8b" providerId="ADAL" clId="{AC85AFD8-45F2-924C-AA54-1E4936750EFF}" dt="2024-03-05T11:27:25.690" v="688"/>
          <ac:spMkLst>
            <pc:docMk/>
            <pc:sldMk cId="3140986227" sldId="2132"/>
            <ac:spMk id="13" creationId="{A2572CDD-9FDF-AEF9-208C-792C5004A642}"/>
          </ac:spMkLst>
        </pc:spChg>
        <pc:spChg chg="add mod">
          <ac:chgData name="Sebastian Max" userId="be0f25e6-48a2-4e87-b5b5-cf865e859a8b" providerId="ADAL" clId="{AC85AFD8-45F2-924C-AA54-1E4936750EFF}" dt="2024-03-05T11:27:25.690" v="688"/>
          <ac:spMkLst>
            <pc:docMk/>
            <pc:sldMk cId="3140986227" sldId="2132"/>
            <ac:spMk id="14" creationId="{F944AE31-F71B-9154-8FC1-52EEA6C57018}"/>
          </ac:spMkLst>
        </pc:spChg>
        <pc:spChg chg="add mod">
          <ac:chgData name="Sebastian Max" userId="be0f25e6-48a2-4e87-b5b5-cf865e859a8b" providerId="ADAL" clId="{AC85AFD8-45F2-924C-AA54-1E4936750EFF}" dt="2024-03-05T11:27:25.690" v="688"/>
          <ac:spMkLst>
            <pc:docMk/>
            <pc:sldMk cId="3140986227" sldId="2132"/>
            <ac:spMk id="15" creationId="{4762E8BA-5E22-3773-DD9C-E8262E2E3884}"/>
          </ac:spMkLst>
        </pc:spChg>
        <pc:spChg chg="add mod">
          <ac:chgData name="Sebastian Max" userId="be0f25e6-48a2-4e87-b5b5-cf865e859a8b" providerId="ADAL" clId="{AC85AFD8-45F2-924C-AA54-1E4936750EFF}" dt="2024-03-05T11:27:25.690" v="688"/>
          <ac:spMkLst>
            <pc:docMk/>
            <pc:sldMk cId="3140986227" sldId="2132"/>
            <ac:spMk id="17" creationId="{BEC2528F-A942-148E-4A52-2F15F1FEC772}"/>
          </ac:spMkLst>
        </pc:spChg>
        <pc:spChg chg="add mod">
          <ac:chgData name="Sebastian Max" userId="be0f25e6-48a2-4e87-b5b5-cf865e859a8b" providerId="ADAL" clId="{AC85AFD8-45F2-924C-AA54-1E4936750EFF}" dt="2024-03-05T11:27:25.690" v="688"/>
          <ac:spMkLst>
            <pc:docMk/>
            <pc:sldMk cId="3140986227" sldId="2132"/>
            <ac:spMk id="18" creationId="{F854EC31-3250-0C66-0AFC-D0F83EF4258B}"/>
          </ac:spMkLst>
        </pc:spChg>
        <pc:spChg chg="add mod">
          <ac:chgData name="Sebastian Max" userId="be0f25e6-48a2-4e87-b5b5-cf865e859a8b" providerId="ADAL" clId="{AC85AFD8-45F2-924C-AA54-1E4936750EFF}" dt="2024-03-05T11:27:25.690" v="688"/>
          <ac:spMkLst>
            <pc:docMk/>
            <pc:sldMk cId="3140986227" sldId="2132"/>
            <ac:spMk id="25" creationId="{DC08F4BD-4488-99F4-A793-F40CDF92302B}"/>
          </ac:spMkLst>
        </pc:spChg>
        <pc:spChg chg="add mod">
          <ac:chgData name="Sebastian Max" userId="be0f25e6-48a2-4e87-b5b5-cf865e859a8b" providerId="ADAL" clId="{AC85AFD8-45F2-924C-AA54-1E4936750EFF}" dt="2024-03-05T11:27:25.690" v="688"/>
          <ac:spMkLst>
            <pc:docMk/>
            <pc:sldMk cId="3140986227" sldId="2132"/>
            <ac:spMk id="26" creationId="{247E6DD8-3739-4A90-141B-F821C6FF2EF7}"/>
          </ac:spMkLst>
        </pc:spChg>
        <pc:spChg chg="add del mod">
          <ac:chgData name="Sebastian Max" userId="be0f25e6-48a2-4e87-b5b5-cf865e859a8b" providerId="ADAL" clId="{AC85AFD8-45F2-924C-AA54-1E4936750EFF}" dt="2024-03-05T11:27:29.333" v="689" actId="478"/>
          <ac:spMkLst>
            <pc:docMk/>
            <pc:sldMk cId="3140986227" sldId="2132"/>
            <ac:spMk id="31" creationId="{A63923A0-BC52-64C6-7BC9-35802400C88E}"/>
          </ac:spMkLst>
        </pc:spChg>
        <pc:spChg chg="add mod">
          <ac:chgData name="Sebastian Max" userId="be0f25e6-48a2-4e87-b5b5-cf865e859a8b" providerId="ADAL" clId="{AC85AFD8-45F2-924C-AA54-1E4936750EFF}" dt="2024-03-05T11:27:25.690" v="688"/>
          <ac:spMkLst>
            <pc:docMk/>
            <pc:sldMk cId="3140986227" sldId="2132"/>
            <ac:spMk id="35" creationId="{061A1AAB-645B-45B5-5201-34AD53B1FB81}"/>
          </ac:spMkLst>
        </pc:spChg>
        <pc:spChg chg="add mod">
          <ac:chgData name="Sebastian Max" userId="be0f25e6-48a2-4e87-b5b5-cf865e859a8b" providerId="ADAL" clId="{AC85AFD8-45F2-924C-AA54-1E4936750EFF}" dt="2024-03-05T11:27:25.690" v="688"/>
          <ac:spMkLst>
            <pc:docMk/>
            <pc:sldMk cId="3140986227" sldId="2132"/>
            <ac:spMk id="37" creationId="{7DC16A0B-B814-07FE-F708-E4ADD7407B68}"/>
          </ac:spMkLst>
        </pc:spChg>
        <pc:picChg chg="del">
          <ac:chgData name="Sebastian Max" userId="be0f25e6-48a2-4e87-b5b5-cf865e859a8b" providerId="ADAL" clId="{AC85AFD8-45F2-924C-AA54-1E4936750EFF}" dt="2024-03-05T11:27:24.786" v="687" actId="478"/>
          <ac:picMkLst>
            <pc:docMk/>
            <pc:sldMk cId="3140986227" sldId="2132"/>
            <ac:picMk id="20" creationId="{0E89B157-481D-2CB3-32D8-783D35B81597}"/>
          </ac:picMkLst>
        </pc:picChg>
        <pc:cxnChg chg="add mod">
          <ac:chgData name="Sebastian Max" userId="be0f25e6-48a2-4e87-b5b5-cf865e859a8b" providerId="ADAL" clId="{AC85AFD8-45F2-924C-AA54-1E4936750EFF}" dt="2024-03-05T11:27:25.690" v="688"/>
          <ac:cxnSpMkLst>
            <pc:docMk/>
            <pc:sldMk cId="3140986227" sldId="2132"/>
            <ac:cxnSpMk id="7" creationId="{B1AC8747-0480-AE84-26F7-019A410F3094}"/>
          </ac:cxnSpMkLst>
        </pc:cxnChg>
        <pc:cxnChg chg="add mod">
          <ac:chgData name="Sebastian Max" userId="be0f25e6-48a2-4e87-b5b5-cf865e859a8b" providerId="ADAL" clId="{AC85AFD8-45F2-924C-AA54-1E4936750EFF}" dt="2024-03-05T11:27:25.690" v="688"/>
          <ac:cxnSpMkLst>
            <pc:docMk/>
            <pc:sldMk cId="3140986227" sldId="2132"/>
            <ac:cxnSpMk id="9" creationId="{68E6ED48-6CEA-3038-6337-E6F249049F98}"/>
          </ac:cxnSpMkLst>
        </pc:cxnChg>
        <pc:cxnChg chg="add mod">
          <ac:chgData name="Sebastian Max" userId="be0f25e6-48a2-4e87-b5b5-cf865e859a8b" providerId="ADAL" clId="{AC85AFD8-45F2-924C-AA54-1E4936750EFF}" dt="2024-03-05T11:27:25.690" v="688"/>
          <ac:cxnSpMkLst>
            <pc:docMk/>
            <pc:sldMk cId="3140986227" sldId="2132"/>
            <ac:cxnSpMk id="11" creationId="{8DBCB09C-96BB-F879-7829-EAD84E20812D}"/>
          </ac:cxnSpMkLst>
        </pc:cxnChg>
        <pc:cxnChg chg="add mod">
          <ac:chgData name="Sebastian Max" userId="be0f25e6-48a2-4e87-b5b5-cf865e859a8b" providerId="ADAL" clId="{AC85AFD8-45F2-924C-AA54-1E4936750EFF}" dt="2024-03-05T11:27:25.690" v="688"/>
          <ac:cxnSpMkLst>
            <pc:docMk/>
            <pc:sldMk cId="3140986227" sldId="2132"/>
            <ac:cxnSpMk id="16" creationId="{C862E57F-2DC3-1FC9-A10A-E4B37D4401D1}"/>
          </ac:cxnSpMkLst>
        </pc:cxnChg>
        <pc:cxnChg chg="add mod">
          <ac:chgData name="Sebastian Max" userId="be0f25e6-48a2-4e87-b5b5-cf865e859a8b" providerId="ADAL" clId="{AC85AFD8-45F2-924C-AA54-1E4936750EFF}" dt="2024-03-05T11:27:25.690" v="688"/>
          <ac:cxnSpMkLst>
            <pc:docMk/>
            <pc:sldMk cId="3140986227" sldId="2132"/>
            <ac:cxnSpMk id="19" creationId="{DD87948B-7BEC-0B39-8388-A5F223A9F5AD}"/>
          </ac:cxnSpMkLst>
        </pc:cxnChg>
        <pc:cxnChg chg="add mod">
          <ac:chgData name="Sebastian Max" userId="be0f25e6-48a2-4e87-b5b5-cf865e859a8b" providerId="ADAL" clId="{AC85AFD8-45F2-924C-AA54-1E4936750EFF}" dt="2024-03-05T11:27:25.690" v="688"/>
          <ac:cxnSpMkLst>
            <pc:docMk/>
            <pc:sldMk cId="3140986227" sldId="2132"/>
            <ac:cxnSpMk id="21" creationId="{1007A243-9E73-04BC-581A-94E7B1C986C8}"/>
          </ac:cxnSpMkLst>
        </pc:cxnChg>
        <pc:cxnChg chg="add mod">
          <ac:chgData name="Sebastian Max" userId="be0f25e6-48a2-4e87-b5b5-cf865e859a8b" providerId="ADAL" clId="{AC85AFD8-45F2-924C-AA54-1E4936750EFF}" dt="2024-03-05T11:27:25.690" v="688"/>
          <ac:cxnSpMkLst>
            <pc:docMk/>
            <pc:sldMk cId="3140986227" sldId="2132"/>
            <ac:cxnSpMk id="22" creationId="{5C17FC4C-DD3F-E295-5FF5-714048396CD9}"/>
          </ac:cxnSpMkLst>
        </pc:cxnChg>
        <pc:cxnChg chg="add mod">
          <ac:chgData name="Sebastian Max" userId="be0f25e6-48a2-4e87-b5b5-cf865e859a8b" providerId="ADAL" clId="{AC85AFD8-45F2-924C-AA54-1E4936750EFF}" dt="2024-03-05T11:27:25.690" v="688"/>
          <ac:cxnSpMkLst>
            <pc:docMk/>
            <pc:sldMk cId="3140986227" sldId="2132"/>
            <ac:cxnSpMk id="23" creationId="{ADEF1134-CB76-62D8-3062-7F6765C5DFAF}"/>
          </ac:cxnSpMkLst>
        </pc:cxnChg>
        <pc:cxnChg chg="add mod">
          <ac:chgData name="Sebastian Max" userId="be0f25e6-48a2-4e87-b5b5-cf865e859a8b" providerId="ADAL" clId="{AC85AFD8-45F2-924C-AA54-1E4936750EFF}" dt="2024-03-05T11:27:25.690" v="688"/>
          <ac:cxnSpMkLst>
            <pc:docMk/>
            <pc:sldMk cId="3140986227" sldId="2132"/>
            <ac:cxnSpMk id="24" creationId="{753275E9-45D5-0104-E7B4-141AE28BE799}"/>
          </ac:cxnSpMkLst>
        </pc:cxnChg>
        <pc:cxnChg chg="add mod">
          <ac:chgData name="Sebastian Max" userId="be0f25e6-48a2-4e87-b5b5-cf865e859a8b" providerId="ADAL" clId="{AC85AFD8-45F2-924C-AA54-1E4936750EFF}" dt="2024-03-05T11:27:25.690" v="688"/>
          <ac:cxnSpMkLst>
            <pc:docMk/>
            <pc:sldMk cId="3140986227" sldId="2132"/>
            <ac:cxnSpMk id="27" creationId="{2174E2B2-1FD5-DA01-B0A3-87A0B898B9AC}"/>
          </ac:cxnSpMkLst>
        </pc:cxnChg>
        <pc:cxnChg chg="add mod">
          <ac:chgData name="Sebastian Max" userId="be0f25e6-48a2-4e87-b5b5-cf865e859a8b" providerId="ADAL" clId="{AC85AFD8-45F2-924C-AA54-1E4936750EFF}" dt="2024-03-05T11:27:25.690" v="688"/>
          <ac:cxnSpMkLst>
            <pc:docMk/>
            <pc:sldMk cId="3140986227" sldId="2132"/>
            <ac:cxnSpMk id="28" creationId="{EF8AD471-012D-AAC2-BA2F-D754A914A078}"/>
          </ac:cxnSpMkLst>
        </pc:cxnChg>
        <pc:cxnChg chg="add mod">
          <ac:chgData name="Sebastian Max" userId="be0f25e6-48a2-4e87-b5b5-cf865e859a8b" providerId="ADAL" clId="{AC85AFD8-45F2-924C-AA54-1E4936750EFF}" dt="2024-03-05T11:27:25.690" v="688"/>
          <ac:cxnSpMkLst>
            <pc:docMk/>
            <pc:sldMk cId="3140986227" sldId="2132"/>
            <ac:cxnSpMk id="29" creationId="{FD125723-C26F-45E0-CCB8-082F11C7E4BE}"/>
          </ac:cxnSpMkLst>
        </pc:cxnChg>
        <pc:cxnChg chg="add mod">
          <ac:chgData name="Sebastian Max" userId="be0f25e6-48a2-4e87-b5b5-cf865e859a8b" providerId="ADAL" clId="{AC85AFD8-45F2-924C-AA54-1E4936750EFF}" dt="2024-03-05T11:27:25.690" v="688"/>
          <ac:cxnSpMkLst>
            <pc:docMk/>
            <pc:sldMk cId="3140986227" sldId="2132"/>
            <ac:cxnSpMk id="30" creationId="{965F26EA-9D43-BB5B-35EB-FD25A9E7704C}"/>
          </ac:cxnSpMkLst>
        </pc:cxnChg>
        <pc:cxnChg chg="add mod">
          <ac:chgData name="Sebastian Max" userId="be0f25e6-48a2-4e87-b5b5-cf865e859a8b" providerId="ADAL" clId="{AC85AFD8-45F2-924C-AA54-1E4936750EFF}" dt="2024-03-05T11:27:25.690" v="688"/>
          <ac:cxnSpMkLst>
            <pc:docMk/>
            <pc:sldMk cId="3140986227" sldId="2132"/>
            <ac:cxnSpMk id="32" creationId="{85F7ED2A-1757-03E9-DCE1-ABB8C4F1099A}"/>
          </ac:cxnSpMkLst>
        </pc:cxnChg>
        <pc:cxnChg chg="add mod">
          <ac:chgData name="Sebastian Max" userId="be0f25e6-48a2-4e87-b5b5-cf865e859a8b" providerId="ADAL" clId="{AC85AFD8-45F2-924C-AA54-1E4936750EFF}" dt="2024-03-05T11:27:25.690" v="688"/>
          <ac:cxnSpMkLst>
            <pc:docMk/>
            <pc:sldMk cId="3140986227" sldId="2132"/>
            <ac:cxnSpMk id="33" creationId="{424A14AC-7085-DA76-8E08-1EB965D57AF4}"/>
          </ac:cxnSpMkLst>
        </pc:cxnChg>
        <pc:cxnChg chg="add mod">
          <ac:chgData name="Sebastian Max" userId="be0f25e6-48a2-4e87-b5b5-cf865e859a8b" providerId="ADAL" clId="{AC85AFD8-45F2-924C-AA54-1E4936750EFF}" dt="2024-03-05T11:27:25.690" v="688"/>
          <ac:cxnSpMkLst>
            <pc:docMk/>
            <pc:sldMk cId="3140986227" sldId="2132"/>
            <ac:cxnSpMk id="34" creationId="{1D03A74D-5175-0CE8-2CEF-E448147E79CC}"/>
          </ac:cxnSpMkLst>
        </pc:cxnChg>
        <pc:cxnChg chg="add mod">
          <ac:chgData name="Sebastian Max" userId="be0f25e6-48a2-4e87-b5b5-cf865e859a8b" providerId="ADAL" clId="{AC85AFD8-45F2-924C-AA54-1E4936750EFF}" dt="2024-03-05T11:27:25.690" v="688"/>
          <ac:cxnSpMkLst>
            <pc:docMk/>
            <pc:sldMk cId="3140986227" sldId="2132"/>
            <ac:cxnSpMk id="36" creationId="{105816D8-881E-4761-A501-2B24FC1532BF}"/>
          </ac:cxnSpMkLst>
        </pc:cxnChg>
      </pc:sldChg>
      <pc:sldChg chg="addSp delSp modSp new del mod modClrScheme chgLayout">
        <pc:chgData name="Sebastian Max" userId="be0f25e6-48a2-4e87-b5b5-cf865e859a8b" providerId="ADAL" clId="{AC85AFD8-45F2-924C-AA54-1E4936750EFF}" dt="2024-03-07T08:22:02.437" v="3055" actId="2696"/>
        <pc:sldMkLst>
          <pc:docMk/>
          <pc:sldMk cId="586621795" sldId="2133"/>
        </pc:sldMkLst>
        <pc:spChg chg="del mod ord">
          <ac:chgData name="Sebastian Max" userId="be0f25e6-48a2-4e87-b5b5-cf865e859a8b" providerId="ADAL" clId="{AC85AFD8-45F2-924C-AA54-1E4936750EFF}" dt="2024-03-07T08:19:27.515" v="2946" actId="478"/>
          <ac:spMkLst>
            <pc:docMk/>
            <pc:sldMk cId="586621795" sldId="2133"/>
            <ac:spMk id="2" creationId="{DDACB8A2-A04B-8F39-DAA3-430C0F4AEB79}"/>
          </ac:spMkLst>
        </pc:spChg>
        <pc:spChg chg="del mod ord">
          <ac:chgData name="Sebastian Max" userId="be0f25e6-48a2-4e87-b5b5-cf865e859a8b" providerId="ADAL" clId="{AC85AFD8-45F2-924C-AA54-1E4936750EFF}" dt="2024-03-07T08:19:16.105" v="2945" actId="700"/>
          <ac:spMkLst>
            <pc:docMk/>
            <pc:sldMk cId="586621795" sldId="2133"/>
            <ac:spMk id="3" creationId="{0831C221-914C-D1ED-FD60-2F8CB563EC27}"/>
          </ac:spMkLst>
        </pc:spChg>
        <pc:spChg chg="mod ord">
          <ac:chgData name="Sebastian Max" userId="be0f25e6-48a2-4e87-b5b5-cf865e859a8b" providerId="ADAL" clId="{AC85AFD8-45F2-924C-AA54-1E4936750EFF}" dt="2024-03-07T08:19:16.105" v="2945" actId="700"/>
          <ac:spMkLst>
            <pc:docMk/>
            <pc:sldMk cId="586621795" sldId="2133"/>
            <ac:spMk id="4" creationId="{60FCE66E-BEC9-3D7F-DA80-D4132D2213BE}"/>
          </ac:spMkLst>
        </pc:spChg>
        <pc:spChg chg="mod ord">
          <ac:chgData name="Sebastian Max" userId="be0f25e6-48a2-4e87-b5b5-cf865e859a8b" providerId="ADAL" clId="{AC85AFD8-45F2-924C-AA54-1E4936750EFF}" dt="2024-03-07T08:19:16.105" v="2945" actId="700"/>
          <ac:spMkLst>
            <pc:docMk/>
            <pc:sldMk cId="586621795" sldId="2133"/>
            <ac:spMk id="5" creationId="{19E1C025-A262-2E32-82E2-A3541C8D308C}"/>
          </ac:spMkLst>
        </pc:spChg>
        <pc:spChg chg="mod ord">
          <ac:chgData name="Sebastian Max" userId="be0f25e6-48a2-4e87-b5b5-cf865e859a8b" providerId="ADAL" clId="{AC85AFD8-45F2-924C-AA54-1E4936750EFF}" dt="2024-03-07T08:19:16.105" v="2945" actId="700"/>
          <ac:spMkLst>
            <pc:docMk/>
            <pc:sldMk cId="586621795" sldId="2133"/>
            <ac:spMk id="6" creationId="{D2BE41D3-7401-38A5-8FCC-06E179EB97B2}"/>
          </ac:spMkLst>
        </pc:spChg>
        <pc:spChg chg="add mod ord">
          <ac:chgData name="Sebastian Max" userId="be0f25e6-48a2-4e87-b5b5-cf865e859a8b" providerId="ADAL" clId="{AC85AFD8-45F2-924C-AA54-1E4936750EFF}" dt="2024-03-07T08:21:27.558" v="3038" actId="20577"/>
          <ac:spMkLst>
            <pc:docMk/>
            <pc:sldMk cId="586621795" sldId="2133"/>
            <ac:spMk id="7" creationId="{8BF152F0-6741-B2E9-9364-B96C03CB1C40}"/>
          </ac:spMkLst>
        </pc:spChg>
        <pc:spChg chg="add del mod ord">
          <ac:chgData name="Sebastian Max" userId="be0f25e6-48a2-4e87-b5b5-cf865e859a8b" providerId="ADAL" clId="{AC85AFD8-45F2-924C-AA54-1E4936750EFF}" dt="2024-03-07T08:19:55.454" v="2960"/>
          <ac:spMkLst>
            <pc:docMk/>
            <pc:sldMk cId="586621795" sldId="2133"/>
            <ac:spMk id="8" creationId="{25EC0FA3-7F40-7A36-A6F2-3877F2B84323}"/>
          </ac:spMkLst>
        </pc:spChg>
        <pc:spChg chg="add del mod">
          <ac:chgData name="Sebastian Max" userId="be0f25e6-48a2-4e87-b5b5-cf865e859a8b" providerId="ADAL" clId="{AC85AFD8-45F2-924C-AA54-1E4936750EFF}" dt="2024-03-07T08:19:29.455" v="2947" actId="478"/>
          <ac:spMkLst>
            <pc:docMk/>
            <pc:sldMk cId="586621795" sldId="2133"/>
            <ac:spMk id="10" creationId="{56467336-09F0-A23B-4D7F-149FF1994A9A}"/>
          </ac:spMkLst>
        </pc:spChg>
        <pc:spChg chg="add mod">
          <ac:chgData name="Sebastian Max" userId="be0f25e6-48a2-4e87-b5b5-cf865e859a8b" providerId="ADAL" clId="{AC85AFD8-45F2-924C-AA54-1E4936750EFF}" dt="2024-03-07T08:19:36.956" v="2959" actId="20577"/>
          <ac:spMkLst>
            <pc:docMk/>
            <pc:sldMk cId="586621795" sldId="2133"/>
            <ac:spMk id="11" creationId="{6C7E0AFB-317A-E1C8-2E26-F0AB03B09507}"/>
          </ac:spMkLst>
        </pc:spChg>
        <pc:picChg chg="add mod">
          <ac:chgData name="Sebastian Max" userId="be0f25e6-48a2-4e87-b5b5-cf865e859a8b" providerId="ADAL" clId="{AC85AFD8-45F2-924C-AA54-1E4936750EFF}" dt="2024-03-07T08:19:55.454" v="2960"/>
          <ac:picMkLst>
            <pc:docMk/>
            <pc:sldMk cId="586621795" sldId="2133"/>
            <ac:picMk id="12" creationId="{AB5F8F71-99AE-B8E4-5B8F-8635CC29D8E2}"/>
          </ac:picMkLst>
        </pc:picChg>
      </pc:sldChg>
      <pc:sldChg chg="addSp delSp modSp new del mod">
        <pc:chgData name="Sebastian Max" userId="be0f25e6-48a2-4e87-b5b5-cf865e859a8b" providerId="ADAL" clId="{AC85AFD8-45F2-924C-AA54-1E4936750EFF}" dt="2024-03-11T14:42:35.505" v="3969" actId="2696"/>
        <pc:sldMkLst>
          <pc:docMk/>
          <pc:sldMk cId="339576916" sldId="2134"/>
        </pc:sldMkLst>
        <pc:spChg chg="mod">
          <ac:chgData name="Sebastian Max" userId="be0f25e6-48a2-4e87-b5b5-cf865e859a8b" providerId="ADAL" clId="{AC85AFD8-45F2-924C-AA54-1E4936750EFF}" dt="2024-03-07T08:21:45.940" v="3052" actId="20577"/>
          <ac:spMkLst>
            <pc:docMk/>
            <pc:sldMk cId="339576916" sldId="2134"/>
            <ac:spMk id="2" creationId="{85400128-3171-6527-54A7-3477CB934A6F}"/>
          </ac:spMkLst>
        </pc:spChg>
        <pc:spChg chg="mod">
          <ac:chgData name="Sebastian Max" userId="be0f25e6-48a2-4e87-b5b5-cf865e859a8b" providerId="ADAL" clId="{AC85AFD8-45F2-924C-AA54-1E4936750EFF}" dt="2024-03-07T08:34:27.258" v="3958" actId="20577"/>
          <ac:spMkLst>
            <pc:docMk/>
            <pc:sldMk cId="339576916" sldId="2134"/>
            <ac:spMk id="3" creationId="{8CF12F66-FBCA-BCAD-C50A-09DAE7B6558F}"/>
          </ac:spMkLst>
        </pc:spChg>
        <pc:spChg chg="del">
          <ac:chgData name="Sebastian Max" userId="be0f25e6-48a2-4e87-b5b5-cf865e859a8b" providerId="ADAL" clId="{AC85AFD8-45F2-924C-AA54-1E4936750EFF}" dt="2024-03-07T08:21:53.331" v="3053"/>
          <ac:spMkLst>
            <pc:docMk/>
            <pc:sldMk cId="339576916" sldId="2134"/>
            <ac:spMk id="4" creationId="{E98AE53B-204F-94CD-EF79-8D9E15D9515A}"/>
          </ac:spMkLst>
        </pc:spChg>
        <pc:spChg chg="add mod">
          <ac:chgData name="Sebastian Max" userId="be0f25e6-48a2-4e87-b5b5-cf865e859a8b" providerId="ADAL" clId="{AC85AFD8-45F2-924C-AA54-1E4936750EFF}" dt="2024-03-07T08:28:15.802" v="3562" actId="14100"/>
          <ac:spMkLst>
            <pc:docMk/>
            <pc:sldMk cId="339576916" sldId="2134"/>
            <ac:spMk id="9" creationId="{39A49E70-D6F2-5899-CC18-562AB296AFBE}"/>
          </ac:spMkLst>
        </pc:spChg>
        <pc:picChg chg="add mod">
          <ac:chgData name="Sebastian Max" userId="be0f25e6-48a2-4e87-b5b5-cf865e859a8b" providerId="ADAL" clId="{AC85AFD8-45F2-924C-AA54-1E4936750EFF}" dt="2024-03-07T08:21:53.331" v="3053"/>
          <ac:picMkLst>
            <pc:docMk/>
            <pc:sldMk cId="339576916" sldId="2134"/>
            <ac:picMk id="8" creationId="{E2678C8C-57F3-C29D-D4E4-1E391AE1B9CA}"/>
          </ac:picMkLst>
        </pc:picChg>
      </pc:sldChg>
      <pc:sldChg chg="add">
        <pc:chgData name="Sebastian Max" userId="be0f25e6-48a2-4e87-b5b5-cf865e859a8b" providerId="ADAL" clId="{AC85AFD8-45F2-924C-AA54-1E4936750EFF}" dt="2024-03-07T12:30:04.208" v="3968"/>
        <pc:sldMkLst>
          <pc:docMk/>
          <pc:sldMk cId="639059093" sldId="2135"/>
        </pc:sldMkLst>
      </pc:sldChg>
      <pc:sldMasterChg chg="modSp mod modSldLayout">
        <pc:chgData name="Sebastian Max" userId="be0f25e6-48a2-4e87-b5b5-cf865e859a8b" providerId="ADAL" clId="{AC85AFD8-45F2-924C-AA54-1E4936750EFF}" dt="2024-03-07T08:55:55.918" v="3964" actId="20577"/>
        <pc:sldMasterMkLst>
          <pc:docMk/>
          <pc:sldMasterMk cId="0" sldId="2147483648"/>
        </pc:sldMasterMkLst>
        <pc:spChg chg="mod">
          <ac:chgData name="Sebastian Max" userId="be0f25e6-48a2-4e87-b5b5-cf865e859a8b" providerId="ADAL" clId="{AC85AFD8-45F2-924C-AA54-1E4936750EFF}" dt="2024-03-07T08:55:55.918" v="3964" actId="20577"/>
          <ac:spMkLst>
            <pc:docMk/>
            <pc:sldMasterMk cId="0" sldId="2147483648"/>
            <ac:spMk id="10" creationId="{00000000-0000-0000-0000-000000000000}"/>
          </ac:spMkLst>
        </pc:spChg>
        <pc:spChg chg="mod">
          <ac:chgData name="Sebastian Max" userId="be0f25e6-48a2-4e87-b5b5-cf865e859a8b" providerId="ADAL" clId="{AC85AFD8-45F2-924C-AA54-1E4936750EFF}" dt="2024-03-05T08:26:57.957" v="46"/>
          <ac:spMkLst>
            <pc:docMk/>
            <pc:sldMasterMk cId="0" sldId="2147483648"/>
            <ac:spMk id="1027" creationId="{00000000-0000-0000-0000-000000000000}"/>
          </ac:spMkLst>
        </pc:spChg>
        <pc:sldLayoutChg chg="addSp delSp modSp mod">
          <pc:chgData name="Sebastian Max" userId="be0f25e6-48a2-4e87-b5b5-cf865e859a8b" providerId="ADAL" clId="{AC85AFD8-45F2-924C-AA54-1E4936750EFF}" dt="2024-03-05T08:26:41.121" v="45"/>
          <pc:sldLayoutMkLst>
            <pc:docMk/>
            <pc:sldMasterMk cId="0" sldId="2147483648"/>
            <pc:sldLayoutMk cId="0" sldId="2147483649"/>
          </pc:sldLayoutMkLst>
          <pc:spChg chg="mod">
            <ac:chgData name="Sebastian Max" userId="be0f25e6-48a2-4e87-b5b5-cf865e859a8b" providerId="ADAL" clId="{AC85AFD8-45F2-924C-AA54-1E4936750EFF}" dt="2024-03-05T08:26:35.527" v="42" actId="20577"/>
            <ac:spMkLst>
              <pc:docMk/>
              <pc:sldMasterMk cId="0" sldId="2147483648"/>
              <pc:sldLayoutMk cId="0" sldId="2147483649"/>
              <ac:spMk id="4" creationId="{00000000-0000-0000-0000-000000000000}"/>
            </ac:spMkLst>
          </pc:spChg>
          <pc:spChg chg="add del mod">
            <ac:chgData name="Sebastian Max" userId="be0f25e6-48a2-4e87-b5b5-cf865e859a8b" providerId="ADAL" clId="{AC85AFD8-45F2-924C-AA54-1E4936750EFF}" dt="2024-03-05T08:26:41.121" v="45"/>
            <ac:spMkLst>
              <pc:docMk/>
              <pc:sldMasterMk cId="0" sldId="2147483648"/>
              <pc:sldLayoutMk cId="0" sldId="2147483649"/>
              <ac:spMk id="7" creationId="{E25F4523-C6B7-D7B7-0069-377496E3FD4A}"/>
            </ac:spMkLst>
          </pc:spChg>
        </pc:sldLayoutChg>
        <pc:sldLayoutChg chg="modSp">
          <pc:chgData name="Sebastian Max" userId="be0f25e6-48a2-4e87-b5b5-cf865e859a8b" providerId="ADAL" clId="{AC85AFD8-45F2-924C-AA54-1E4936750EFF}" dt="2024-03-05T08:26:57.957" v="46"/>
          <pc:sldLayoutMkLst>
            <pc:docMk/>
            <pc:sldMasterMk cId="0" sldId="2147483648"/>
            <pc:sldLayoutMk cId="0" sldId="2147483650"/>
          </pc:sldLayoutMkLst>
          <pc:spChg chg="mod">
            <ac:chgData name="Sebastian Max" userId="be0f25e6-48a2-4e87-b5b5-cf865e859a8b" providerId="ADAL" clId="{AC85AFD8-45F2-924C-AA54-1E4936750EFF}" dt="2024-03-05T08:26:57.957" v="46"/>
            <ac:spMkLst>
              <pc:docMk/>
              <pc:sldMasterMk cId="0" sldId="2147483648"/>
              <pc:sldLayoutMk cId="0" sldId="2147483650"/>
              <ac:spMk id="12" creationId="{00000000-0000-0000-0000-000000000000}"/>
            </ac:spMkLst>
          </pc:spChg>
        </pc:sldLayoutChg>
        <pc:sldLayoutChg chg="modSp">
          <pc:chgData name="Sebastian Max" userId="be0f25e6-48a2-4e87-b5b5-cf865e859a8b" providerId="ADAL" clId="{AC85AFD8-45F2-924C-AA54-1E4936750EFF}" dt="2024-03-05T08:26:57.957" v="46"/>
          <pc:sldLayoutMkLst>
            <pc:docMk/>
            <pc:sldMasterMk cId="0" sldId="2147483648"/>
            <pc:sldLayoutMk cId="0" sldId="2147483651"/>
          </pc:sldLayoutMkLst>
          <pc:spChg chg="mod">
            <ac:chgData name="Sebastian Max" userId="be0f25e6-48a2-4e87-b5b5-cf865e859a8b" providerId="ADAL" clId="{AC85AFD8-45F2-924C-AA54-1E4936750EFF}" dt="2024-03-05T08:26:57.957" v="46"/>
            <ac:spMkLst>
              <pc:docMk/>
              <pc:sldMasterMk cId="0" sldId="2147483648"/>
              <pc:sldLayoutMk cId="0" sldId="2147483651"/>
              <ac:spMk id="4" creationId="{00000000-0000-0000-0000-000000000000}"/>
            </ac:spMkLst>
          </pc:spChg>
        </pc:sldLayoutChg>
        <pc:sldLayoutChg chg="modSp">
          <pc:chgData name="Sebastian Max" userId="be0f25e6-48a2-4e87-b5b5-cf865e859a8b" providerId="ADAL" clId="{AC85AFD8-45F2-924C-AA54-1E4936750EFF}" dt="2024-03-05T08:26:57.957" v="46"/>
          <pc:sldLayoutMkLst>
            <pc:docMk/>
            <pc:sldMasterMk cId="0" sldId="2147483648"/>
            <pc:sldLayoutMk cId="0" sldId="2147483652"/>
          </pc:sldLayoutMkLst>
          <pc:spChg chg="mod">
            <ac:chgData name="Sebastian Max" userId="be0f25e6-48a2-4e87-b5b5-cf865e859a8b" providerId="ADAL" clId="{AC85AFD8-45F2-924C-AA54-1E4936750EFF}" dt="2024-03-05T08:26:57.957" v="46"/>
            <ac:spMkLst>
              <pc:docMk/>
              <pc:sldMasterMk cId="0" sldId="2147483648"/>
              <pc:sldLayoutMk cId="0" sldId="2147483652"/>
              <ac:spMk id="5" creationId="{00000000-0000-0000-0000-000000000000}"/>
            </ac:spMkLst>
          </pc:spChg>
        </pc:sldLayoutChg>
        <pc:sldLayoutChg chg="modSp">
          <pc:chgData name="Sebastian Max" userId="be0f25e6-48a2-4e87-b5b5-cf865e859a8b" providerId="ADAL" clId="{AC85AFD8-45F2-924C-AA54-1E4936750EFF}" dt="2024-03-05T08:26:57.957" v="46"/>
          <pc:sldLayoutMkLst>
            <pc:docMk/>
            <pc:sldMasterMk cId="0" sldId="2147483648"/>
            <pc:sldLayoutMk cId="0" sldId="2147483653"/>
          </pc:sldLayoutMkLst>
          <pc:spChg chg="mod">
            <ac:chgData name="Sebastian Max" userId="be0f25e6-48a2-4e87-b5b5-cf865e859a8b" providerId="ADAL" clId="{AC85AFD8-45F2-924C-AA54-1E4936750EFF}" dt="2024-03-05T08:26:57.957" v="46"/>
            <ac:spMkLst>
              <pc:docMk/>
              <pc:sldMasterMk cId="0" sldId="2147483648"/>
              <pc:sldLayoutMk cId="0" sldId="2147483653"/>
              <ac:spMk id="7" creationId="{00000000-0000-0000-0000-000000000000}"/>
            </ac:spMkLst>
          </pc:spChg>
        </pc:sldLayoutChg>
        <pc:sldLayoutChg chg="modSp">
          <pc:chgData name="Sebastian Max" userId="be0f25e6-48a2-4e87-b5b5-cf865e859a8b" providerId="ADAL" clId="{AC85AFD8-45F2-924C-AA54-1E4936750EFF}" dt="2024-03-05T08:26:57.957" v="46"/>
          <pc:sldLayoutMkLst>
            <pc:docMk/>
            <pc:sldMasterMk cId="0" sldId="2147483648"/>
            <pc:sldLayoutMk cId="0" sldId="2147483654"/>
          </pc:sldLayoutMkLst>
          <pc:spChg chg="mod">
            <ac:chgData name="Sebastian Max" userId="be0f25e6-48a2-4e87-b5b5-cf865e859a8b" providerId="ADAL" clId="{AC85AFD8-45F2-924C-AA54-1E4936750EFF}" dt="2024-03-05T08:26:57.957" v="46"/>
            <ac:spMkLst>
              <pc:docMk/>
              <pc:sldMasterMk cId="0" sldId="2147483648"/>
              <pc:sldLayoutMk cId="0" sldId="2147483654"/>
              <ac:spMk id="3" creationId="{00000000-0000-0000-0000-000000000000}"/>
            </ac:spMkLst>
          </pc:spChg>
        </pc:sldLayoutChg>
        <pc:sldLayoutChg chg="modSp">
          <pc:chgData name="Sebastian Max" userId="be0f25e6-48a2-4e87-b5b5-cf865e859a8b" providerId="ADAL" clId="{AC85AFD8-45F2-924C-AA54-1E4936750EFF}" dt="2024-03-05T08:26:57.957" v="46"/>
          <pc:sldLayoutMkLst>
            <pc:docMk/>
            <pc:sldMasterMk cId="0" sldId="2147483648"/>
            <pc:sldLayoutMk cId="0" sldId="2147483655"/>
          </pc:sldLayoutMkLst>
          <pc:spChg chg="mod">
            <ac:chgData name="Sebastian Max" userId="be0f25e6-48a2-4e87-b5b5-cf865e859a8b" providerId="ADAL" clId="{AC85AFD8-45F2-924C-AA54-1E4936750EFF}" dt="2024-03-05T08:26:57.957" v="46"/>
            <ac:spMkLst>
              <pc:docMk/>
              <pc:sldMasterMk cId="0" sldId="2147483648"/>
              <pc:sldLayoutMk cId="0" sldId="2147483655"/>
              <ac:spMk id="2" creationId="{00000000-0000-0000-0000-000000000000}"/>
            </ac:spMkLst>
          </pc:spChg>
        </pc:sldLayoutChg>
        <pc:sldLayoutChg chg="modSp">
          <pc:chgData name="Sebastian Max" userId="be0f25e6-48a2-4e87-b5b5-cf865e859a8b" providerId="ADAL" clId="{AC85AFD8-45F2-924C-AA54-1E4936750EFF}" dt="2024-03-05T08:26:57.957" v="46"/>
          <pc:sldLayoutMkLst>
            <pc:docMk/>
            <pc:sldMasterMk cId="0" sldId="2147483648"/>
            <pc:sldLayoutMk cId="0" sldId="2147483658"/>
          </pc:sldLayoutMkLst>
          <pc:spChg chg="mod">
            <ac:chgData name="Sebastian Max" userId="be0f25e6-48a2-4e87-b5b5-cf865e859a8b" providerId="ADAL" clId="{AC85AFD8-45F2-924C-AA54-1E4936750EFF}" dt="2024-03-05T08:26:57.957" v="46"/>
            <ac:spMkLst>
              <pc:docMk/>
              <pc:sldMasterMk cId="0" sldId="2147483648"/>
              <pc:sldLayoutMk cId="0" sldId="2147483658"/>
              <ac:spMk id="4" creationId="{00000000-0000-0000-0000-000000000000}"/>
            </ac:spMkLst>
          </pc:spChg>
        </pc:sldLayoutChg>
        <pc:sldLayoutChg chg="modSp">
          <pc:chgData name="Sebastian Max" userId="be0f25e6-48a2-4e87-b5b5-cf865e859a8b" providerId="ADAL" clId="{AC85AFD8-45F2-924C-AA54-1E4936750EFF}" dt="2024-03-05T08:26:57.957" v="46"/>
          <pc:sldLayoutMkLst>
            <pc:docMk/>
            <pc:sldMasterMk cId="0" sldId="2147483648"/>
            <pc:sldLayoutMk cId="0" sldId="2147483659"/>
          </pc:sldLayoutMkLst>
          <pc:spChg chg="mod">
            <ac:chgData name="Sebastian Max" userId="be0f25e6-48a2-4e87-b5b5-cf865e859a8b" providerId="ADAL" clId="{AC85AFD8-45F2-924C-AA54-1E4936750EFF}" dt="2024-03-05T08:26:57.957" v="46"/>
            <ac:spMkLst>
              <pc:docMk/>
              <pc:sldMasterMk cId="0" sldId="2147483648"/>
              <pc:sldLayoutMk cId="0" sldId="2147483659"/>
              <ac:spMk id="4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3/11/24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 2024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 2024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Kopfzeilenplatzhalt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Mar 2024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3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Kopfzeilenplatzhalt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Mar 2024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89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Kopfzeilenplatzhalt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Mar 2024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82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Kopfzeilenplatzhalt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Mar 2024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96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Kopfzeilenplatzhalt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Mar 2024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00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Sebastian Max, Ericsson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/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1"/>
            <a:ext cx="8353425" cy="3457574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Chapter/section, </a:t>
            </a:r>
            <a:br>
              <a:rPr lang="en-US"/>
            </a:br>
            <a:r>
              <a:rPr lang="en-US"/>
              <a:t>Ericsson Hilda Light 60pt, Ericsson Black, </a:t>
            </a:r>
            <a:br>
              <a:rPr lang="en-US"/>
            </a:br>
            <a:r>
              <a:rPr lang="en-US"/>
              <a:t>max 4-lines</a:t>
            </a:r>
          </a:p>
        </p:txBody>
      </p:sp>
    </p:spTree>
    <p:extLst>
      <p:ext uri="{BB962C8B-B14F-4D97-AF65-F5344CB8AC3E}">
        <p14:creationId xmlns:p14="http://schemas.microsoft.com/office/powerpoint/2010/main" val="574916001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3" hasCustomPrompt="1"/>
          </p:nvPr>
        </p:nvSpPr>
        <p:spPr>
          <a:xfrm>
            <a:off x="6240463" y="1844674"/>
            <a:ext cx="5472112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For heading, use Ericsson Hilda in bold. For copy and bullets, use Ericsson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479425" y="1844675"/>
            <a:ext cx="5472113" cy="43926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For heading, use Ericsson Hilda in bold. For copy and bullets, use Ericsson Hilda.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itle_SM">
            <a:extLst>
              <a:ext uri="{FF2B5EF4-FFF2-40B4-BE49-F238E27FC236}">
                <a16:creationId xmlns:a16="http://schemas.microsoft.com/office/drawing/2014/main" id="{891BF4C4-9DF9-4D9F-A738-37FBCD45AA68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2956953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1767" indent="0" algn="ctr">
              <a:buNone/>
              <a:defRPr/>
            </a:lvl2pPr>
            <a:lvl3pPr marL="843534" indent="0" algn="ctr">
              <a:buNone/>
              <a:defRPr/>
            </a:lvl3pPr>
            <a:lvl4pPr marL="1265301" indent="0" algn="ctr">
              <a:buNone/>
              <a:defRPr/>
            </a:lvl4pPr>
            <a:lvl5pPr marL="1687068" indent="0" algn="ctr">
              <a:buNone/>
              <a:defRPr/>
            </a:lvl5pPr>
            <a:lvl6pPr marL="2108835" indent="0" algn="ctr">
              <a:buNone/>
              <a:defRPr/>
            </a:lvl6pPr>
            <a:lvl7pPr marL="2530602" indent="0" algn="ctr">
              <a:buNone/>
              <a:defRPr/>
            </a:lvl7pPr>
            <a:lvl8pPr marL="2952369" indent="0" algn="ctr">
              <a:buNone/>
              <a:defRPr/>
            </a:lvl8pPr>
            <a:lvl9pPr marL="337413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B429028-EDBC-4B69-9F69-0DC0E1F17881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32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40669"/>
            <a:ext cx="11074400" cy="720080"/>
          </a:xfrm>
        </p:spPr>
        <p:txBody>
          <a:bodyPr/>
          <a:lstStyle>
            <a:lvl1pPr>
              <a:defRPr sz="1845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160749"/>
            <a:ext cx="11074400" cy="5292588"/>
          </a:xfrm>
        </p:spPr>
        <p:txBody>
          <a:bodyPr/>
          <a:lstStyle>
            <a:lvl1pPr>
              <a:defRPr sz="166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476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292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107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107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132E8F0-0953-4589-931F-0CF931D74C39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0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40669"/>
            <a:ext cx="11074400" cy="720080"/>
          </a:xfrm>
        </p:spPr>
        <p:txBody>
          <a:bodyPr/>
          <a:lstStyle>
            <a:lvl1pPr>
              <a:defRPr sz="1845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132E8F0-0953-4589-931F-0CF931D74C39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24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BE39F8B-9560-4412-B07B-3288B07C942B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4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Sebastian Max, Ericsson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 2024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Sebastian Max, Ericsson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Sebastian Max, Ericsson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Sebastian Max, Ericsson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 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Sebastian Max, Ericsson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 2024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Sebastian Max, Ericsson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Sebastian Max, Ericsson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Sebastian Max, Ericsson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 2024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Sebastian Max, Ericsson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802.11-24/0445r0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5" r:id="rId10"/>
    <p:sldLayoutId id="2147483666" r:id="rId11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440668"/>
            <a:ext cx="11074400" cy="75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196754"/>
            <a:ext cx="110744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07014" y="6525344"/>
            <a:ext cx="699358" cy="19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92" b="0"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9642FA4-93AF-4596-8846-F9DC874D2F37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508000" y="424354"/>
            <a:ext cx="1107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66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527381" y="6477000"/>
            <a:ext cx="1107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107" kern="120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7728185" y="6541950"/>
            <a:ext cx="3828569" cy="19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4" indent="0" algn="r" defTabSz="84353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92" b="0">
                <a:solidFill>
                  <a:schemeClr val="tx1"/>
                </a:solidFill>
                <a:latin typeface="Times New Roman"/>
                <a:cs typeface="Times New Roman"/>
              </a:rPr>
              <a:t>Menzo Wentink, Qualcomm</a:t>
            </a:r>
            <a:endParaRPr lang="en-US" sz="1292" b="0" kern="1200">
              <a:solidFill>
                <a:schemeClr val="tx1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308442" y="168773"/>
            <a:ext cx="7277100" cy="25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421767" marR="0" lvl="4" indent="0" algn="r" defTabSz="84353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61" b="1">
                <a:solidFill>
                  <a:schemeClr val="tx1"/>
                </a:solidFill>
                <a:latin typeface="+mn-lt"/>
              </a:rPr>
              <a:t>doc: IEEE 802.11-</a:t>
            </a:r>
            <a:r>
              <a:rPr lang="en-US" sz="1661" b="1">
                <a:solidFill>
                  <a:schemeClr val="tx1"/>
                </a:solidFill>
                <a:latin typeface="+mn-lt"/>
                <a:cs typeface="Calibri" pitchFamily="34" charset="0"/>
              </a:rPr>
              <a:t>23</a:t>
            </a:r>
            <a:r>
              <a:rPr lang="en-US" sz="1661" b="1">
                <a:latin typeface="+mn-lt"/>
                <a:cs typeface="Calibri" pitchFamily="34" charset="0"/>
              </a:rPr>
              <a:t>/1622r0</a:t>
            </a:r>
            <a:endParaRPr lang="en-US" sz="1661" b="1" kern="1200">
              <a:solidFill>
                <a:schemeClr val="tx1"/>
              </a:solidFill>
              <a:latin typeface="+mn-lt"/>
              <a:ea typeface="+mn-ea"/>
              <a:cs typeface="Calibri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479376" y="138051"/>
            <a:ext cx="2544283" cy="25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36612" marR="0" lvl="1" indent="0" algn="l" defTabSz="84353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61" b="1">
                <a:latin typeface="+mj-lt"/>
                <a:cs typeface="Calibri" pitchFamily="34" charset="0"/>
              </a:rPr>
              <a:t>September </a:t>
            </a:r>
            <a:r>
              <a:rPr lang="en-US" sz="1661" b="1" baseline="0">
                <a:latin typeface="+mj-lt"/>
                <a:cs typeface="Calibri" pitchFamily="34" charset="0"/>
              </a:rPr>
              <a:t>2023</a:t>
            </a:r>
            <a:endParaRPr lang="en-US" sz="1661" b="1" kern="1200">
              <a:solidFill>
                <a:schemeClr val="tx1"/>
              </a:solidFill>
              <a:latin typeface="+mj-lt"/>
              <a:ea typeface="+mn-ea"/>
              <a:cs typeface="Calibri" pitchFamily="34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auto">
          <a:xfrm>
            <a:off x="527386" y="6541950"/>
            <a:ext cx="2916468" cy="19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4" indent="0" algn="l" defTabSz="84353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92" b="0">
                <a:solidFill>
                  <a:schemeClr val="tx1"/>
                </a:solidFill>
                <a:latin typeface="Times New Roman"/>
                <a:cs typeface="Times New Roman"/>
              </a:rPr>
              <a:t>Submission</a:t>
            </a:r>
            <a:endParaRPr lang="en-US" sz="1292" b="0" kern="1200">
              <a:solidFill>
                <a:schemeClr val="tx1"/>
              </a:solidFill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674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583" b="1">
          <a:solidFill>
            <a:schemeClr val="tx2"/>
          </a:solidFill>
          <a:latin typeface="Calibri"/>
          <a:ea typeface="+mj-ea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952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952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952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952" b="1">
          <a:solidFill>
            <a:schemeClr val="tx2"/>
          </a:solidFill>
          <a:latin typeface="Times New Roman" pitchFamily="18" charset="0"/>
        </a:defRPr>
      </a:lvl5pPr>
      <a:lvl6pPr marL="421767" algn="ctr" rtl="0" eaLnBrk="1" fontAlgn="base" hangingPunct="1">
        <a:spcBef>
          <a:spcPct val="0"/>
        </a:spcBef>
        <a:spcAft>
          <a:spcPct val="0"/>
        </a:spcAft>
        <a:defRPr sz="2952" b="1">
          <a:solidFill>
            <a:schemeClr val="tx2"/>
          </a:solidFill>
          <a:latin typeface="Times New Roman" pitchFamily="18" charset="0"/>
        </a:defRPr>
      </a:lvl6pPr>
      <a:lvl7pPr marL="843534" algn="ctr" rtl="0" eaLnBrk="1" fontAlgn="base" hangingPunct="1">
        <a:spcBef>
          <a:spcPct val="0"/>
        </a:spcBef>
        <a:spcAft>
          <a:spcPct val="0"/>
        </a:spcAft>
        <a:defRPr sz="2952" b="1">
          <a:solidFill>
            <a:schemeClr val="tx2"/>
          </a:solidFill>
          <a:latin typeface="Times New Roman" pitchFamily="18" charset="0"/>
        </a:defRPr>
      </a:lvl7pPr>
      <a:lvl8pPr marL="1265301" algn="ctr" rtl="0" eaLnBrk="1" fontAlgn="base" hangingPunct="1">
        <a:spcBef>
          <a:spcPct val="0"/>
        </a:spcBef>
        <a:spcAft>
          <a:spcPct val="0"/>
        </a:spcAft>
        <a:defRPr sz="2952" b="1">
          <a:solidFill>
            <a:schemeClr val="tx2"/>
          </a:solidFill>
          <a:latin typeface="Times New Roman" pitchFamily="18" charset="0"/>
        </a:defRPr>
      </a:lvl8pPr>
      <a:lvl9pPr marL="1687068" algn="ctr" rtl="0" eaLnBrk="1" fontAlgn="base" hangingPunct="1">
        <a:spcBef>
          <a:spcPct val="0"/>
        </a:spcBef>
        <a:spcAft>
          <a:spcPct val="0"/>
        </a:spcAft>
        <a:defRPr sz="2952" b="1">
          <a:solidFill>
            <a:schemeClr val="tx2"/>
          </a:solidFill>
          <a:latin typeface="Times New Roman" pitchFamily="18" charset="0"/>
        </a:defRPr>
      </a:lvl9pPr>
    </p:titleStyle>
    <p:bodyStyle>
      <a:lvl1pPr marL="316325" indent="-316325" algn="l" rtl="0" eaLnBrk="1" fontAlgn="base" hangingPunct="1">
        <a:spcBef>
          <a:spcPct val="20000"/>
        </a:spcBef>
        <a:spcAft>
          <a:spcPct val="0"/>
        </a:spcAft>
        <a:buChar char="•"/>
        <a:defRPr sz="1661" b="1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371" indent="-263604" algn="l" rtl="0" eaLnBrk="1" fontAlgn="base" hangingPunct="1">
        <a:spcBef>
          <a:spcPct val="20000"/>
        </a:spcBef>
        <a:spcAft>
          <a:spcPct val="0"/>
        </a:spcAft>
        <a:buChar char="–"/>
        <a:defRPr sz="1476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marL="1001697" indent="-210884" algn="l" rtl="0" eaLnBrk="1" fontAlgn="base" hangingPunct="1">
        <a:spcBef>
          <a:spcPct val="20000"/>
        </a:spcBef>
        <a:spcAft>
          <a:spcPct val="0"/>
        </a:spcAft>
        <a:buChar char="•"/>
        <a:defRPr sz="1292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marL="1318022" indent="-210884" algn="l" rtl="0" eaLnBrk="1" fontAlgn="base" hangingPunct="1">
        <a:spcBef>
          <a:spcPct val="20000"/>
        </a:spcBef>
        <a:spcAft>
          <a:spcPct val="0"/>
        </a:spcAft>
        <a:buChar char="–"/>
        <a:defRPr sz="1107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marL="1634347" indent="-210884" algn="l" rtl="0" eaLnBrk="1" fontAlgn="base" hangingPunct="1">
        <a:spcBef>
          <a:spcPct val="20000"/>
        </a:spcBef>
        <a:spcAft>
          <a:spcPct val="0"/>
        </a:spcAft>
        <a:buChar char="•"/>
        <a:defRPr sz="1107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2056114" indent="-210884" algn="l" rtl="0" eaLnBrk="1" fontAlgn="base" hangingPunct="1">
        <a:spcBef>
          <a:spcPct val="20000"/>
        </a:spcBef>
        <a:spcAft>
          <a:spcPct val="0"/>
        </a:spcAft>
        <a:buChar char="•"/>
        <a:defRPr sz="1476">
          <a:solidFill>
            <a:schemeClr val="tx1"/>
          </a:solidFill>
          <a:latin typeface="+mn-lt"/>
        </a:defRPr>
      </a:lvl6pPr>
      <a:lvl7pPr marL="2477881" indent="-210884" algn="l" rtl="0" eaLnBrk="1" fontAlgn="base" hangingPunct="1">
        <a:spcBef>
          <a:spcPct val="20000"/>
        </a:spcBef>
        <a:spcAft>
          <a:spcPct val="0"/>
        </a:spcAft>
        <a:buChar char="•"/>
        <a:defRPr sz="1476">
          <a:solidFill>
            <a:schemeClr val="tx1"/>
          </a:solidFill>
          <a:latin typeface="+mn-lt"/>
        </a:defRPr>
      </a:lvl7pPr>
      <a:lvl8pPr marL="2899648" indent="-210884" algn="l" rtl="0" eaLnBrk="1" fontAlgn="base" hangingPunct="1">
        <a:spcBef>
          <a:spcPct val="20000"/>
        </a:spcBef>
        <a:spcAft>
          <a:spcPct val="0"/>
        </a:spcAft>
        <a:buChar char="•"/>
        <a:defRPr sz="1476">
          <a:solidFill>
            <a:schemeClr val="tx1"/>
          </a:solidFill>
          <a:latin typeface="+mn-lt"/>
        </a:defRPr>
      </a:lvl8pPr>
      <a:lvl9pPr marL="3321415" indent="-210884" algn="l" rtl="0" eaLnBrk="1" fontAlgn="base" hangingPunct="1">
        <a:spcBef>
          <a:spcPct val="20000"/>
        </a:spcBef>
        <a:spcAft>
          <a:spcPct val="0"/>
        </a:spcAft>
        <a:buChar char="•"/>
        <a:defRPr sz="147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43534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1pPr>
      <a:lvl2pPr marL="421767" algn="l" defTabSz="843534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2pPr>
      <a:lvl3pPr marL="843534" algn="l" defTabSz="843534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265301" algn="l" defTabSz="843534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4pPr>
      <a:lvl5pPr marL="1687068" algn="l" defTabSz="843534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5pPr>
      <a:lvl6pPr marL="2108835" algn="l" defTabSz="843534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6pPr>
      <a:lvl7pPr marL="2530602" algn="l" defTabSz="843534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7pPr>
      <a:lvl8pPr marL="2952369" algn="l" defTabSz="843534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8pPr>
      <a:lvl9pPr marL="3374136" algn="l" defTabSz="843534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852520"/>
            <a:ext cx="10363200" cy="163863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Follow-up to IEEE 802.11-24/0055r0, </a:t>
            </a:r>
            <a:br>
              <a:rPr lang="en-GB"/>
            </a:br>
            <a:r>
              <a:rPr lang="en-GB"/>
              <a:t>“Evaluation of Puncturing for Coexistence of IEEE 802.11 and Bluetooth in 6 GHz”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66134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/>
              <a:t>Date:</a:t>
            </a:r>
            <a:r>
              <a:rPr lang="en-GB" sz="2000" b="0"/>
              <a:t> 2024-03-12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 2024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360939"/>
              </p:ext>
            </p:extLst>
          </p:nvPr>
        </p:nvGraphicFramePr>
        <p:xfrm>
          <a:off x="993775" y="3442099"/>
          <a:ext cx="10272713" cy="331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10439400" imgH="3390900" progId="Word.Document.8">
                  <p:embed/>
                </p:oleObj>
              </mc:Choice>
              <mc:Fallback>
                <p:oleObj name="Dokument" r:id="rId3" imgW="10439400" imgH="3390900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3442099"/>
                        <a:ext cx="10272713" cy="3316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290684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23BE4C-F191-CB90-8669-9AE80DB70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Wi-Fi Adaptation (iii): Slow Dynamic Channel Bandwidth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E944E0-3311-1970-715F-1E9A614FF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9137" y="1633746"/>
            <a:ext cx="5116348" cy="4787077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Frequency adaptation same as ”Dynamic Channel Bandwidth”</a:t>
            </a:r>
            <a:endParaRPr lang="en-US"/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Fallback from 160 MHz to </a:t>
            </a:r>
            <a:br>
              <a:rPr lang="en-US"/>
            </a:br>
            <a:r>
              <a:rPr lang="en-US"/>
              <a:t>80 MHz, 40 MHz, or 20 MHz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Slower time adaptation: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Start a new backoff with adapted PPDU width</a:t>
            </a:r>
            <a:endParaRPr lang="en-US" sz="2400"/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If non-primary 20 MHz gets busy (</a:t>
            </a:r>
            <a:r>
              <a:rPr lang="en-US" err="1"/>
              <a:t>i</a:t>
            </a:r>
            <a:r>
              <a:rPr lang="en-US"/>
              <a:t> and ii):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/>
              <a:t>Stop backoff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/>
              <a:t>Determine which minimum puncturing would have continued the backoff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/>
              <a:t>Start new backoff with punctured PPDU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If primary 20 MHz gets busy (iii):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/>
              <a:t>Stop backoff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/>
              <a:t>Start new backoff with full PPDU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If backoff completes (all):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/>
              <a:t>Start transmission, and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/>
              <a:t>Determine which minimum puncturing would have completed the backoff for the next PPDU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915739E-5E28-7E3F-C902-FEB17F8F0D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3E9093-869D-B52B-3DAD-CCD72DF3D1C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BDEC741-2FD0-DE25-ACBB-BD1C7A1B691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 2024</a:t>
            </a:r>
            <a:endParaRPr lang="en-GB"/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E17B8491-3DBC-9FA4-0A99-42C760B26C08}"/>
              </a:ext>
            </a:extLst>
          </p:cNvPr>
          <p:cNvCxnSpPr/>
          <p:nvPr/>
        </p:nvCxnSpPr>
        <p:spPr bwMode="auto">
          <a:xfrm>
            <a:off x="1430150" y="2926577"/>
            <a:ext cx="4040131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7C879034-52A5-F383-E88D-F21354CC66C0}"/>
              </a:ext>
            </a:extLst>
          </p:cNvPr>
          <p:cNvSpPr txBox="1"/>
          <p:nvPr/>
        </p:nvSpPr>
        <p:spPr>
          <a:xfrm>
            <a:off x="5411915" y="2803963"/>
            <a:ext cx="324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ysClr val="windowText" lastClr="000000"/>
                </a:solidFill>
              </a:rPr>
              <a:t>t</a:t>
            </a:r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CFBAB0EE-20BC-A29A-51F7-E2C89DEB9A63}"/>
              </a:ext>
            </a:extLst>
          </p:cNvPr>
          <p:cNvCxnSpPr>
            <a:cxnSpLocks/>
          </p:cNvCxnSpPr>
          <p:nvPr/>
        </p:nvCxnSpPr>
        <p:spPr bwMode="auto">
          <a:xfrm flipV="1">
            <a:off x="1430150" y="1596472"/>
            <a:ext cx="0" cy="133010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E7D9D4CC-0A48-2D1F-B713-F926F81924DA}"/>
              </a:ext>
            </a:extLst>
          </p:cNvPr>
          <p:cNvSpPr txBox="1"/>
          <p:nvPr/>
        </p:nvSpPr>
        <p:spPr>
          <a:xfrm>
            <a:off x="1268022" y="1325969"/>
            <a:ext cx="855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ysClr val="windowText" lastClr="000000"/>
                </a:solidFill>
              </a:rPr>
              <a:t>f [MHz]</a:t>
            </a:r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C0B4C016-2287-A774-1974-801CD5DF6C2C}"/>
              </a:ext>
            </a:extLst>
          </p:cNvPr>
          <p:cNvCxnSpPr/>
          <p:nvPr/>
        </p:nvCxnSpPr>
        <p:spPr bwMode="auto">
          <a:xfrm>
            <a:off x="1339268" y="1791683"/>
            <a:ext cx="90881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7047498F-5397-DE33-0588-2A8B438EC1A1}"/>
              </a:ext>
            </a:extLst>
          </p:cNvPr>
          <p:cNvSpPr txBox="1"/>
          <p:nvPr/>
        </p:nvSpPr>
        <p:spPr>
          <a:xfrm>
            <a:off x="914401" y="1637794"/>
            <a:ext cx="452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ysClr val="windowText" lastClr="000000"/>
                </a:solidFill>
              </a:rPr>
              <a:t>160</a:t>
            </a:r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23989A9-4A3E-54C2-D61A-42679D784883}"/>
              </a:ext>
            </a:extLst>
          </p:cNvPr>
          <p:cNvSpPr/>
          <p:nvPr/>
        </p:nvSpPr>
        <p:spPr bwMode="auto">
          <a:xfrm>
            <a:off x="1529696" y="2471333"/>
            <a:ext cx="146798" cy="48593"/>
          </a:xfrm>
          <a:prstGeom prst="rect">
            <a:avLst/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77C36F7-11B7-F515-F6C5-DA5EACD76332}"/>
              </a:ext>
            </a:extLst>
          </p:cNvPr>
          <p:cNvSpPr/>
          <p:nvPr/>
        </p:nvSpPr>
        <p:spPr bwMode="auto">
          <a:xfrm>
            <a:off x="1677777" y="2474207"/>
            <a:ext cx="245556" cy="45719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403ED06-FA32-F38B-19D3-6467B44D21D8}"/>
              </a:ext>
            </a:extLst>
          </p:cNvPr>
          <p:cNvSpPr/>
          <p:nvPr/>
        </p:nvSpPr>
        <p:spPr bwMode="auto">
          <a:xfrm>
            <a:off x="1950827" y="2473333"/>
            <a:ext cx="90784" cy="45719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58AC77E3-387B-BDC1-F75C-5531A5FABC54}"/>
              </a:ext>
            </a:extLst>
          </p:cNvPr>
          <p:cNvSpPr/>
          <p:nvPr/>
        </p:nvSpPr>
        <p:spPr bwMode="auto">
          <a:xfrm>
            <a:off x="2069105" y="2473333"/>
            <a:ext cx="245556" cy="45719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794D572-95E5-685E-19A1-7204FEBF5025}"/>
              </a:ext>
            </a:extLst>
          </p:cNvPr>
          <p:cNvSpPr/>
          <p:nvPr/>
        </p:nvSpPr>
        <p:spPr bwMode="auto">
          <a:xfrm>
            <a:off x="2342155" y="2472459"/>
            <a:ext cx="90784" cy="45719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9902F8A0-65D2-D730-B83C-D3024E0A5F7B}"/>
              </a:ext>
            </a:extLst>
          </p:cNvPr>
          <p:cNvSpPr/>
          <p:nvPr/>
        </p:nvSpPr>
        <p:spPr bwMode="auto">
          <a:xfrm>
            <a:off x="2456743" y="2472459"/>
            <a:ext cx="245556" cy="45719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41FD6A8-6C3F-6AF6-8052-5AC1535214B4}"/>
              </a:ext>
            </a:extLst>
          </p:cNvPr>
          <p:cNvSpPr/>
          <p:nvPr/>
        </p:nvSpPr>
        <p:spPr bwMode="auto">
          <a:xfrm>
            <a:off x="2729793" y="2471585"/>
            <a:ext cx="90784" cy="45719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E4D8754B-B2F7-01C4-2A92-3DD71E19B84C}"/>
              </a:ext>
            </a:extLst>
          </p:cNvPr>
          <p:cNvCxnSpPr/>
          <p:nvPr/>
        </p:nvCxnSpPr>
        <p:spPr bwMode="auto">
          <a:xfrm>
            <a:off x="1923333" y="1795334"/>
            <a:ext cx="0" cy="113489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D471CB68-357A-6DC3-ADF3-5B3D38DFDBBF}"/>
              </a:ext>
            </a:extLst>
          </p:cNvPr>
          <p:cNvSpPr txBox="1"/>
          <p:nvPr/>
        </p:nvSpPr>
        <p:spPr>
          <a:xfrm>
            <a:off x="1079449" y="2577326"/>
            <a:ext cx="4523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ysClr val="windowText" lastClr="000000"/>
                </a:solidFill>
              </a:rPr>
              <a:t>p20</a:t>
            </a:r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26" name="Legende m. Linie (1) (Markierungsleiste) 25">
            <a:extLst>
              <a:ext uri="{FF2B5EF4-FFF2-40B4-BE49-F238E27FC236}">
                <a16:creationId xmlns:a16="http://schemas.microsoft.com/office/drawing/2014/main" id="{BBA268CE-0A4A-9370-D35C-A276E8E796D5}"/>
              </a:ext>
            </a:extLst>
          </p:cNvPr>
          <p:cNvSpPr/>
          <p:nvPr/>
        </p:nvSpPr>
        <p:spPr bwMode="auto">
          <a:xfrm rot="16200000">
            <a:off x="2996879" y="782257"/>
            <a:ext cx="443607" cy="1885228"/>
          </a:xfrm>
          <a:prstGeom prst="accentCallout1">
            <a:avLst>
              <a:gd name="adj1" fmla="val 12607"/>
              <a:gd name="adj2" fmla="val 481"/>
              <a:gd name="adj3" fmla="val -16286"/>
              <a:gd name="adj4" fmla="val -17035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Backoff fails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>
                <a:solidFill>
                  <a:schemeClr val="tx1"/>
                </a:solidFill>
              </a:rPr>
              <a:t>Restart with 40 MHz PPDU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8CB8ADE9-2E3E-1ECF-99E6-FE8CD4D9BC61}"/>
              </a:ext>
            </a:extLst>
          </p:cNvPr>
          <p:cNvCxnSpPr>
            <a:cxnSpLocks/>
          </p:cNvCxnSpPr>
          <p:nvPr/>
        </p:nvCxnSpPr>
        <p:spPr bwMode="auto">
          <a:xfrm>
            <a:off x="1488251" y="2637738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Gerade Verbindung 27">
            <a:extLst>
              <a:ext uri="{FF2B5EF4-FFF2-40B4-BE49-F238E27FC236}">
                <a16:creationId xmlns:a16="http://schemas.microsoft.com/office/drawing/2014/main" id="{11D476A1-5ACA-BDA7-7257-7E0AAC0E8485}"/>
              </a:ext>
            </a:extLst>
          </p:cNvPr>
          <p:cNvCxnSpPr>
            <a:cxnSpLocks/>
          </p:cNvCxnSpPr>
          <p:nvPr/>
        </p:nvCxnSpPr>
        <p:spPr bwMode="auto">
          <a:xfrm>
            <a:off x="1744253" y="2637738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id="{B01738F0-4D0F-4833-07A9-1F7A275272CA}"/>
              </a:ext>
            </a:extLst>
          </p:cNvPr>
          <p:cNvCxnSpPr>
            <a:cxnSpLocks/>
          </p:cNvCxnSpPr>
          <p:nvPr/>
        </p:nvCxnSpPr>
        <p:spPr bwMode="auto">
          <a:xfrm>
            <a:off x="1821279" y="2637738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568CDA2F-D733-F0FC-3CA1-51FCC2FB0D38}"/>
              </a:ext>
            </a:extLst>
          </p:cNvPr>
          <p:cNvCxnSpPr>
            <a:cxnSpLocks/>
          </p:cNvCxnSpPr>
          <p:nvPr/>
        </p:nvCxnSpPr>
        <p:spPr bwMode="auto">
          <a:xfrm>
            <a:off x="1898305" y="2637738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D16549B9-C8EF-D4F2-6F18-F1FB634B365A}"/>
              </a:ext>
            </a:extLst>
          </p:cNvPr>
          <p:cNvCxnSpPr>
            <a:cxnSpLocks/>
          </p:cNvCxnSpPr>
          <p:nvPr/>
        </p:nvCxnSpPr>
        <p:spPr bwMode="auto">
          <a:xfrm>
            <a:off x="1975331" y="2637738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Rechteck 34">
            <a:extLst>
              <a:ext uri="{FF2B5EF4-FFF2-40B4-BE49-F238E27FC236}">
                <a16:creationId xmlns:a16="http://schemas.microsoft.com/office/drawing/2014/main" id="{978B408A-4701-377E-15F8-812629EB5D2A}"/>
              </a:ext>
            </a:extLst>
          </p:cNvPr>
          <p:cNvSpPr/>
          <p:nvPr/>
        </p:nvSpPr>
        <p:spPr bwMode="auto">
          <a:xfrm>
            <a:off x="2385384" y="2634088"/>
            <a:ext cx="1885243" cy="288838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Data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AB911A97-9A7F-0420-54D0-6FA1FAD903EE}"/>
              </a:ext>
            </a:extLst>
          </p:cNvPr>
          <p:cNvSpPr/>
          <p:nvPr/>
        </p:nvSpPr>
        <p:spPr bwMode="auto">
          <a:xfrm>
            <a:off x="4387190" y="2634088"/>
            <a:ext cx="188502" cy="288838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ACK</a:t>
            </a:r>
          </a:p>
        </p:txBody>
      </p: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4FF92DD7-45BD-B90C-37CD-673880CEDD21}"/>
              </a:ext>
            </a:extLst>
          </p:cNvPr>
          <p:cNvCxnSpPr>
            <a:cxnSpLocks/>
          </p:cNvCxnSpPr>
          <p:nvPr/>
        </p:nvCxnSpPr>
        <p:spPr bwMode="auto">
          <a:xfrm>
            <a:off x="1975331" y="2637738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24B2F366-FF3F-1DEA-95A1-03A5AE62FAC6}"/>
              </a:ext>
            </a:extLst>
          </p:cNvPr>
          <p:cNvCxnSpPr>
            <a:cxnSpLocks/>
          </p:cNvCxnSpPr>
          <p:nvPr/>
        </p:nvCxnSpPr>
        <p:spPr bwMode="auto">
          <a:xfrm>
            <a:off x="2231333" y="2637738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26C4109F-563D-2DFC-F794-9FC0D2E41D18}"/>
              </a:ext>
            </a:extLst>
          </p:cNvPr>
          <p:cNvCxnSpPr>
            <a:cxnSpLocks/>
          </p:cNvCxnSpPr>
          <p:nvPr/>
        </p:nvCxnSpPr>
        <p:spPr bwMode="auto">
          <a:xfrm>
            <a:off x="2308359" y="2637738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E38519BB-48AB-073D-C5D1-6A4A2D8ABAC8}"/>
              </a:ext>
            </a:extLst>
          </p:cNvPr>
          <p:cNvCxnSpPr>
            <a:cxnSpLocks/>
          </p:cNvCxnSpPr>
          <p:nvPr/>
        </p:nvCxnSpPr>
        <p:spPr bwMode="auto">
          <a:xfrm>
            <a:off x="2385385" y="2637738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Textfeld 88">
            <a:extLst>
              <a:ext uri="{FF2B5EF4-FFF2-40B4-BE49-F238E27FC236}">
                <a16:creationId xmlns:a16="http://schemas.microsoft.com/office/drawing/2014/main" id="{76DDE751-52AF-B653-970B-2C203A002348}"/>
              </a:ext>
            </a:extLst>
          </p:cNvPr>
          <p:cNvSpPr txBox="1"/>
          <p:nvPr/>
        </p:nvSpPr>
        <p:spPr>
          <a:xfrm>
            <a:off x="343767" y="1918303"/>
            <a:ext cx="701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(</a:t>
            </a:r>
            <a:r>
              <a:rPr lang="en-US" err="1">
                <a:solidFill>
                  <a:schemeClr val="tx1"/>
                </a:solidFill>
              </a:rPr>
              <a:t>i</a:t>
            </a:r>
            <a:r>
              <a:rPr lang="en-US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451201AA-B2CE-C9A0-68A0-2804BF6E1CCC}"/>
              </a:ext>
            </a:extLst>
          </p:cNvPr>
          <p:cNvCxnSpPr/>
          <p:nvPr/>
        </p:nvCxnSpPr>
        <p:spPr bwMode="auto">
          <a:xfrm>
            <a:off x="1422873" y="4581678"/>
            <a:ext cx="4040131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5FFDBE05-3D70-E690-0B06-663102825063}"/>
              </a:ext>
            </a:extLst>
          </p:cNvPr>
          <p:cNvSpPr txBox="1"/>
          <p:nvPr/>
        </p:nvSpPr>
        <p:spPr>
          <a:xfrm>
            <a:off x="5404638" y="4459064"/>
            <a:ext cx="324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ysClr val="windowText" lastClr="000000"/>
                </a:solidFill>
              </a:rPr>
              <a:t>t</a:t>
            </a:r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661F8A8F-EC58-3A9E-6079-4AF832F3F803}"/>
              </a:ext>
            </a:extLst>
          </p:cNvPr>
          <p:cNvCxnSpPr>
            <a:cxnSpLocks/>
          </p:cNvCxnSpPr>
          <p:nvPr/>
        </p:nvCxnSpPr>
        <p:spPr bwMode="auto">
          <a:xfrm flipV="1">
            <a:off x="1422873" y="3251573"/>
            <a:ext cx="0" cy="133010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Textfeld 37">
            <a:extLst>
              <a:ext uri="{FF2B5EF4-FFF2-40B4-BE49-F238E27FC236}">
                <a16:creationId xmlns:a16="http://schemas.microsoft.com/office/drawing/2014/main" id="{4E2F76C2-3745-BF1C-F5F1-3D13750B66E4}"/>
              </a:ext>
            </a:extLst>
          </p:cNvPr>
          <p:cNvSpPr txBox="1"/>
          <p:nvPr/>
        </p:nvSpPr>
        <p:spPr>
          <a:xfrm>
            <a:off x="1260745" y="2981070"/>
            <a:ext cx="855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ysClr val="windowText" lastClr="000000"/>
                </a:solidFill>
              </a:rPr>
              <a:t>f [MHz]</a:t>
            </a:r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39" name="Gerade Verbindung 38">
            <a:extLst>
              <a:ext uri="{FF2B5EF4-FFF2-40B4-BE49-F238E27FC236}">
                <a16:creationId xmlns:a16="http://schemas.microsoft.com/office/drawing/2014/main" id="{57CC22D8-8AFD-3353-7B8F-58DEBCFDB5B3}"/>
              </a:ext>
            </a:extLst>
          </p:cNvPr>
          <p:cNvCxnSpPr/>
          <p:nvPr/>
        </p:nvCxnSpPr>
        <p:spPr bwMode="auto">
          <a:xfrm>
            <a:off x="1331991" y="3446784"/>
            <a:ext cx="90881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Textfeld 39">
            <a:extLst>
              <a:ext uri="{FF2B5EF4-FFF2-40B4-BE49-F238E27FC236}">
                <a16:creationId xmlns:a16="http://schemas.microsoft.com/office/drawing/2014/main" id="{6B90C63C-B817-9565-E5AF-4B64ECEE1E16}"/>
              </a:ext>
            </a:extLst>
          </p:cNvPr>
          <p:cNvSpPr txBox="1"/>
          <p:nvPr/>
        </p:nvSpPr>
        <p:spPr>
          <a:xfrm>
            <a:off x="907124" y="3292895"/>
            <a:ext cx="452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ysClr val="windowText" lastClr="000000"/>
                </a:solidFill>
              </a:rPr>
              <a:t>160</a:t>
            </a:r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5664640B-2609-9A44-6416-C79D228A75C0}"/>
              </a:ext>
            </a:extLst>
          </p:cNvPr>
          <p:cNvSpPr/>
          <p:nvPr/>
        </p:nvSpPr>
        <p:spPr bwMode="auto">
          <a:xfrm>
            <a:off x="1522419" y="4126434"/>
            <a:ext cx="146798" cy="48593"/>
          </a:xfrm>
          <a:prstGeom prst="rect">
            <a:avLst/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D2FAE14C-9FDE-29CF-DFA4-F43CA33277FA}"/>
              </a:ext>
            </a:extLst>
          </p:cNvPr>
          <p:cNvSpPr/>
          <p:nvPr/>
        </p:nvSpPr>
        <p:spPr bwMode="auto">
          <a:xfrm>
            <a:off x="1670500" y="4129308"/>
            <a:ext cx="245556" cy="45719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85CEF9B5-47C7-1470-9764-8AF054782453}"/>
              </a:ext>
            </a:extLst>
          </p:cNvPr>
          <p:cNvSpPr/>
          <p:nvPr/>
        </p:nvSpPr>
        <p:spPr bwMode="auto">
          <a:xfrm>
            <a:off x="1943550" y="4128434"/>
            <a:ext cx="90784" cy="45719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51" name="Gerade Verbindung 50">
            <a:extLst>
              <a:ext uri="{FF2B5EF4-FFF2-40B4-BE49-F238E27FC236}">
                <a16:creationId xmlns:a16="http://schemas.microsoft.com/office/drawing/2014/main" id="{BF6D2FA5-9A78-E161-0C13-4608E12F30C2}"/>
              </a:ext>
            </a:extLst>
          </p:cNvPr>
          <p:cNvCxnSpPr/>
          <p:nvPr/>
        </p:nvCxnSpPr>
        <p:spPr bwMode="auto">
          <a:xfrm>
            <a:off x="1916056" y="3450435"/>
            <a:ext cx="0" cy="113489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Textfeld 51">
            <a:extLst>
              <a:ext uri="{FF2B5EF4-FFF2-40B4-BE49-F238E27FC236}">
                <a16:creationId xmlns:a16="http://schemas.microsoft.com/office/drawing/2014/main" id="{AEB88F61-B0C6-487D-5AD4-EAE1B52BDE09}"/>
              </a:ext>
            </a:extLst>
          </p:cNvPr>
          <p:cNvSpPr txBox="1"/>
          <p:nvPr/>
        </p:nvSpPr>
        <p:spPr>
          <a:xfrm>
            <a:off x="1072172" y="4232427"/>
            <a:ext cx="4523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ysClr val="windowText" lastClr="000000"/>
                </a:solidFill>
              </a:rPr>
              <a:t>p20</a:t>
            </a:r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53" name="Legende m. Linie (1) (Markierungsleiste) 52">
            <a:extLst>
              <a:ext uri="{FF2B5EF4-FFF2-40B4-BE49-F238E27FC236}">
                <a16:creationId xmlns:a16="http://schemas.microsoft.com/office/drawing/2014/main" id="{126848CA-A3A2-4A57-9666-60AAEA209B3E}"/>
              </a:ext>
            </a:extLst>
          </p:cNvPr>
          <p:cNvSpPr/>
          <p:nvPr/>
        </p:nvSpPr>
        <p:spPr bwMode="auto">
          <a:xfrm rot="16200000">
            <a:off x="2812393" y="2342303"/>
            <a:ext cx="443607" cy="1885224"/>
          </a:xfrm>
          <a:prstGeom prst="accentCallout1">
            <a:avLst>
              <a:gd name="adj1" fmla="val 11122"/>
              <a:gd name="adj2" fmla="val 481"/>
              <a:gd name="adj3" fmla="val -6628"/>
              <a:gd name="adj4" fmla="val -19443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Backoff fails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>
                <a:solidFill>
                  <a:schemeClr val="tx1"/>
                </a:solidFill>
              </a:rPr>
              <a:t>Restart with 40 MHz PPDU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54" name="Gerade Verbindung 53">
            <a:extLst>
              <a:ext uri="{FF2B5EF4-FFF2-40B4-BE49-F238E27FC236}">
                <a16:creationId xmlns:a16="http://schemas.microsoft.com/office/drawing/2014/main" id="{5E38E998-4C05-5C88-0272-DA14C5715DE3}"/>
              </a:ext>
            </a:extLst>
          </p:cNvPr>
          <p:cNvCxnSpPr>
            <a:cxnSpLocks/>
          </p:cNvCxnSpPr>
          <p:nvPr/>
        </p:nvCxnSpPr>
        <p:spPr bwMode="auto">
          <a:xfrm>
            <a:off x="1480974" y="4292839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Gerade Verbindung 54">
            <a:extLst>
              <a:ext uri="{FF2B5EF4-FFF2-40B4-BE49-F238E27FC236}">
                <a16:creationId xmlns:a16="http://schemas.microsoft.com/office/drawing/2014/main" id="{91203B5F-01B2-6DA3-8808-73C74E5D5413}"/>
              </a:ext>
            </a:extLst>
          </p:cNvPr>
          <p:cNvCxnSpPr>
            <a:cxnSpLocks/>
          </p:cNvCxnSpPr>
          <p:nvPr/>
        </p:nvCxnSpPr>
        <p:spPr bwMode="auto">
          <a:xfrm>
            <a:off x="1736976" y="4292839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Gerade Verbindung 55">
            <a:extLst>
              <a:ext uri="{FF2B5EF4-FFF2-40B4-BE49-F238E27FC236}">
                <a16:creationId xmlns:a16="http://schemas.microsoft.com/office/drawing/2014/main" id="{D2E9A843-0E90-0357-5C81-A436D1DC4B17}"/>
              </a:ext>
            </a:extLst>
          </p:cNvPr>
          <p:cNvCxnSpPr>
            <a:cxnSpLocks/>
          </p:cNvCxnSpPr>
          <p:nvPr/>
        </p:nvCxnSpPr>
        <p:spPr bwMode="auto">
          <a:xfrm>
            <a:off x="1814002" y="4292839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Gerade Verbindung 56">
            <a:extLst>
              <a:ext uri="{FF2B5EF4-FFF2-40B4-BE49-F238E27FC236}">
                <a16:creationId xmlns:a16="http://schemas.microsoft.com/office/drawing/2014/main" id="{287A2BDE-0F3C-3256-6557-86797A73C616}"/>
              </a:ext>
            </a:extLst>
          </p:cNvPr>
          <p:cNvCxnSpPr>
            <a:cxnSpLocks/>
          </p:cNvCxnSpPr>
          <p:nvPr/>
        </p:nvCxnSpPr>
        <p:spPr bwMode="auto">
          <a:xfrm>
            <a:off x="1891028" y="4292839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Gerade Verbindung 57">
            <a:extLst>
              <a:ext uri="{FF2B5EF4-FFF2-40B4-BE49-F238E27FC236}">
                <a16:creationId xmlns:a16="http://schemas.microsoft.com/office/drawing/2014/main" id="{C76A1473-9EDE-816A-503E-CE2948E05429}"/>
              </a:ext>
            </a:extLst>
          </p:cNvPr>
          <p:cNvCxnSpPr>
            <a:cxnSpLocks/>
          </p:cNvCxnSpPr>
          <p:nvPr/>
        </p:nvCxnSpPr>
        <p:spPr bwMode="auto">
          <a:xfrm>
            <a:off x="1968054" y="4292839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Rechteck 58">
            <a:extLst>
              <a:ext uri="{FF2B5EF4-FFF2-40B4-BE49-F238E27FC236}">
                <a16:creationId xmlns:a16="http://schemas.microsoft.com/office/drawing/2014/main" id="{B49151EC-0018-68AC-9605-CCCFD94F8AAB}"/>
              </a:ext>
            </a:extLst>
          </p:cNvPr>
          <p:cNvSpPr/>
          <p:nvPr/>
        </p:nvSpPr>
        <p:spPr bwMode="auto">
          <a:xfrm>
            <a:off x="2378107" y="4289189"/>
            <a:ext cx="1885243" cy="288838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Data</a:t>
            </a: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12FA6820-CA6C-BDAF-F33B-E8247EDF19EB}"/>
              </a:ext>
            </a:extLst>
          </p:cNvPr>
          <p:cNvSpPr/>
          <p:nvPr/>
        </p:nvSpPr>
        <p:spPr bwMode="auto">
          <a:xfrm>
            <a:off x="4379913" y="4289189"/>
            <a:ext cx="188502" cy="288838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ACK</a:t>
            </a:r>
          </a:p>
        </p:txBody>
      </p:sp>
      <p:cxnSp>
        <p:nvCxnSpPr>
          <p:cNvPr id="61" name="Gerade Verbindung 60">
            <a:extLst>
              <a:ext uri="{FF2B5EF4-FFF2-40B4-BE49-F238E27FC236}">
                <a16:creationId xmlns:a16="http://schemas.microsoft.com/office/drawing/2014/main" id="{59A57F37-3177-D592-D16A-60B259FFAFD4}"/>
              </a:ext>
            </a:extLst>
          </p:cNvPr>
          <p:cNvCxnSpPr>
            <a:cxnSpLocks/>
          </p:cNvCxnSpPr>
          <p:nvPr/>
        </p:nvCxnSpPr>
        <p:spPr bwMode="auto">
          <a:xfrm>
            <a:off x="1968054" y="4292839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Gerade Verbindung 61">
            <a:extLst>
              <a:ext uri="{FF2B5EF4-FFF2-40B4-BE49-F238E27FC236}">
                <a16:creationId xmlns:a16="http://schemas.microsoft.com/office/drawing/2014/main" id="{196C4A5D-66A2-A061-A684-08303D028242}"/>
              </a:ext>
            </a:extLst>
          </p:cNvPr>
          <p:cNvCxnSpPr>
            <a:cxnSpLocks/>
          </p:cNvCxnSpPr>
          <p:nvPr/>
        </p:nvCxnSpPr>
        <p:spPr bwMode="auto">
          <a:xfrm>
            <a:off x="2224056" y="4292839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Gerade Verbindung 62">
            <a:extLst>
              <a:ext uri="{FF2B5EF4-FFF2-40B4-BE49-F238E27FC236}">
                <a16:creationId xmlns:a16="http://schemas.microsoft.com/office/drawing/2014/main" id="{354D436F-EE26-CA81-D217-F4E235D734DC}"/>
              </a:ext>
            </a:extLst>
          </p:cNvPr>
          <p:cNvCxnSpPr>
            <a:cxnSpLocks/>
          </p:cNvCxnSpPr>
          <p:nvPr/>
        </p:nvCxnSpPr>
        <p:spPr bwMode="auto">
          <a:xfrm>
            <a:off x="2301082" y="4292839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Gerade Verbindung 63">
            <a:extLst>
              <a:ext uri="{FF2B5EF4-FFF2-40B4-BE49-F238E27FC236}">
                <a16:creationId xmlns:a16="http://schemas.microsoft.com/office/drawing/2014/main" id="{36515879-C474-BB94-C9B6-AA01B6F75493}"/>
              </a:ext>
            </a:extLst>
          </p:cNvPr>
          <p:cNvCxnSpPr>
            <a:cxnSpLocks/>
          </p:cNvCxnSpPr>
          <p:nvPr/>
        </p:nvCxnSpPr>
        <p:spPr bwMode="auto">
          <a:xfrm>
            <a:off x="2378108" y="4292839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Textfeld 89">
            <a:extLst>
              <a:ext uri="{FF2B5EF4-FFF2-40B4-BE49-F238E27FC236}">
                <a16:creationId xmlns:a16="http://schemas.microsoft.com/office/drawing/2014/main" id="{54A07C09-209B-8634-0297-9069EB3B9759}"/>
              </a:ext>
            </a:extLst>
          </p:cNvPr>
          <p:cNvSpPr txBox="1"/>
          <p:nvPr/>
        </p:nvSpPr>
        <p:spPr>
          <a:xfrm>
            <a:off x="343767" y="3664769"/>
            <a:ext cx="766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(ii)</a:t>
            </a:r>
          </a:p>
        </p:txBody>
      </p: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C0E7E947-E24B-2AE0-35E4-2F0786065C1C}"/>
              </a:ext>
            </a:extLst>
          </p:cNvPr>
          <p:cNvGrpSpPr/>
          <p:nvPr/>
        </p:nvGrpSpPr>
        <p:grpSpPr>
          <a:xfrm>
            <a:off x="343767" y="4636170"/>
            <a:ext cx="5407219" cy="1882480"/>
            <a:chOff x="343767" y="4636170"/>
            <a:chExt cx="5407219" cy="1882480"/>
          </a:xfrm>
        </p:grpSpPr>
        <p:cxnSp>
          <p:nvCxnSpPr>
            <p:cNvPr id="65" name="Gerade Verbindung mit Pfeil 64">
              <a:extLst>
                <a:ext uri="{FF2B5EF4-FFF2-40B4-BE49-F238E27FC236}">
                  <a16:creationId xmlns:a16="http://schemas.microsoft.com/office/drawing/2014/main" id="{2E6DD76E-A0CD-C7A2-752B-6B3086DCB8F9}"/>
                </a:ext>
              </a:extLst>
            </p:cNvPr>
            <p:cNvCxnSpPr/>
            <p:nvPr/>
          </p:nvCxnSpPr>
          <p:spPr bwMode="auto">
            <a:xfrm>
              <a:off x="1444966" y="6333487"/>
              <a:ext cx="4040131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6" name="Textfeld 65">
              <a:extLst>
                <a:ext uri="{FF2B5EF4-FFF2-40B4-BE49-F238E27FC236}">
                  <a16:creationId xmlns:a16="http://schemas.microsoft.com/office/drawing/2014/main" id="{D341046E-70BB-80A3-75D0-F33C28B87086}"/>
                </a:ext>
              </a:extLst>
            </p:cNvPr>
            <p:cNvSpPr txBox="1"/>
            <p:nvPr/>
          </p:nvSpPr>
          <p:spPr>
            <a:xfrm>
              <a:off x="5426731" y="6210873"/>
              <a:ext cx="3242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ysClr val="windowText" lastClr="000000"/>
                  </a:solidFill>
                </a:rPr>
                <a:t>t</a:t>
              </a:r>
              <a:endParaRPr lang="en-US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67" name="Gerade Verbindung mit Pfeil 66">
              <a:extLst>
                <a:ext uri="{FF2B5EF4-FFF2-40B4-BE49-F238E27FC236}">
                  <a16:creationId xmlns:a16="http://schemas.microsoft.com/office/drawing/2014/main" id="{085D3EC3-8C95-B5D0-5BE3-547E885E9CB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444966" y="5003382"/>
              <a:ext cx="0" cy="1330105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9A6A09FD-574C-118E-A09F-406E5E4DF0EC}"/>
                </a:ext>
              </a:extLst>
            </p:cNvPr>
            <p:cNvSpPr txBox="1"/>
            <p:nvPr/>
          </p:nvSpPr>
          <p:spPr>
            <a:xfrm>
              <a:off x="1282838" y="4732879"/>
              <a:ext cx="8559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ysClr val="windowText" lastClr="000000"/>
                  </a:solidFill>
                </a:rPr>
                <a:t>f [MHz]</a:t>
              </a:r>
              <a:endParaRPr lang="en-US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69" name="Gerade Verbindung 68">
              <a:extLst>
                <a:ext uri="{FF2B5EF4-FFF2-40B4-BE49-F238E27FC236}">
                  <a16:creationId xmlns:a16="http://schemas.microsoft.com/office/drawing/2014/main" id="{1E97D98D-7FAC-B9E7-0492-41554F03DAC8}"/>
                </a:ext>
              </a:extLst>
            </p:cNvPr>
            <p:cNvCxnSpPr/>
            <p:nvPr/>
          </p:nvCxnSpPr>
          <p:spPr bwMode="auto">
            <a:xfrm>
              <a:off x="1354084" y="5198593"/>
              <a:ext cx="90881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0" name="Textfeld 69">
              <a:extLst>
                <a:ext uri="{FF2B5EF4-FFF2-40B4-BE49-F238E27FC236}">
                  <a16:creationId xmlns:a16="http://schemas.microsoft.com/office/drawing/2014/main" id="{B99FFCB9-92D4-E76B-4D21-685FECEADF2B}"/>
                </a:ext>
              </a:extLst>
            </p:cNvPr>
            <p:cNvSpPr txBox="1"/>
            <p:nvPr/>
          </p:nvSpPr>
          <p:spPr>
            <a:xfrm>
              <a:off x="929217" y="5044704"/>
              <a:ext cx="4523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ysClr val="windowText" lastClr="000000"/>
                  </a:solidFill>
                </a:rPr>
                <a:t>160</a:t>
              </a:r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71" name="Rechteck 70">
              <a:extLst>
                <a:ext uri="{FF2B5EF4-FFF2-40B4-BE49-F238E27FC236}">
                  <a16:creationId xmlns:a16="http://schemas.microsoft.com/office/drawing/2014/main" id="{749E6E64-4A62-9865-F604-C338C1D2A9E4}"/>
                </a:ext>
              </a:extLst>
            </p:cNvPr>
            <p:cNvSpPr/>
            <p:nvPr/>
          </p:nvSpPr>
          <p:spPr bwMode="auto">
            <a:xfrm>
              <a:off x="1802746" y="6099732"/>
              <a:ext cx="146798" cy="48593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72" name="Rechteck 71">
              <a:extLst>
                <a:ext uri="{FF2B5EF4-FFF2-40B4-BE49-F238E27FC236}">
                  <a16:creationId xmlns:a16="http://schemas.microsoft.com/office/drawing/2014/main" id="{77AA0354-2D7D-5E20-0B94-F52B2D161A12}"/>
                </a:ext>
              </a:extLst>
            </p:cNvPr>
            <p:cNvSpPr/>
            <p:nvPr/>
          </p:nvSpPr>
          <p:spPr bwMode="auto">
            <a:xfrm>
              <a:off x="1950827" y="6102606"/>
              <a:ext cx="245556" cy="45719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73" name="Rechteck 72">
              <a:extLst>
                <a:ext uri="{FF2B5EF4-FFF2-40B4-BE49-F238E27FC236}">
                  <a16:creationId xmlns:a16="http://schemas.microsoft.com/office/drawing/2014/main" id="{30EBD26C-8F5B-986A-9326-76481FD2A1B6}"/>
                </a:ext>
              </a:extLst>
            </p:cNvPr>
            <p:cNvSpPr/>
            <p:nvPr/>
          </p:nvSpPr>
          <p:spPr bwMode="auto">
            <a:xfrm>
              <a:off x="2223877" y="6101732"/>
              <a:ext cx="90784" cy="45719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74" name="Gerade Verbindung 73">
              <a:extLst>
                <a:ext uri="{FF2B5EF4-FFF2-40B4-BE49-F238E27FC236}">
                  <a16:creationId xmlns:a16="http://schemas.microsoft.com/office/drawing/2014/main" id="{6C494D77-8982-3731-D918-3F4BEB3E387C}"/>
                </a:ext>
              </a:extLst>
            </p:cNvPr>
            <p:cNvCxnSpPr/>
            <p:nvPr/>
          </p:nvCxnSpPr>
          <p:spPr bwMode="auto">
            <a:xfrm>
              <a:off x="1938149" y="5202244"/>
              <a:ext cx="0" cy="113489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5" name="Textfeld 74">
              <a:extLst>
                <a:ext uri="{FF2B5EF4-FFF2-40B4-BE49-F238E27FC236}">
                  <a16:creationId xmlns:a16="http://schemas.microsoft.com/office/drawing/2014/main" id="{27D5B57D-4752-EF9F-AB95-110F978FCA00}"/>
                </a:ext>
              </a:extLst>
            </p:cNvPr>
            <p:cNvSpPr txBox="1"/>
            <p:nvPr/>
          </p:nvSpPr>
          <p:spPr>
            <a:xfrm>
              <a:off x="1094265" y="5984236"/>
              <a:ext cx="45238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>
                  <a:solidFill>
                    <a:sysClr val="windowText" lastClr="000000"/>
                  </a:solidFill>
                </a:rPr>
                <a:t>p20</a:t>
              </a:r>
              <a:endParaRPr lang="en-US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77" name="Gerade Verbindung 76">
              <a:extLst>
                <a:ext uri="{FF2B5EF4-FFF2-40B4-BE49-F238E27FC236}">
                  <a16:creationId xmlns:a16="http://schemas.microsoft.com/office/drawing/2014/main" id="{F3F1C237-053F-DD30-CCF2-506C9B46EDD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03067" y="6044648"/>
              <a:ext cx="0" cy="1440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Gerade Verbindung 77">
              <a:extLst>
                <a:ext uri="{FF2B5EF4-FFF2-40B4-BE49-F238E27FC236}">
                  <a16:creationId xmlns:a16="http://schemas.microsoft.com/office/drawing/2014/main" id="{70807F5E-6165-03DB-2F87-C06593F9641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59069" y="6044648"/>
              <a:ext cx="0" cy="1440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Gerade Verbindung 78">
              <a:extLst>
                <a:ext uri="{FF2B5EF4-FFF2-40B4-BE49-F238E27FC236}">
                  <a16:creationId xmlns:a16="http://schemas.microsoft.com/office/drawing/2014/main" id="{B17052CA-F9E0-5DCC-AC83-A69B48EDEB1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836095" y="6044648"/>
              <a:ext cx="0" cy="1440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Gerade Verbindung 79">
              <a:extLst>
                <a:ext uri="{FF2B5EF4-FFF2-40B4-BE49-F238E27FC236}">
                  <a16:creationId xmlns:a16="http://schemas.microsoft.com/office/drawing/2014/main" id="{13AFB792-A82A-D217-6AF1-209BD123B21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13121" y="6044648"/>
              <a:ext cx="0" cy="1440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Gerade Verbindung 80">
              <a:extLst>
                <a:ext uri="{FF2B5EF4-FFF2-40B4-BE49-F238E27FC236}">
                  <a16:creationId xmlns:a16="http://schemas.microsoft.com/office/drawing/2014/main" id="{89530547-05CC-512F-B136-369136C920D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90147" y="6044648"/>
              <a:ext cx="0" cy="1440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2" name="Rechteck 81">
              <a:extLst>
                <a:ext uri="{FF2B5EF4-FFF2-40B4-BE49-F238E27FC236}">
                  <a16:creationId xmlns:a16="http://schemas.microsoft.com/office/drawing/2014/main" id="{34BE2767-D658-370A-C381-56A15E209389}"/>
                </a:ext>
              </a:extLst>
            </p:cNvPr>
            <p:cNvSpPr/>
            <p:nvPr/>
          </p:nvSpPr>
          <p:spPr bwMode="auto">
            <a:xfrm>
              <a:off x="2734542" y="5198592"/>
              <a:ext cx="598934" cy="1134895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Data</a:t>
              </a:r>
            </a:p>
          </p:txBody>
        </p:sp>
        <p:sp>
          <p:nvSpPr>
            <p:cNvPr id="83" name="Rechteck 82">
              <a:extLst>
                <a:ext uri="{FF2B5EF4-FFF2-40B4-BE49-F238E27FC236}">
                  <a16:creationId xmlns:a16="http://schemas.microsoft.com/office/drawing/2014/main" id="{1B29A9B8-28D3-CEA0-AEA7-0703015C03C0}"/>
                </a:ext>
              </a:extLst>
            </p:cNvPr>
            <p:cNvSpPr/>
            <p:nvPr/>
          </p:nvSpPr>
          <p:spPr bwMode="auto">
            <a:xfrm>
              <a:off x="3459078" y="5198591"/>
              <a:ext cx="188502" cy="1134895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7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ACK</a:t>
              </a:r>
            </a:p>
          </p:txBody>
        </p:sp>
        <p:cxnSp>
          <p:nvCxnSpPr>
            <p:cNvPr id="84" name="Gerade Verbindung 83">
              <a:extLst>
                <a:ext uri="{FF2B5EF4-FFF2-40B4-BE49-F238E27FC236}">
                  <a16:creationId xmlns:a16="http://schemas.microsoft.com/office/drawing/2014/main" id="{C00A81D7-ACC9-CF7B-272C-17E4369167D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324488" y="6048299"/>
              <a:ext cx="0" cy="1440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Gerade Verbindung 84">
              <a:extLst>
                <a:ext uri="{FF2B5EF4-FFF2-40B4-BE49-F238E27FC236}">
                  <a16:creationId xmlns:a16="http://schemas.microsoft.com/office/drawing/2014/main" id="{89C2F874-7569-9E34-5A8D-B3EABE65F9B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80490" y="6048299"/>
              <a:ext cx="0" cy="1440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Gerade Verbindung 85">
              <a:extLst>
                <a:ext uri="{FF2B5EF4-FFF2-40B4-BE49-F238E27FC236}">
                  <a16:creationId xmlns:a16="http://schemas.microsoft.com/office/drawing/2014/main" id="{2279BFF4-17A3-B870-CDE5-83AB1738FB9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57516" y="6048299"/>
              <a:ext cx="0" cy="1440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Gerade Verbindung 87">
              <a:extLst>
                <a:ext uri="{FF2B5EF4-FFF2-40B4-BE49-F238E27FC236}">
                  <a16:creationId xmlns:a16="http://schemas.microsoft.com/office/drawing/2014/main" id="{4AE9B0B4-EFC9-54D2-F4FD-3C0D7A6098EB}"/>
                </a:ext>
              </a:extLst>
            </p:cNvPr>
            <p:cNvCxnSpPr/>
            <p:nvPr/>
          </p:nvCxnSpPr>
          <p:spPr bwMode="auto">
            <a:xfrm>
              <a:off x="2517714" y="5217229"/>
              <a:ext cx="0" cy="113489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2" name="Textfeld 91">
              <a:extLst>
                <a:ext uri="{FF2B5EF4-FFF2-40B4-BE49-F238E27FC236}">
                  <a16:creationId xmlns:a16="http://schemas.microsoft.com/office/drawing/2014/main" id="{A3A2F367-0948-61FC-E273-A4D2B0B1A5E5}"/>
                </a:ext>
              </a:extLst>
            </p:cNvPr>
            <p:cNvSpPr txBox="1"/>
            <p:nvPr/>
          </p:nvSpPr>
          <p:spPr>
            <a:xfrm>
              <a:off x="343767" y="5522571"/>
              <a:ext cx="7668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(iii)</a:t>
              </a:r>
            </a:p>
          </p:txBody>
        </p:sp>
        <p:sp>
          <p:nvSpPr>
            <p:cNvPr id="95" name="Legende m. Linie (1) (Markierungsleiste) 94">
              <a:extLst>
                <a:ext uri="{FF2B5EF4-FFF2-40B4-BE49-F238E27FC236}">
                  <a16:creationId xmlns:a16="http://schemas.microsoft.com/office/drawing/2014/main" id="{A8B2731A-4F2E-869E-BD45-7BBB31E32245}"/>
                </a:ext>
              </a:extLst>
            </p:cNvPr>
            <p:cNvSpPr/>
            <p:nvPr/>
          </p:nvSpPr>
          <p:spPr bwMode="auto">
            <a:xfrm rot="16200000">
              <a:off x="3407372" y="3407897"/>
              <a:ext cx="443607" cy="2900154"/>
            </a:xfrm>
            <a:prstGeom prst="accentCallout1">
              <a:avLst>
                <a:gd name="adj1" fmla="val 11109"/>
                <a:gd name="adj2" fmla="val 481"/>
                <a:gd name="adj3" fmla="val -7650"/>
                <a:gd name="adj4" fmla="val -207973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rPr>
                <a:t>Backoff fails with p20 busy</a:t>
              </a:r>
            </a:p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en-US" sz="1200">
                  <a:solidFill>
                    <a:schemeClr val="tx1"/>
                  </a:solidFill>
                </a:rPr>
                <a:t>Restart on idle channel with full bandwidth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cxnSp>
        <p:nvCxnSpPr>
          <p:cNvPr id="100" name="Gerade Verbindung 99">
            <a:extLst>
              <a:ext uri="{FF2B5EF4-FFF2-40B4-BE49-F238E27FC236}">
                <a16:creationId xmlns:a16="http://schemas.microsoft.com/office/drawing/2014/main" id="{A8C40912-87A3-772B-DFDB-4CCCC858DC55}"/>
              </a:ext>
            </a:extLst>
          </p:cNvPr>
          <p:cNvCxnSpPr>
            <a:cxnSpLocks/>
          </p:cNvCxnSpPr>
          <p:nvPr/>
        </p:nvCxnSpPr>
        <p:spPr bwMode="auto">
          <a:xfrm>
            <a:off x="4837104" y="2634088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Gerade Verbindung 100">
            <a:extLst>
              <a:ext uri="{FF2B5EF4-FFF2-40B4-BE49-F238E27FC236}">
                <a16:creationId xmlns:a16="http://schemas.microsoft.com/office/drawing/2014/main" id="{01668167-3A00-901F-437B-D84B3E05702A}"/>
              </a:ext>
            </a:extLst>
          </p:cNvPr>
          <p:cNvCxnSpPr>
            <a:cxnSpLocks/>
          </p:cNvCxnSpPr>
          <p:nvPr/>
        </p:nvCxnSpPr>
        <p:spPr bwMode="auto">
          <a:xfrm>
            <a:off x="4914130" y="2634088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Gerade Verbindung 101">
            <a:extLst>
              <a:ext uri="{FF2B5EF4-FFF2-40B4-BE49-F238E27FC236}">
                <a16:creationId xmlns:a16="http://schemas.microsoft.com/office/drawing/2014/main" id="{CCE9B018-E43F-32B5-855A-DC6481198A87}"/>
              </a:ext>
            </a:extLst>
          </p:cNvPr>
          <p:cNvCxnSpPr>
            <a:cxnSpLocks/>
          </p:cNvCxnSpPr>
          <p:nvPr/>
        </p:nvCxnSpPr>
        <p:spPr bwMode="auto">
          <a:xfrm>
            <a:off x="4991156" y="2634088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7" name="Rechteck 106">
            <a:extLst>
              <a:ext uri="{FF2B5EF4-FFF2-40B4-BE49-F238E27FC236}">
                <a16:creationId xmlns:a16="http://schemas.microsoft.com/office/drawing/2014/main" id="{7AE36E2D-212E-24EE-8C05-83CD6767F8C7}"/>
              </a:ext>
            </a:extLst>
          </p:cNvPr>
          <p:cNvSpPr/>
          <p:nvPr/>
        </p:nvSpPr>
        <p:spPr bwMode="auto">
          <a:xfrm>
            <a:off x="5068182" y="2632981"/>
            <a:ext cx="308125" cy="288838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08" name="Gerade Verbindung 107">
            <a:extLst>
              <a:ext uri="{FF2B5EF4-FFF2-40B4-BE49-F238E27FC236}">
                <a16:creationId xmlns:a16="http://schemas.microsoft.com/office/drawing/2014/main" id="{09163951-297E-895B-2319-443B1F58BE12}"/>
              </a:ext>
            </a:extLst>
          </p:cNvPr>
          <p:cNvCxnSpPr>
            <a:cxnSpLocks/>
          </p:cNvCxnSpPr>
          <p:nvPr/>
        </p:nvCxnSpPr>
        <p:spPr bwMode="auto">
          <a:xfrm>
            <a:off x="4870453" y="2632981"/>
            <a:ext cx="0" cy="31443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Gerade Verbindung 108">
            <a:extLst>
              <a:ext uri="{FF2B5EF4-FFF2-40B4-BE49-F238E27FC236}">
                <a16:creationId xmlns:a16="http://schemas.microsoft.com/office/drawing/2014/main" id="{D0E4F1BF-78DE-7F6A-62A0-C702ABFA1DF9}"/>
              </a:ext>
            </a:extLst>
          </p:cNvPr>
          <p:cNvCxnSpPr>
            <a:cxnSpLocks/>
          </p:cNvCxnSpPr>
          <p:nvPr/>
        </p:nvCxnSpPr>
        <p:spPr bwMode="auto">
          <a:xfrm>
            <a:off x="4835435" y="4293527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Gerade Verbindung 109">
            <a:extLst>
              <a:ext uri="{FF2B5EF4-FFF2-40B4-BE49-F238E27FC236}">
                <a16:creationId xmlns:a16="http://schemas.microsoft.com/office/drawing/2014/main" id="{9BD19EEF-CA48-6D49-8DA1-52F0F0AC00FE}"/>
              </a:ext>
            </a:extLst>
          </p:cNvPr>
          <p:cNvCxnSpPr>
            <a:cxnSpLocks/>
          </p:cNvCxnSpPr>
          <p:nvPr/>
        </p:nvCxnSpPr>
        <p:spPr bwMode="auto">
          <a:xfrm>
            <a:off x="4912461" y="4293527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Gerade Verbindung 110">
            <a:extLst>
              <a:ext uri="{FF2B5EF4-FFF2-40B4-BE49-F238E27FC236}">
                <a16:creationId xmlns:a16="http://schemas.microsoft.com/office/drawing/2014/main" id="{90097064-906B-1411-CF95-FA4F1E75D0FF}"/>
              </a:ext>
            </a:extLst>
          </p:cNvPr>
          <p:cNvCxnSpPr>
            <a:cxnSpLocks/>
          </p:cNvCxnSpPr>
          <p:nvPr/>
        </p:nvCxnSpPr>
        <p:spPr bwMode="auto">
          <a:xfrm>
            <a:off x="4989487" y="4293527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2" name="Rechteck 111">
            <a:extLst>
              <a:ext uri="{FF2B5EF4-FFF2-40B4-BE49-F238E27FC236}">
                <a16:creationId xmlns:a16="http://schemas.microsoft.com/office/drawing/2014/main" id="{E37C9865-A044-31D1-DED8-07E4E6B9D91A}"/>
              </a:ext>
            </a:extLst>
          </p:cNvPr>
          <p:cNvSpPr/>
          <p:nvPr/>
        </p:nvSpPr>
        <p:spPr bwMode="auto">
          <a:xfrm>
            <a:off x="5066513" y="3471959"/>
            <a:ext cx="308125" cy="1109299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13" name="Gerade Verbindung 112">
            <a:extLst>
              <a:ext uri="{FF2B5EF4-FFF2-40B4-BE49-F238E27FC236}">
                <a16:creationId xmlns:a16="http://schemas.microsoft.com/office/drawing/2014/main" id="{741DDE7B-27CD-65AD-E4FD-A6BE47571AB4}"/>
              </a:ext>
            </a:extLst>
          </p:cNvPr>
          <p:cNvCxnSpPr/>
          <p:nvPr/>
        </p:nvCxnSpPr>
        <p:spPr bwMode="auto">
          <a:xfrm>
            <a:off x="4868784" y="3471959"/>
            <a:ext cx="0" cy="113489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19" name="Legende m. Linie (1) (Markierungsleiste) 118">
            <a:extLst>
              <a:ext uri="{FF2B5EF4-FFF2-40B4-BE49-F238E27FC236}">
                <a16:creationId xmlns:a16="http://schemas.microsoft.com/office/drawing/2014/main" id="{40D73FC0-384D-D67C-FB7D-D6F2808E4CC5}"/>
              </a:ext>
            </a:extLst>
          </p:cNvPr>
          <p:cNvSpPr/>
          <p:nvPr/>
        </p:nvSpPr>
        <p:spPr bwMode="auto">
          <a:xfrm rot="16200000">
            <a:off x="3641224" y="1204026"/>
            <a:ext cx="443607" cy="1885236"/>
          </a:xfrm>
          <a:prstGeom prst="accentCallout1">
            <a:avLst>
              <a:gd name="adj1" fmla="val 12607"/>
              <a:gd name="adj2" fmla="val 481"/>
              <a:gd name="adj3" fmla="val -28243"/>
              <a:gd name="adj4" fmla="val -5901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Remember maximum PPDU width for next backoff</a:t>
            </a:r>
          </a:p>
        </p:txBody>
      </p:sp>
      <p:sp>
        <p:nvSpPr>
          <p:cNvPr id="121" name="Legende m. Linie (1) (Markierungsleiste) 120">
            <a:extLst>
              <a:ext uri="{FF2B5EF4-FFF2-40B4-BE49-F238E27FC236}">
                <a16:creationId xmlns:a16="http://schemas.microsoft.com/office/drawing/2014/main" id="{21C90D6E-598E-38B9-D9BA-734248332311}"/>
              </a:ext>
            </a:extLst>
          </p:cNvPr>
          <p:cNvSpPr/>
          <p:nvPr/>
        </p:nvSpPr>
        <p:spPr bwMode="auto">
          <a:xfrm rot="16200000">
            <a:off x="3266296" y="2891011"/>
            <a:ext cx="443607" cy="1885236"/>
          </a:xfrm>
          <a:prstGeom prst="accentCallout1">
            <a:avLst>
              <a:gd name="adj1" fmla="val 12607"/>
              <a:gd name="adj2" fmla="val 481"/>
              <a:gd name="adj3" fmla="val -8063"/>
              <a:gd name="adj4" fmla="val -5300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Remember maximum PPDU width for next backoff</a:t>
            </a:r>
          </a:p>
        </p:txBody>
      </p:sp>
    </p:spTree>
    <p:extLst>
      <p:ext uri="{BB962C8B-B14F-4D97-AF65-F5344CB8AC3E}">
        <p14:creationId xmlns:p14="http://schemas.microsoft.com/office/powerpoint/2010/main" val="2414490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23BE4C-F191-CB90-8669-9AE80DB70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Wi-Fi Adaptation (iv): Slow Fully Dynamic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E944E0-3311-1970-715F-1E9A614FF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9137" y="1633746"/>
            <a:ext cx="5116348" cy="478707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Frequency adaptation same as ”Fully Dynamic”</a:t>
            </a: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Slower time adaptation same as “Slow Dynamic Channel Bandwidth”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915739E-5E28-7E3F-C902-FEB17F8F0D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3E9093-869D-B52B-3DAD-CCD72DF3D1C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BDEC741-2FD0-DE25-ACBB-BD1C7A1B691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 2024</a:t>
            </a:r>
            <a:endParaRPr lang="en-GB"/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E17B8491-3DBC-9FA4-0A99-42C760B26C08}"/>
              </a:ext>
            </a:extLst>
          </p:cNvPr>
          <p:cNvCxnSpPr/>
          <p:nvPr/>
        </p:nvCxnSpPr>
        <p:spPr bwMode="auto">
          <a:xfrm>
            <a:off x="1430150" y="2926577"/>
            <a:ext cx="4040131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7C879034-52A5-F383-E88D-F21354CC66C0}"/>
              </a:ext>
            </a:extLst>
          </p:cNvPr>
          <p:cNvSpPr txBox="1"/>
          <p:nvPr/>
        </p:nvSpPr>
        <p:spPr>
          <a:xfrm>
            <a:off x="5411915" y="2803963"/>
            <a:ext cx="324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ysClr val="windowText" lastClr="000000"/>
                </a:solidFill>
              </a:rPr>
              <a:t>t</a:t>
            </a:r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CFBAB0EE-20BC-A29A-51F7-E2C89DEB9A63}"/>
              </a:ext>
            </a:extLst>
          </p:cNvPr>
          <p:cNvCxnSpPr>
            <a:cxnSpLocks/>
          </p:cNvCxnSpPr>
          <p:nvPr/>
        </p:nvCxnSpPr>
        <p:spPr bwMode="auto">
          <a:xfrm flipV="1">
            <a:off x="1430150" y="1596472"/>
            <a:ext cx="0" cy="133010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E7D9D4CC-0A48-2D1F-B713-F926F81924DA}"/>
              </a:ext>
            </a:extLst>
          </p:cNvPr>
          <p:cNvSpPr txBox="1"/>
          <p:nvPr/>
        </p:nvSpPr>
        <p:spPr>
          <a:xfrm>
            <a:off x="1268022" y="1325969"/>
            <a:ext cx="855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ysClr val="windowText" lastClr="000000"/>
                </a:solidFill>
              </a:rPr>
              <a:t>f [MHz]</a:t>
            </a:r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C0B4C016-2287-A774-1974-801CD5DF6C2C}"/>
              </a:ext>
            </a:extLst>
          </p:cNvPr>
          <p:cNvCxnSpPr/>
          <p:nvPr/>
        </p:nvCxnSpPr>
        <p:spPr bwMode="auto">
          <a:xfrm>
            <a:off x="1339268" y="1791683"/>
            <a:ext cx="90881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7047498F-5397-DE33-0588-2A8B438EC1A1}"/>
              </a:ext>
            </a:extLst>
          </p:cNvPr>
          <p:cNvSpPr txBox="1"/>
          <p:nvPr/>
        </p:nvSpPr>
        <p:spPr>
          <a:xfrm>
            <a:off x="914401" y="1637794"/>
            <a:ext cx="452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ysClr val="windowText" lastClr="000000"/>
                </a:solidFill>
              </a:rPr>
              <a:t>160</a:t>
            </a:r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23989A9-4A3E-54C2-D61A-42679D784883}"/>
              </a:ext>
            </a:extLst>
          </p:cNvPr>
          <p:cNvSpPr/>
          <p:nvPr/>
        </p:nvSpPr>
        <p:spPr bwMode="auto">
          <a:xfrm>
            <a:off x="1529696" y="2471333"/>
            <a:ext cx="146798" cy="48593"/>
          </a:xfrm>
          <a:prstGeom prst="rect">
            <a:avLst/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77C36F7-11B7-F515-F6C5-DA5EACD76332}"/>
              </a:ext>
            </a:extLst>
          </p:cNvPr>
          <p:cNvSpPr/>
          <p:nvPr/>
        </p:nvSpPr>
        <p:spPr bwMode="auto">
          <a:xfrm>
            <a:off x="1677777" y="2474207"/>
            <a:ext cx="245556" cy="45719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403ED06-FA32-F38B-19D3-6467B44D21D8}"/>
              </a:ext>
            </a:extLst>
          </p:cNvPr>
          <p:cNvSpPr/>
          <p:nvPr/>
        </p:nvSpPr>
        <p:spPr bwMode="auto">
          <a:xfrm>
            <a:off x="1950827" y="2473333"/>
            <a:ext cx="90784" cy="45719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58AC77E3-387B-BDC1-F75C-5531A5FABC54}"/>
              </a:ext>
            </a:extLst>
          </p:cNvPr>
          <p:cNvSpPr/>
          <p:nvPr/>
        </p:nvSpPr>
        <p:spPr bwMode="auto">
          <a:xfrm>
            <a:off x="2069105" y="2473333"/>
            <a:ext cx="245556" cy="45719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794D572-95E5-685E-19A1-7204FEBF5025}"/>
              </a:ext>
            </a:extLst>
          </p:cNvPr>
          <p:cNvSpPr/>
          <p:nvPr/>
        </p:nvSpPr>
        <p:spPr bwMode="auto">
          <a:xfrm>
            <a:off x="2342155" y="2472459"/>
            <a:ext cx="90784" cy="45719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9902F8A0-65D2-D730-B83C-D3024E0A5F7B}"/>
              </a:ext>
            </a:extLst>
          </p:cNvPr>
          <p:cNvSpPr/>
          <p:nvPr/>
        </p:nvSpPr>
        <p:spPr bwMode="auto">
          <a:xfrm>
            <a:off x="2456743" y="2472459"/>
            <a:ext cx="245556" cy="45719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41FD6A8-6C3F-6AF6-8052-5AC1535214B4}"/>
              </a:ext>
            </a:extLst>
          </p:cNvPr>
          <p:cNvSpPr/>
          <p:nvPr/>
        </p:nvSpPr>
        <p:spPr bwMode="auto">
          <a:xfrm>
            <a:off x="2729793" y="2471585"/>
            <a:ext cx="90784" cy="45719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E4D8754B-B2F7-01C4-2A92-3DD71E19B84C}"/>
              </a:ext>
            </a:extLst>
          </p:cNvPr>
          <p:cNvCxnSpPr/>
          <p:nvPr/>
        </p:nvCxnSpPr>
        <p:spPr bwMode="auto">
          <a:xfrm>
            <a:off x="1923333" y="1795334"/>
            <a:ext cx="0" cy="113489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D471CB68-357A-6DC3-ADF3-5B3D38DFDBBF}"/>
              </a:ext>
            </a:extLst>
          </p:cNvPr>
          <p:cNvSpPr txBox="1"/>
          <p:nvPr/>
        </p:nvSpPr>
        <p:spPr>
          <a:xfrm>
            <a:off x="1079449" y="2577326"/>
            <a:ext cx="4523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ysClr val="windowText" lastClr="000000"/>
                </a:solidFill>
              </a:rPr>
              <a:t>p20</a:t>
            </a:r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8CB8ADE9-2E3E-1ECF-99E6-FE8CD4D9BC61}"/>
              </a:ext>
            </a:extLst>
          </p:cNvPr>
          <p:cNvCxnSpPr>
            <a:cxnSpLocks/>
          </p:cNvCxnSpPr>
          <p:nvPr/>
        </p:nvCxnSpPr>
        <p:spPr bwMode="auto">
          <a:xfrm>
            <a:off x="1488251" y="2637738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Gerade Verbindung 27">
            <a:extLst>
              <a:ext uri="{FF2B5EF4-FFF2-40B4-BE49-F238E27FC236}">
                <a16:creationId xmlns:a16="http://schemas.microsoft.com/office/drawing/2014/main" id="{11D476A1-5ACA-BDA7-7257-7E0AAC0E8485}"/>
              </a:ext>
            </a:extLst>
          </p:cNvPr>
          <p:cNvCxnSpPr>
            <a:cxnSpLocks/>
          </p:cNvCxnSpPr>
          <p:nvPr/>
        </p:nvCxnSpPr>
        <p:spPr bwMode="auto">
          <a:xfrm>
            <a:off x="1744253" y="2637738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id="{B01738F0-4D0F-4833-07A9-1F7A275272CA}"/>
              </a:ext>
            </a:extLst>
          </p:cNvPr>
          <p:cNvCxnSpPr>
            <a:cxnSpLocks/>
          </p:cNvCxnSpPr>
          <p:nvPr/>
        </p:nvCxnSpPr>
        <p:spPr bwMode="auto">
          <a:xfrm>
            <a:off x="1821279" y="2637738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568CDA2F-D733-F0FC-3CA1-51FCC2FB0D38}"/>
              </a:ext>
            </a:extLst>
          </p:cNvPr>
          <p:cNvCxnSpPr>
            <a:cxnSpLocks/>
          </p:cNvCxnSpPr>
          <p:nvPr/>
        </p:nvCxnSpPr>
        <p:spPr bwMode="auto">
          <a:xfrm>
            <a:off x="1898305" y="2637738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D16549B9-C8EF-D4F2-6F18-F1FB634B365A}"/>
              </a:ext>
            </a:extLst>
          </p:cNvPr>
          <p:cNvCxnSpPr>
            <a:cxnSpLocks/>
          </p:cNvCxnSpPr>
          <p:nvPr/>
        </p:nvCxnSpPr>
        <p:spPr bwMode="auto">
          <a:xfrm>
            <a:off x="1975331" y="2637738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Rechteck 34">
            <a:extLst>
              <a:ext uri="{FF2B5EF4-FFF2-40B4-BE49-F238E27FC236}">
                <a16:creationId xmlns:a16="http://schemas.microsoft.com/office/drawing/2014/main" id="{978B408A-4701-377E-15F8-812629EB5D2A}"/>
              </a:ext>
            </a:extLst>
          </p:cNvPr>
          <p:cNvSpPr/>
          <p:nvPr/>
        </p:nvSpPr>
        <p:spPr bwMode="auto">
          <a:xfrm>
            <a:off x="2385384" y="2634088"/>
            <a:ext cx="1885243" cy="288838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Data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AB911A97-9A7F-0420-54D0-6FA1FAD903EE}"/>
              </a:ext>
            </a:extLst>
          </p:cNvPr>
          <p:cNvSpPr/>
          <p:nvPr/>
        </p:nvSpPr>
        <p:spPr bwMode="auto">
          <a:xfrm>
            <a:off x="4387190" y="2634088"/>
            <a:ext cx="188502" cy="288838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ACK</a:t>
            </a:r>
          </a:p>
        </p:txBody>
      </p: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4FF92DD7-45BD-B90C-37CD-673880CEDD21}"/>
              </a:ext>
            </a:extLst>
          </p:cNvPr>
          <p:cNvCxnSpPr>
            <a:cxnSpLocks/>
          </p:cNvCxnSpPr>
          <p:nvPr/>
        </p:nvCxnSpPr>
        <p:spPr bwMode="auto">
          <a:xfrm>
            <a:off x="1975331" y="2637738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24B2F366-FF3F-1DEA-95A1-03A5AE62FAC6}"/>
              </a:ext>
            </a:extLst>
          </p:cNvPr>
          <p:cNvCxnSpPr>
            <a:cxnSpLocks/>
          </p:cNvCxnSpPr>
          <p:nvPr/>
        </p:nvCxnSpPr>
        <p:spPr bwMode="auto">
          <a:xfrm>
            <a:off x="2231333" y="2637738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26C4109F-563D-2DFC-F794-9FC0D2E41D18}"/>
              </a:ext>
            </a:extLst>
          </p:cNvPr>
          <p:cNvCxnSpPr>
            <a:cxnSpLocks/>
          </p:cNvCxnSpPr>
          <p:nvPr/>
        </p:nvCxnSpPr>
        <p:spPr bwMode="auto">
          <a:xfrm>
            <a:off x="2308359" y="2637738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E38519BB-48AB-073D-C5D1-6A4A2D8ABAC8}"/>
              </a:ext>
            </a:extLst>
          </p:cNvPr>
          <p:cNvCxnSpPr>
            <a:cxnSpLocks/>
          </p:cNvCxnSpPr>
          <p:nvPr/>
        </p:nvCxnSpPr>
        <p:spPr bwMode="auto">
          <a:xfrm>
            <a:off x="2385385" y="2637738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Textfeld 88">
            <a:extLst>
              <a:ext uri="{FF2B5EF4-FFF2-40B4-BE49-F238E27FC236}">
                <a16:creationId xmlns:a16="http://schemas.microsoft.com/office/drawing/2014/main" id="{76DDE751-52AF-B653-970B-2C203A002348}"/>
              </a:ext>
            </a:extLst>
          </p:cNvPr>
          <p:cNvSpPr txBox="1"/>
          <p:nvPr/>
        </p:nvSpPr>
        <p:spPr>
          <a:xfrm>
            <a:off x="343767" y="1918303"/>
            <a:ext cx="701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(</a:t>
            </a:r>
            <a:r>
              <a:rPr lang="en-US" err="1">
                <a:solidFill>
                  <a:schemeClr val="tx1"/>
                </a:solidFill>
              </a:rPr>
              <a:t>i</a:t>
            </a:r>
            <a:r>
              <a:rPr lang="en-US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451201AA-B2CE-C9A0-68A0-2804BF6E1CCC}"/>
              </a:ext>
            </a:extLst>
          </p:cNvPr>
          <p:cNvCxnSpPr/>
          <p:nvPr/>
        </p:nvCxnSpPr>
        <p:spPr bwMode="auto">
          <a:xfrm>
            <a:off x="1422873" y="4581678"/>
            <a:ext cx="4040131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5FFDBE05-3D70-E690-0B06-663102825063}"/>
              </a:ext>
            </a:extLst>
          </p:cNvPr>
          <p:cNvSpPr txBox="1"/>
          <p:nvPr/>
        </p:nvSpPr>
        <p:spPr>
          <a:xfrm>
            <a:off x="5404638" y="4459064"/>
            <a:ext cx="324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ysClr val="windowText" lastClr="000000"/>
                </a:solidFill>
              </a:rPr>
              <a:t>t</a:t>
            </a:r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661F8A8F-EC58-3A9E-6079-4AF832F3F803}"/>
              </a:ext>
            </a:extLst>
          </p:cNvPr>
          <p:cNvCxnSpPr>
            <a:cxnSpLocks/>
          </p:cNvCxnSpPr>
          <p:nvPr/>
        </p:nvCxnSpPr>
        <p:spPr bwMode="auto">
          <a:xfrm flipV="1">
            <a:off x="1422873" y="3251573"/>
            <a:ext cx="0" cy="133010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Textfeld 37">
            <a:extLst>
              <a:ext uri="{FF2B5EF4-FFF2-40B4-BE49-F238E27FC236}">
                <a16:creationId xmlns:a16="http://schemas.microsoft.com/office/drawing/2014/main" id="{4E2F76C2-3745-BF1C-F5F1-3D13750B66E4}"/>
              </a:ext>
            </a:extLst>
          </p:cNvPr>
          <p:cNvSpPr txBox="1"/>
          <p:nvPr/>
        </p:nvSpPr>
        <p:spPr>
          <a:xfrm>
            <a:off x="1260745" y="2981070"/>
            <a:ext cx="855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ysClr val="windowText" lastClr="000000"/>
                </a:solidFill>
              </a:rPr>
              <a:t>f [MHz]</a:t>
            </a:r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39" name="Gerade Verbindung 38">
            <a:extLst>
              <a:ext uri="{FF2B5EF4-FFF2-40B4-BE49-F238E27FC236}">
                <a16:creationId xmlns:a16="http://schemas.microsoft.com/office/drawing/2014/main" id="{57CC22D8-8AFD-3353-7B8F-58DEBCFDB5B3}"/>
              </a:ext>
            </a:extLst>
          </p:cNvPr>
          <p:cNvCxnSpPr/>
          <p:nvPr/>
        </p:nvCxnSpPr>
        <p:spPr bwMode="auto">
          <a:xfrm>
            <a:off x="1331991" y="3446784"/>
            <a:ext cx="90881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Textfeld 39">
            <a:extLst>
              <a:ext uri="{FF2B5EF4-FFF2-40B4-BE49-F238E27FC236}">
                <a16:creationId xmlns:a16="http://schemas.microsoft.com/office/drawing/2014/main" id="{6B90C63C-B817-9565-E5AF-4B64ECEE1E16}"/>
              </a:ext>
            </a:extLst>
          </p:cNvPr>
          <p:cNvSpPr txBox="1"/>
          <p:nvPr/>
        </p:nvSpPr>
        <p:spPr>
          <a:xfrm>
            <a:off x="907124" y="3292895"/>
            <a:ext cx="452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ysClr val="windowText" lastClr="000000"/>
                </a:solidFill>
              </a:rPr>
              <a:t>160</a:t>
            </a:r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5664640B-2609-9A44-6416-C79D228A75C0}"/>
              </a:ext>
            </a:extLst>
          </p:cNvPr>
          <p:cNvSpPr/>
          <p:nvPr/>
        </p:nvSpPr>
        <p:spPr bwMode="auto">
          <a:xfrm>
            <a:off x="1522419" y="4126434"/>
            <a:ext cx="146798" cy="48593"/>
          </a:xfrm>
          <a:prstGeom prst="rect">
            <a:avLst/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D2FAE14C-9FDE-29CF-DFA4-F43CA33277FA}"/>
              </a:ext>
            </a:extLst>
          </p:cNvPr>
          <p:cNvSpPr/>
          <p:nvPr/>
        </p:nvSpPr>
        <p:spPr bwMode="auto">
          <a:xfrm>
            <a:off x="1670500" y="4129308"/>
            <a:ext cx="245556" cy="45719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85CEF9B5-47C7-1470-9764-8AF054782453}"/>
              </a:ext>
            </a:extLst>
          </p:cNvPr>
          <p:cNvSpPr/>
          <p:nvPr/>
        </p:nvSpPr>
        <p:spPr bwMode="auto">
          <a:xfrm>
            <a:off x="1943550" y="4128434"/>
            <a:ext cx="90784" cy="45719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51" name="Gerade Verbindung 50">
            <a:extLst>
              <a:ext uri="{FF2B5EF4-FFF2-40B4-BE49-F238E27FC236}">
                <a16:creationId xmlns:a16="http://schemas.microsoft.com/office/drawing/2014/main" id="{BF6D2FA5-9A78-E161-0C13-4608E12F30C2}"/>
              </a:ext>
            </a:extLst>
          </p:cNvPr>
          <p:cNvCxnSpPr/>
          <p:nvPr/>
        </p:nvCxnSpPr>
        <p:spPr bwMode="auto">
          <a:xfrm>
            <a:off x="1916056" y="3450435"/>
            <a:ext cx="0" cy="113489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Textfeld 51">
            <a:extLst>
              <a:ext uri="{FF2B5EF4-FFF2-40B4-BE49-F238E27FC236}">
                <a16:creationId xmlns:a16="http://schemas.microsoft.com/office/drawing/2014/main" id="{AEB88F61-B0C6-487D-5AD4-EAE1B52BDE09}"/>
              </a:ext>
            </a:extLst>
          </p:cNvPr>
          <p:cNvSpPr txBox="1"/>
          <p:nvPr/>
        </p:nvSpPr>
        <p:spPr>
          <a:xfrm>
            <a:off x="1072172" y="4232427"/>
            <a:ext cx="4523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ysClr val="windowText" lastClr="000000"/>
                </a:solidFill>
              </a:rPr>
              <a:t>p20</a:t>
            </a:r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54" name="Gerade Verbindung 53">
            <a:extLst>
              <a:ext uri="{FF2B5EF4-FFF2-40B4-BE49-F238E27FC236}">
                <a16:creationId xmlns:a16="http://schemas.microsoft.com/office/drawing/2014/main" id="{5E38E998-4C05-5C88-0272-DA14C5715DE3}"/>
              </a:ext>
            </a:extLst>
          </p:cNvPr>
          <p:cNvCxnSpPr>
            <a:cxnSpLocks/>
          </p:cNvCxnSpPr>
          <p:nvPr/>
        </p:nvCxnSpPr>
        <p:spPr bwMode="auto">
          <a:xfrm>
            <a:off x="1480974" y="4292839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Gerade Verbindung 54">
            <a:extLst>
              <a:ext uri="{FF2B5EF4-FFF2-40B4-BE49-F238E27FC236}">
                <a16:creationId xmlns:a16="http://schemas.microsoft.com/office/drawing/2014/main" id="{91203B5F-01B2-6DA3-8808-73C74E5D5413}"/>
              </a:ext>
            </a:extLst>
          </p:cNvPr>
          <p:cNvCxnSpPr>
            <a:cxnSpLocks/>
          </p:cNvCxnSpPr>
          <p:nvPr/>
        </p:nvCxnSpPr>
        <p:spPr bwMode="auto">
          <a:xfrm>
            <a:off x="1736976" y="4292839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Gerade Verbindung 55">
            <a:extLst>
              <a:ext uri="{FF2B5EF4-FFF2-40B4-BE49-F238E27FC236}">
                <a16:creationId xmlns:a16="http://schemas.microsoft.com/office/drawing/2014/main" id="{D2E9A843-0E90-0357-5C81-A436D1DC4B17}"/>
              </a:ext>
            </a:extLst>
          </p:cNvPr>
          <p:cNvCxnSpPr>
            <a:cxnSpLocks/>
          </p:cNvCxnSpPr>
          <p:nvPr/>
        </p:nvCxnSpPr>
        <p:spPr bwMode="auto">
          <a:xfrm>
            <a:off x="1814002" y="4292839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Gerade Verbindung 56">
            <a:extLst>
              <a:ext uri="{FF2B5EF4-FFF2-40B4-BE49-F238E27FC236}">
                <a16:creationId xmlns:a16="http://schemas.microsoft.com/office/drawing/2014/main" id="{287A2BDE-0F3C-3256-6557-86797A73C616}"/>
              </a:ext>
            </a:extLst>
          </p:cNvPr>
          <p:cNvCxnSpPr>
            <a:cxnSpLocks/>
          </p:cNvCxnSpPr>
          <p:nvPr/>
        </p:nvCxnSpPr>
        <p:spPr bwMode="auto">
          <a:xfrm>
            <a:off x="1891028" y="4292839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Gerade Verbindung 57">
            <a:extLst>
              <a:ext uri="{FF2B5EF4-FFF2-40B4-BE49-F238E27FC236}">
                <a16:creationId xmlns:a16="http://schemas.microsoft.com/office/drawing/2014/main" id="{C76A1473-9EDE-816A-503E-CE2948E05429}"/>
              </a:ext>
            </a:extLst>
          </p:cNvPr>
          <p:cNvCxnSpPr>
            <a:cxnSpLocks/>
          </p:cNvCxnSpPr>
          <p:nvPr/>
        </p:nvCxnSpPr>
        <p:spPr bwMode="auto">
          <a:xfrm>
            <a:off x="1968054" y="4292839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Rechteck 58">
            <a:extLst>
              <a:ext uri="{FF2B5EF4-FFF2-40B4-BE49-F238E27FC236}">
                <a16:creationId xmlns:a16="http://schemas.microsoft.com/office/drawing/2014/main" id="{B49151EC-0018-68AC-9605-CCCFD94F8AAB}"/>
              </a:ext>
            </a:extLst>
          </p:cNvPr>
          <p:cNvSpPr/>
          <p:nvPr/>
        </p:nvSpPr>
        <p:spPr bwMode="auto">
          <a:xfrm>
            <a:off x="2378107" y="4289189"/>
            <a:ext cx="1885243" cy="288838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Data</a:t>
            </a: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12FA6820-CA6C-BDAF-F33B-E8247EDF19EB}"/>
              </a:ext>
            </a:extLst>
          </p:cNvPr>
          <p:cNvSpPr/>
          <p:nvPr/>
        </p:nvSpPr>
        <p:spPr bwMode="auto">
          <a:xfrm>
            <a:off x="4379913" y="4289189"/>
            <a:ext cx="188502" cy="288838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ACK</a:t>
            </a:r>
          </a:p>
        </p:txBody>
      </p:sp>
      <p:cxnSp>
        <p:nvCxnSpPr>
          <p:cNvPr id="61" name="Gerade Verbindung 60">
            <a:extLst>
              <a:ext uri="{FF2B5EF4-FFF2-40B4-BE49-F238E27FC236}">
                <a16:creationId xmlns:a16="http://schemas.microsoft.com/office/drawing/2014/main" id="{59A57F37-3177-D592-D16A-60B259FFAFD4}"/>
              </a:ext>
            </a:extLst>
          </p:cNvPr>
          <p:cNvCxnSpPr>
            <a:cxnSpLocks/>
          </p:cNvCxnSpPr>
          <p:nvPr/>
        </p:nvCxnSpPr>
        <p:spPr bwMode="auto">
          <a:xfrm>
            <a:off x="1968054" y="4292839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Gerade Verbindung 61">
            <a:extLst>
              <a:ext uri="{FF2B5EF4-FFF2-40B4-BE49-F238E27FC236}">
                <a16:creationId xmlns:a16="http://schemas.microsoft.com/office/drawing/2014/main" id="{196C4A5D-66A2-A061-A684-08303D028242}"/>
              </a:ext>
            </a:extLst>
          </p:cNvPr>
          <p:cNvCxnSpPr>
            <a:cxnSpLocks/>
          </p:cNvCxnSpPr>
          <p:nvPr/>
        </p:nvCxnSpPr>
        <p:spPr bwMode="auto">
          <a:xfrm>
            <a:off x="2224056" y="4292839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Gerade Verbindung 62">
            <a:extLst>
              <a:ext uri="{FF2B5EF4-FFF2-40B4-BE49-F238E27FC236}">
                <a16:creationId xmlns:a16="http://schemas.microsoft.com/office/drawing/2014/main" id="{354D436F-EE26-CA81-D217-F4E235D734DC}"/>
              </a:ext>
            </a:extLst>
          </p:cNvPr>
          <p:cNvCxnSpPr>
            <a:cxnSpLocks/>
          </p:cNvCxnSpPr>
          <p:nvPr/>
        </p:nvCxnSpPr>
        <p:spPr bwMode="auto">
          <a:xfrm>
            <a:off x="2301082" y="4292839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Gerade Verbindung 63">
            <a:extLst>
              <a:ext uri="{FF2B5EF4-FFF2-40B4-BE49-F238E27FC236}">
                <a16:creationId xmlns:a16="http://schemas.microsoft.com/office/drawing/2014/main" id="{36515879-C474-BB94-C9B6-AA01B6F75493}"/>
              </a:ext>
            </a:extLst>
          </p:cNvPr>
          <p:cNvCxnSpPr>
            <a:cxnSpLocks/>
          </p:cNvCxnSpPr>
          <p:nvPr/>
        </p:nvCxnSpPr>
        <p:spPr bwMode="auto">
          <a:xfrm>
            <a:off x="2378108" y="4292839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Textfeld 89">
            <a:extLst>
              <a:ext uri="{FF2B5EF4-FFF2-40B4-BE49-F238E27FC236}">
                <a16:creationId xmlns:a16="http://schemas.microsoft.com/office/drawing/2014/main" id="{54A07C09-209B-8634-0297-9069EB3B9759}"/>
              </a:ext>
            </a:extLst>
          </p:cNvPr>
          <p:cNvSpPr txBox="1"/>
          <p:nvPr/>
        </p:nvSpPr>
        <p:spPr>
          <a:xfrm>
            <a:off x="343767" y="3664769"/>
            <a:ext cx="766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(ii)</a:t>
            </a:r>
          </a:p>
        </p:txBody>
      </p: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C0E7E947-E24B-2AE0-35E4-2F0786065C1C}"/>
              </a:ext>
            </a:extLst>
          </p:cNvPr>
          <p:cNvGrpSpPr/>
          <p:nvPr/>
        </p:nvGrpSpPr>
        <p:grpSpPr>
          <a:xfrm>
            <a:off x="343767" y="4732879"/>
            <a:ext cx="5407219" cy="1785771"/>
            <a:chOff x="343767" y="4732879"/>
            <a:chExt cx="5407219" cy="1785771"/>
          </a:xfrm>
        </p:grpSpPr>
        <p:cxnSp>
          <p:nvCxnSpPr>
            <p:cNvPr id="65" name="Gerade Verbindung mit Pfeil 64">
              <a:extLst>
                <a:ext uri="{FF2B5EF4-FFF2-40B4-BE49-F238E27FC236}">
                  <a16:creationId xmlns:a16="http://schemas.microsoft.com/office/drawing/2014/main" id="{2E6DD76E-A0CD-C7A2-752B-6B3086DCB8F9}"/>
                </a:ext>
              </a:extLst>
            </p:cNvPr>
            <p:cNvCxnSpPr/>
            <p:nvPr/>
          </p:nvCxnSpPr>
          <p:spPr bwMode="auto">
            <a:xfrm>
              <a:off x="1444966" y="6333487"/>
              <a:ext cx="4040131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6" name="Textfeld 65">
              <a:extLst>
                <a:ext uri="{FF2B5EF4-FFF2-40B4-BE49-F238E27FC236}">
                  <a16:creationId xmlns:a16="http://schemas.microsoft.com/office/drawing/2014/main" id="{D341046E-70BB-80A3-75D0-F33C28B87086}"/>
                </a:ext>
              </a:extLst>
            </p:cNvPr>
            <p:cNvSpPr txBox="1"/>
            <p:nvPr/>
          </p:nvSpPr>
          <p:spPr>
            <a:xfrm>
              <a:off x="5426731" y="6210873"/>
              <a:ext cx="3242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ysClr val="windowText" lastClr="000000"/>
                  </a:solidFill>
                </a:rPr>
                <a:t>t</a:t>
              </a:r>
              <a:endParaRPr lang="en-US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67" name="Gerade Verbindung mit Pfeil 66">
              <a:extLst>
                <a:ext uri="{FF2B5EF4-FFF2-40B4-BE49-F238E27FC236}">
                  <a16:creationId xmlns:a16="http://schemas.microsoft.com/office/drawing/2014/main" id="{085D3EC3-8C95-B5D0-5BE3-547E885E9CB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444966" y="5003382"/>
              <a:ext cx="0" cy="1330105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9A6A09FD-574C-118E-A09F-406E5E4DF0EC}"/>
                </a:ext>
              </a:extLst>
            </p:cNvPr>
            <p:cNvSpPr txBox="1"/>
            <p:nvPr/>
          </p:nvSpPr>
          <p:spPr>
            <a:xfrm>
              <a:off x="1282838" y="4732879"/>
              <a:ext cx="8559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ysClr val="windowText" lastClr="000000"/>
                  </a:solidFill>
                </a:rPr>
                <a:t>f [MHz]</a:t>
              </a:r>
              <a:endParaRPr lang="en-US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69" name="Gerade Verbindung 68">
              <a:extLst>
                <a:ext uri="{FF2B5EF4-FFF2-40B4-BE49-F238E27FC236}">
                  <a16:creationId xmlns:a16="http://schemas.microsoft.com/office/drawing/2014/main" id="{1E97D98D-7FAC-B9E7-0492-41554F03DAC8}"/>
                </a:ext>
              </a:extLst>
            </p:cNvPr>
            <p:cNvCxnSpPr/>
            <p:nvPr/>
          </p:nvCxnSpPr>
          <p:spPr bwMode="auto">
            <a:xfrm>
              <a:off x="1354084" y="5198593"/>
              <a:ext cx="90881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0" name="Textfeld 69">
              <a:extLst>
                <a:ext uri="{FF2B5EF4-FFF2-40B4-BE49-F238E27FC236}">
                  <a16:creationId xmlns:a16="http://schemas.microsoft.com/office/drawing/2014/main" id="{B99FFCB9-92D4-E76B-4D21-685FECEADF2B}"/>
                </a:ext>
              </a:extLst>
            </p:cNvPr>
            <p:cNvSpPr txBox="1"/>
            <p:nvPr/>
          </p:nvSpPr>
          <p:spPr>
            <a:xfrm>
              <a:off x="929217" y="5044704"/>
              <a:ext cx="4523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ysClr val="windowText" lastClr="000000"/>
                  </a:solidFill>
                </a:rPr>
                <a:t>160</a:t>
              </a:r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71" name="Rechteck 70">
              <a:extLst>
                <a:ext uri="{FF2B5EF4-FFF2-40B4-BE49-F238E27FC236}">
                  <a16:creationId xmlns:a16="http://schemas.microsoft.com/office/drawing/2014/main" id="{749E6E64-4A62-9865-F604-C338C1D2A9E4}"/>
                </a:ext>
              </a:extLst>
            </p:cNvPr>
            <p:cNvSpPr/>
            <p:nvPr/>
          </p:nvSpPr>
          <p:spPr bwMode="auto">
            <a:xfrm>
              <a:off x="1802746" y="6099732"/>
              <a:ext cx="146798" cy="48593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72" name="Rechteck 71">
              <a:extLst>
                <a:ext uri="{FF2B5EF4-FFF2-40B4-BE49-F238E27FC236}">
                  <a16:creationId xmlns:a16="http://schemas.microsoft.com/office/drawing/2014/main" id="{77AA0354-2D7D-5E20-0B94-F52B2D161A12}"/>
                </a:ext>
              </a:extLst>
            </p:cNvPr>
            <p:cNvSpPr/>
            <p:nvPr/>
          </p:nvSpPr>
          <p:spPr bwMode="auto">
            <a:xfrm>
              <a:off x="1950827" y="6102606"/>
              <a:ext cx="245556" cy="45719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73" name="Rechteck 72">
              <a:extLst>
                <a:ext uri="{FF2B5EF4-FFF2-40B4-BE49-F238E27FC236}">
                  <a16:creationId xmlns:a16="http://schemas.microsoft.com/office/drawing/2014/main" id="{30EBD26C-8F5B-986A-9326-76481FD2A1B6}"/>
                </a:ext>
              </a:extLst>
            </p:cNvPr>
            <p:cNvSpPr/>
            <p:nvPr/>
          </p:nvSpPr>
          <p:spPr bwMode="auto">
            <a:xfrm>
              <a:off x="2223877" y="6101732"/>
              <a:ext cx="90784" cy="45719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74" name="Gerade Verbindung 73">
              <a:extLst>
                <a:ext uri="{FF2B5EF4-FFF2-40B4-BE49-F238E27FC236}">
                  <a16:creationId xmlns:a16="http://schemas.microsoft.com/office/drawing/2014/main" id="{6C494D77-8982-3731-D918-3F4BEB3E387C}"/>
                </a:ext>
              </a:extLst>
            </p:cNvPr>
            <p:cNvCxnSpPr/>
            <p:nvPr/>
          </p:nvCxnSpPr>
          <p:spPr bwMode="auto">
            <a:xfrm>
              <a:off x="1938149" y="5202244"/>
              <a:ext cx="0" cy="113489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5" name="Textfeld 74">
              <a:extLst>
                <a:ext uri="{FF2B5EF4-FFF2-40B4-BE49-F238E27FC236}">
                  <a16:creationId xmlns:a16="http://schemas.microsoft.com/office/drawing/2014/main" id="{27D5B57D-4752-EF9F-AB95-110F978FCA00}"/>
                </a:ext>
              </a:extLst>
            </p:cNvPr>
            <p:cNvSpPr txBox="1"/>
            <p:nvPr/>
          </p:nvSpPr>
          <p:spPr>
            <a:xfrm>
              <a:off x="1094265" y="5984236"/>
              <a:ext cx="45238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>
                  <a:solidFill>
                    <a:sysClr val="windowText" lastClr="000000"/>
                  </a:solidFill>
                </a:rPr>
                <a:t>p20</a:t>
              </a:r>
              <a:endParaRPr lang="en-US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77" name="Gerade Verbindung 76">
              <a:extLst>
                <a:ext uri="{FF2B5EF4-FFF2-40B4-BE49-F238E27FC236}">
                  <a16:creationId xmlns:a16="http://schemas.microsoft.com/office/drawing/2014/main" id="{F3F1C237-053F-DD30-CCF2-506C9B46EDD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03067" y="6044648"/>
              <a:ext cx="0" cy="1440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Gerade Verbindung 77">
              <a:extLst>
                <a:ext uri="{FF2B5EF4-FFF2-40B4-BE49-F238E27FC236}">
                  <a16:creationId xmlns:a16="http://schemas.microsoft.com/office/drawing/2014/main" id="{70807F5E-6165-03DB-2F87-C06593F9641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59069" y="6044648"/>
              <a:ext cx="0" cy="1440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Gerade Verbindung 78">
              <a:extLst>
                <a:ext uri="{FF2B5EF4-FFF2-40B4-BE49-F238E27FC236}">
                  <a16:creationId xmlns:a16="http://schemas.microsoft.com/office/drawing/2014/main" id="{B17052CA-F9E0-5DCC-AC83-A69B48EDEB1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836095" y="6044648"/>
              <a:ext cx="0" cy="1440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Gerade Verbindung 79">
              <a:extLst>
                <a:ext uri="{FF2B5EF4-FFF2-40B4-BE49-F238E27FC236}">
                  <a16:creationId xmlns:a16="http://schemas.microsoft.com/office/drawing/2014/main" id="{13AFB792-A82A-D217-6AF1-209BD123B21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13121" y="6044648"/>
              <a:ext cx="0" cy="1440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Gerade Verbindung 80">
              <a:extLst>
                <a:ext uri="{FF2B5EF4-FFF2-40B4-BE49-F238E27FC236}">
                  <a16:creationId xmlns:a16="http://schemas.microsoft.com/office/drawing/2014/main" id="{89530547-05CC-512F-B136-369136C920D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90147" y="6044648"/>
              <a:ext cx="0" cy="1440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2" name="Rechteck 81">
              <a:extLst>
                <a:ext uri="{FF2B5EF4-FFF2-40B4-BE49-F238E27FC236}">
                  <a16:creationId xmlns:a16="http://schemas.microsoft.com/office/drawing/2014/main" id="{34BE2767-D658-370A-C381-56A15E209389}"/>
                </a:ext>
              </a:extLst>
            </p:cNvPr>
            <p:cNvSpPr/>
            <p:nvPr/>
          </p:nvSpPr>
          <p:spPr bwMode="auto">
            <a:xfrm>
              <a:off x="2734542" y="5198592"/>
              <a:ext cx="598934" cy="1134895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Data</a:t>
              </a:r>
            </a:p>
          </p:txBody>
        </p:sp>
        <p:sp>
          <p:nvSpPr>
            <p:cNvPr id="83" name="Rechteck 82">
              <a:extLst>
                <a:ext uri="{FF2B5EF4-FFF2-40B4-BE49-F238E27FC236}">
                  <a16:creationId xmlns:a16="http://schemas.microsoft.com/office/drawing/2014/main" id="{1B29A9B8-28D3-CEA0-AEA7-0703015C03C0}"/>
                </a:ext>
              </a:extLst>
            </p:cNvPr>
            <p:cNvSpPr/>
            <p:nvPr/>
          </p:nvSpPr>
          <p:spPr bwMode="auto">
            <a:xfrm>
              <a:off x="3459078" y="5198591"/>
              <a:ext cx="188502" cy="1134895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7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ACK</a:t>
              </a:r>
            </a:p>
          </p:txBody>
        </p:sp>
        <p:cxnSp>
          <p:nvCxnSpPr>
            <p:cNvPr id="84" name="Gerade Verbindung 83">
              <a:extLst>
                <a:ext uri="{FF2B5EF4-FFF2-40B4-BE49-F238E27FC236}">
                  <a16:creationId xmlns:a16="http://schemas.microsoft.com/office/drawing/2014/main" id="{C00A81D7-ACC9-CF7B-272C-17E4369167D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324488" y="6048299"/>
              <a:ext cx="0" cy="1440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Gerade Verbindung 84">
              <a:extLst>
                <a:ext uri="{FF2B5EF4-FFF2-40B4-BE49-F238E27FC236}">
                  <a16:creationId xmlns:a16="http://schemas.microsoft.com/office/drawing/2014/main" id="{89C2F874-7569-9E34-5A8D-B3EABE65F9B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80490" y="6048299"/>
              <a:ext cx="0" cy="1440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Gerade Verbindung 85">
              <a:extLst>
                <a:ext uri="{FF2B5EF4-FFF2-40B4-BE49-F238E27FC236}">
                  <a16:creationId xmlns:a16="http://schemas.microsoft.com/office/drawing/2014/main" id="{2279BFF4-17A3-B870-CDE5-83AB1738FB9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57516" y="6048299"/>
              <a:ext cx="0" cy="1440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Gerade Verbindung 87">
              <a:extLst>
                <a:ext uri="{FF2B5EF4-FFF2-40B4-BE49-F238E27FC236}">
                  <a16:creationId xmlns:a16="http://schemas.microsoft.com/office/drawing/2014/main" id="{4AE9B0B4-EFC9-54D2-F4FD-3C0D7A6098EB}"/>
                </a:ext>
              </a:extLst>
            </p:cNvPr>
            <p:cNvCxnSpPr/>
            <p:nvPr/>
          </p:nvCxnSpPr>
          <p:spPr bwMode="auto">
            <a:xfrm>
              <a:off x="2517714" y="5217229"/>
              <a:ext cx="0" cy="113489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2" name="Textfeld 91">
              <a:extLst>
                <a:ext uri="{FF2B5EF4-FFF2-40B4-BE49-F238E27FC236}">
                  <a16:creationId xmlns:a16="http://schemas.microsoft.com/office/drawing/2014/main" id="{A3A2F367-0948-61FC-E273-A4D2B0B1A5E5}"/>
                </a:ext>
              </a:extLst>
            </p:cNvPr>
            <p:cNvSpPr txBox="1"/>
            <p:nvPr/>
          </p:nvSpPr>
          <p:spPr>
            <a:xfrm>
              <a:off x="343767" y="5522571"/>
              <a:ext cx="7668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(iii)</a:t>
              </a:r>
            </a:p>
          </p:txBody>
        </p:sp>
      </p:grpSp>
      <p:cxnSp>
        <p:nvCxnSpPr>
          <p:cNvPr id="100" name="Gerade Verbindung 99">
            <a:extLst>
              <a:ext uri="{FF2B5EF4-FFF2-40B4-BE49-F238E27FC236}">
                <a16:creationId xmlns:a16="http://schemas.microsoft.com/office/drawing/2014/main" id="{A8C40912-87A3-772B-DFDB-4CCCC858DC55}"/>
              </a:ext>
            </a:extLst>
          </p:cNvPr>
          <p:cNvCxnSpPr>
            <a:cxnSpLocks/>
          </p:cNvCxnSpPr>
          <p:nvPr/>
        </p:nvCxnSpPr>
        <p:spPr bwMode="auto">
          <a:xfrm>
            <a:off x="4837104" y="2634088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Gerade Verbindung 100">
            <a:extLst>
              <a:ext uri="{FF2B5EF4-FFF2-40B4-BE49-F238E27FC236}">
                <a16:creationId xmlns:a16="http://schemas.microsoft.com/office/drawing/2014/main" id="{01668167-3A00-901F-437B-D84B3E05702A}"/>
              </a:ext>
            </a:extLst>
          </p:cNvPr>
          <p:cNvCxnSpPr>
            <a:cxnSpLocks/>
          </p:cNvCxnSpPr>
          <p:nvPr/>
        </p:nvCxnSpPr>
        <p:spPr bwMode="auto">
          <a:xfrm>
            <a:off x="4914130" y="2634088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Gerade Verbindung 101">
            <a:extLst>
              <a:ext uri="{FF2B5EF4-FFF2-40B4-BE49-F238E27FC236}">
                <a16:creationId xmlns:a16="http://schemas.microsoft.com/office/drawing/2014/main" id="{CCE9B018-E43F-32B5-855A-DC6481198A87}"/>
              </a:ext>
            </a:extLst>
          </p:cNvPr>
          <p:cNvCxnSpPr>
            <a:cxnSpLocks/>
          </p:cNvCxnSpPr>
          <p:nvPr/>
        </p:nvCxnSpPr>
        <p:spPr bwMode="auto">
          <a:xfrm>
            <a:off x="4991156" y="2634088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7" name="Rechteck 106">
            <a:extLst>
              <a:ext uri="{FF2B5EF4-FFF2-40B4-BE49-F238E27FC236}">
                <a16:creationId xmlns:a16="http://schemas.microsoft.com/office/drawing/2014/main" id="{7AE36E2D-212E-24EE-8C05-83CD6767F8C7}"/>
              </a:ext>
            </a:extLst>
          </p:cNvPr>
          <p:cNvSpPr/>
          <p:nvPr/>
        </p:nvSpPr>
        <p:spPr bwMode="auto">
          <a:xfrm>
            <a:off x="5068182" y="2632981"/>
            <a:ext cx="308125" cy="288838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08" name="Gerade Verbindung 107">
            <a:extLst>
              <a:ext uri="{FF2B5EF4-FFF2-40B4-BE49-F238E27FC236}">
                <a16:creationId xmlns:a16="http://schemas.microsoft.com/office/drawing/2014/main" id="{09163951-297E-895B-2319-443B1F58BE12}"/>
              </a:ext>
            </a:extLst>
          </p:cNvPr>
          <p:cNvCxnSpPr>
            <a:cxnSpLocks/>
          </p:cNvCxnSpPr>
          <p:nvPr/>
        </p:nvCxnSpPr>
        <p:spPr bwMode="auto">
          <a:xfrm>
            <a:off x="4870453" y="2632981"/>
            <a:ext cx="0" cy="31443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Gerade Verbindung 108">
            <a:extLst>
              <a:ext uri="{FF2B5EF4-FFF2-40B4-BE49-F238E27FC236}">
                <a16:creationId xmlns:a16="http://schemas.microsoft.com/office/drawing/2014/main" id="{D0E4F1BF-78DE-7F6A-62A0-C702ABFA1DF9}"/>
              </a:ext>
            </a:extLst>
          </p:cNvPr>
          <p:cNvCxnSpPr>
            <a:cxnSpLocks/>
          </p:cNvCxnSpPr>
          <p:nvPr/>
        </p:nvCxnSpPr>
        <p:spPr bwMode="auto">
          <a:xfrm>
            <a:off x="4835435" y="4293527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Gerade Verbindung 109">
            <a:extLst>
              <a:ext uri="{FF2B5EF4-FFF2-40B4-BE49-F238E27FC236}">
                <a16:creationId xmlns:a16="http://schemas.microsoft.com/office/drawing/2014/main" id="{9BD19EEF-CA48-6D49-8DA1-52F0F0AC00FE}"/>
              </a:ext>
            </a:extLst>
          </p:cNvPr>
          <p:cNvCxnSpPr>
            <a:cxnSpLocks/>
          </p:cNvCxnSpPr>
          <p:nvPr/>
        </p:nvCxnSpPr>
        <p:spPr bwMode="auto">
          <a:xfrm>
            <a:off x="4912461" y="4293527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Gerade Verbindung 110">
            <a:extLst>
              <a:ext uri="{FF2B5EF4-FFF2-40B4-BE49-F238E27FC236}">
                <a16:creationId xmlns:a16="http://schemas.microsoft.com/office/drawing/2014/main" id="{90097064-906B-1411-CF95-FA4F1E75D0FF}"/>
              </a:ext>
            </a:extLst>
          </p:cNvPr>
          <p:cNvCxnSpPr>
            <a:cxnSpLocks/>
          </p:cNvCxnSpPr>
          <p:nvPr/>
        </p:nvCxnSpPr>
        <p:spPr bwMode="auto">
          <a:xfrm>
            <a:off x="4989487" y="4293527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2" name="Rechteck 111">
            <a:extLst>
              <a:ext uri="{FF2B5EF4-FFF2-40B4-BE49-F238E27FC236}">
                <a16:creationId xmlns:a16="http://schemas.microsoft.com/office/drawing/2014/main" id="{E37C9865-A044-31D1-DED8-07E4E6B9D91A}"/>
              </a:ext>
            </a:extLst>
          </p:cNvPr>
          <p:cNvSpPr/>
          <p:nvPr/>
        </p:nvSpPr>
        <p:spPr bwMode="auto">
          <a:xfrm>
            <a:off x="5066513" y="3471959"/>
            <a:ext cx="308125" cy="1109299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13" name="Gerade Verbindung 112">
            <a:extLst>
              <a:ext uri="{FF2B5EF4-FFF2-40B4-BE49-F238E27FC236}">
                <a16:creationId xmlns:a16="http://schemas.microsoft.com/office/drawing/2014/main" id="{741DDE7B-27CD-65AD-E4FD-A6BE47571AB4}"/>
              </a:ext>
            </a:extLst>
          </p:cNvPr>
          <p:cNvCxnSpPr/>
          <p:nvPr/>
        </p:nvCxnSpPr>
        <p:spPr bwMode="auto">
          <a:xfrm>
            <a:off x="4868784" y="3471959"/>
            <a:ext cx="0" cy="113489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Rechteck 31">
            <a:extLst>
              <a:ext uri="{FF2B5EF4-FFF2-40B4-BE49-F238E27FC236}">
                <a16:creationId xmlns:a16="http://schemas.microsoft.com/office/drawing/2014/main" id="{075B7BCE-D9BB-9E48-87DF-1DB72F70A3E5}"/>
              </a:ext>
            </a:extLst>
          </p:cNvPr>
          <p:cNvSpPr/>
          <p:nvPr/>
        </p:nvSpPr>
        <p:spPr bwMode="auto">
          <a:xfrm>
            <a:off x="2385383" y="1794040"/>
            <a:ext cx="1885243" cy="606291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Data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507FB59A-CC88-9FEE-9698-ABF98A1925C2}"/>
              </a:ext>
            </a:extLst>
          </p:cNvPr>
          <p:cNvSpPr/>
          <p:nvPr/>
        </p:nvSpPr>
        <p:spPr bwMode="auto">
          <a:xfrm>
            <a:off x="4391942" y="1794040"/>
            <a:ext cx="184488" cy="594826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ACK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1AE4243D-DC45-A85C-433F-3AF4093E7575}"/>
              </a:ext>
            </a:extLst>
          </p:cNvPr>
          <p:cNvSpPr/>
          <p:nvPr/>
        </p:nvSpPr>
        <p:spPr bwMode="auto">
          <a:xfrm>
            <a:off x="5066513" y="1790492"/>
            <a:ext cx="308125" cy="606291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B99CD97C-8CBF-EAB3-8530-AD1A3166FB80}"/>
              </a:ext>
            </a:extLst>
          </p:cNvPr>
          <p:cNvSpPr/>
          <p:nvPr/>
        </p:nvSpPr>
        <p:spPr bwMode="auto">
          <a:xfrm>
            <a:off x="2383192" y="3471959"/>
            <a:ext cx="1885243" cy="606291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Data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602322FD-F08C-3859-9E98-F53B07F8AA7E}"/>
              </a:ext>
            </a:extLst>
          </p:cNvPr>
          <p:cNvSpPr/>
          <p:nvPr/>
        </p:nvSpPr>
        <p:spPr bwMode="auto">
          <a:xfrm>
            <a:off x="4389751" y="3471959"/>
            <a:ext cx="184488" cy="594826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ACK</a:t>
            </a:r>
          </a:p>
        </p:txBody>
      </p:sp>
    </p:spTree>
    <p:extLst>
      <p:ext uri="{BB962C8B-B14F-4D97-AF65-F5344CB8AC3E}">
        <p14:creationId xmlns:p14="http://schemas.microsoft.com/office/powerpoint/2010/main" val="1788660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E3CD42-C86A-19DB-1B77-442A65959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B71E06-98B6-BB14-8BCB-6DC43D368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7335" y="1981201"/>
            <a:ext cx="5108149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/>
              <a:t>”Fully Dynamic” achieves the best latency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“Dynamic Channel Bandwidth” has very similar results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Latency-sensitive traffic requires low channel access delay, but no high throughput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Slow variants suffer from random frequency hopping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No learning / prediction of hopping pattern possible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DB2C34D-C598-8E23-7153-6EB1EBC4D5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54A1E5-F907-230E-9D2B-F7EE26C60B3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7096A33-81E9-5745-4316-47B5AF7AD1C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 2024</a:t>
            </a:r>
            <a:endParaRPr lang="en-GB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AC2F7CE-BB3A-8D81-9159-C93B63FAA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581" y="2167682"/>
            <a:ext cx="5188085" cy="389106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2925614-016C-1C8D-BB0B-72B3B6C77E21}"/>
              </a:ext>
            </a:extLst>
          </p:cNvPr>
          <p:cNvSpPr txBox="1"/>
          <p:nvPr/>
        </p:nvSpPr>
        <p:spPr>
          <a:xfrm>
            <a:off x="1653703" y="2097933"/>
            <a:ext cx="402725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 median </a:t>
            </a:r>
            <a:r>
              <a:rPr lang="en-US" sz="1600" b="0">
                <a:solidFill>
                  <a:schemeClr val="tx1"/>
                </a:solidFill>
              </a:rPr>
              <a:t>(solid)</a:t>
            </a:r>
            <a:r>
              <a:rPr lang="en-US" sz="1600">
                <a:solidFill>
                  <a:schemeClr val="tx1"/>
                </a:solidFill>
              </a:rPr>
              <a:t> &amp; 95-percentile </a:t>
            </a:r>
            <a:r>
              <a:rPr lang="en-US" sz="1600" b="0">
                <a:solidFill>
                  <a:schemeClr val="tx1"/>
                </a:solidFill>
              </a:rPr>
              <a:t>(dashed)</a:t>
            </a:r>
            <a:endParaRPr 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97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E3CD42-C86A-19DB-1B77-442A65959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</a:t>
            </a:r>
            <a:br>
              <a:rPr lang="en-US"/>
            </a:br>
            <a:r>
              <a:rPr lang="en-US"/>
              <a:t>Bluetooth without Wi-Fi’s primary-20MHz channels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B71E06-98B6-BB14-8BCB-6DC43D368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7335" y="1981201"/>
            <a:ext cx="5108149" cy="4113213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/>
              <a:t>Bluetooth does not use Wi-Fi’s primary scanning channels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20 MHz channel of every 80 MHz channel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480 MHz − 120 MHz = 360 MHz remaining spectrum for NBFH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Deviation from “Assumption 2”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No bandwidth adaptation: increase in delay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Bluetooth links are limited to less bandwidth, hence more likely to block Wi-Fi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”Fully Dynamic”: No effect of Bluetooth transmissions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“Dynamic Channel Bandwidth”: Only small effect of Bluetooth transmissions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DB2C34D-C598-8E23-7153-6EB1EBC4D5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54A1E5-F907-230E-9D2B-F7EE26C60B3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7096A33-81E9-5745-4316-47B5AF7AD1C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 2024</a:t>
            </a:r>
            <a:endParaRPr lang="en-GB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AC2F7CE-BB3A-8D81-9159-C93B63FAA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581" y="2167682"/>
            <a:ext cx="5188085" cy="389106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2925614-016C-1C8D-BB0B-72B3B6C77E21}"/>
              </a:ext>
            </a:extLst>
          </p:cNvPr>
          <p:cNvSpPr txBox="1"/>
          <p:nvPr/>
        </p:nvSpPr>
        <p:spPr>
          <a:xfrm>
            <a:off x="1653703" y="2097933"/>
            <a:ext cx="402725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 median </a:t>
            </a:r>
            <a:r>
              <a:rPr lang="en-US" sz="1600" b="0">
                <a:solidFill>
                  <a:schemeClr val="tx1"/>
                </a:solidFill>
              </a:rPr>
              <a:t>(solid)</a:t>
            </a:r>
            <a:r>
              <a:rPr lang="en-US" sz="1600">
                <a:solidFill>
                  <a:schemeClr val="tx1"/>
                </a:solidFill>
              </a:rPr>
              <a:t> &amp; 95-percentile </a:t>
            </a:r>
            <a:r>
              <a:rPr lang="en-US" sz="1600" b="0">
                <a:solidFill>
                  <a:schemeClr val="tx1"/>
                </a:solidFill>
              </a:rPr>
              <a:t>(dashed)</a:t>
            </a:r>
            <a:endParaRPr 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967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F74CC53-BF8F-D21D-DC96-5B7938DFE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9BECD594-776A-FF4F-B4E9-5EA8860FF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/>
              <a:t>Adaptive channel bandwidth selection is necessary for </a:t>
            </a:r>
            <a:br>
              <a:rPr lang="en-US"/>
            </a:br>
            <a:r>
              <a:rPr lang="en-US"/>
              <a:t>low-latency traffic under Narrowband Frequency-Hopping (NBFH) interference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Impact depends on the adaptivity scheme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A simplistic dynamic bandwidth adaptation performs as nearly good as the fully dynamic upper-bound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Coexistence should assume adaptivity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7619594-07E2-9F67-16F1-AEDD18D297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1041022-06BC-3512-CFCE-C39EE411B17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9AB51E8-08D5-2BBD-C73D-6260AA093C1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62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400128-3171-6527-54A7-3477CB934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if ...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F12F66-FBCA-BCAD-C50A-09DAE7B655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/>
              <a:t>Until now: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Wi-Fi uses 3 ×160MHz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Bluetooth uses 480MHz or 360MHz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What if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Wi-Fi detects the presence of Bluetooth, and uses </a:t>
            </a:r>
            <a:r>
              <a:rPr lang="en-US" b="1"/>
              <a:t>static puncturing </a:t>
            </a:r>
            <a:r>
              <a:rPr lang="en-US"/>
              <a:t>to vacate x MHz of the spectrum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Bluetooth detects that some parts of the spectrum are not used by Wi-Fi, and uses </a:t>
            </a:r>
            <a:r>
              <a:rPr lang="en-US" b="1"/>
              <a:t>Adaptive Frequency Hopping</a:t>
            </a:r>
            <a:r>
              <a:rPr lang="en-US"/>
              <a:t> to limit the channel set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Result: separation in frequency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Gaming delay is essentially undisturbed by reduced spectrum – but gains from immediate channel access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Challenges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Detection probability / false negatives &amp; positives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Transition 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Dynamic scenarios / how to re-allocate vacated spectrum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/>
          </a:p>
          <a:p>
            <a:endParaRPr lang="en-US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E2678C8C-57F3-C29D-D4E4-1E391AE1B9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6013" y="2132806"/>
            <a:ext cx="5080000" cy="3810000"/>
          </a:xfrm>
          <a:prstGeom prst="rect">
            <a:avLst/>
          </a:prstGeom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E411EDA-AEE6-FCB5-D863-751C8BE1CB3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 2024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1FB43C5-9274-8B40-936E-BB2953A00D8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E0E3C0B-F0DD-B741-13A6-D910BA04AC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9A49E70-D6F2-5899-CC18-562AB296AFBE}"/>
              </a:ext>
            </a:extLst>
          </p:cNvPr>
          <p:cNvSpPr txBox="1"/>
          <p:nvPr/>
        </p:nvSpPr>
        <p:spPr>
          <a:xfrm>
            <a:off x="6196013" y="1919591"/>
            <a:ext cx="5077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Wi-Fi Gaming Delay with static puncturing</a:t>
            </a:r>
          </a:p>
        </p:txBody>
      </p:sp>
    </p:spTree>
    <p:extLst>
      <p:ext uri="{BB962C8B-B14F-4D97-AF65-F5344CB8AC3E}">
        <p14:creationId xmlns:p14="http://schemas.microsoft.com/office/powerpoint/2010/main" val="639059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4C68BC-47BE-0E21-9B8A-B6C8B59F4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0BF6A5-D0BC-867A-7A7F-0FEFCA353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[1] Sebastian Max et al., “IEEE 802.11 and Bluetooth Coexistence Simulations,” IEEE 802.11 submission 11-23/1477r1</a:t>
            </a:r>
          </a:p>
          <a:p>
            <a:r>
              <a:rPr lang="en-US"/>
              <a:t>[2] </a:t>
            </a:r>
            <a:r>
              <a:rPr lang="en-US" err="1"/>
              <a:t>Menzo</a:t>
            </a:r>
            <a:r>
              <a:rPr lang="en-US"/>
              <a:t> </a:t>
            </a:r>
            <a:r>
              <a:rPr lang="en-US" err="1"/>
              <a:t>Wentink</a:t>
            </a:r>
            <a:r>
              <a:rPr lang="en-US"/>
              <a:t>, “NBFH coexistence with Wi-Fi,” IEEE 802.11 submission 11-23/1622r0</a:t>
            </a:r>
          </a:p>
          <a:p>
            <a:r>
              <a:rPr lang="en-US"/>
              <a:t>[3] Sebastian Max et al., “Evaluation of Puncturing for Coexistence of IEEE 802.11 and Bluetooth in 6 GHz,” IEEE 802.11 submission 11-24/055r0</a:t>
            </a:r>
          </a:p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6671DC8-0FC6-BE62-546C-77FE8CC6B1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81FF2C-8F84-8024-7B69-7E06EDD67B8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D68E045-9F97-D96E-C97C-A3C592D5894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736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BC475D-2BAD-011B-D8C3-2B4B57C403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Annex: Cloud Gaming Traffic Model &amp; KPI</a:t>
            </a:r>
          </a:p>
        </p:txBody>
      </p:sp>
    </p:spTree>
    <p:extLst>
      <p:ext uri="{BB962C8B-B14F-4D97-AF65-F5344CB8AC3E}">
        <p14:creationId xmlns:p14="http://schemas.microsoft.com/office/powerpoint/2010/main" val="1897194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6">
            <a:extLst>
              <a:ext uri="{FF2B5EF4-FFF2-40B4-BE49-F238E27FC236}">
                <a16:creationId xmlns:a16="http://schemas.microsoft.com/office/drawing/2014/main" id="{DD29719C-E86A-F2D3-51DE-2520DAE456EA}"/>
              </a:ext>
            </a:extLst>
          </p:cNvPr>
          <p:cNvSpPr txBox="1">
            <a:spLocks/>
          </p:cNvSpPr>
          <p:nvPr/>
        </p:nvSpPr>
        <p:spPr bwMode="auto">
          <a:xfrm>
            <a:off x="914401" y="5523569"/>
            <a:ext cx="10558983" cy="12475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/>
            <a:r>
              <a:rPr lang="en-US" sz="1800" b="0" kern="0"/>
              <a:t>KPI:</a:t>
            </a:r>
          </a:p>
          <a:p>
            <a:pPr marL="0" indent="0" algn="ctr"/>
            <a:r>
              <a:rPr lang="en-US" sz="1800" b="0" kern="0"/>
              <a:t>(Mean &amp; 95-percentile) Gaming Delay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12B62257-B50F-F92E-DDC1-71932EFA14CE}"/>
              </a:ext>
            </a:extLst>
          </p:cNvPr>
          <p:cNvSpPr txBox="1">
            <a:spLocks/>
          </p:cNvSpPr>
          <p:nvPr/>
        </p:nvSpPr>
        <p:spPr>
          <a:xfrm>
            <a:off x="914401" y="685801"/>
            <a:ext cx="10361084" cy="10652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Cloud Gaming Traffic Model &amp; KPI</a:t>
            </a:r>
          </a:p>
        </p:txBody>
      </p:sp>
      <p:pic>
        <p:nvPicPr>
          <p:cNvPr id="4" name="Inhaltsplatzhalter 7" descr="Virtual Reality-Headset mit einfarbiger Füllung">
            <a:extLst>
              <a:ext uri="{FF2B5EF4-FFF2-40B4-BE49-F238E27FC236}">
                <a16:creationId xmlns:a16="http://schemas.microsoft.com/office/drawing/2014/main" id="{6F7D41E3-2C39-732F-A79F-9811CE51A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8657" y="1727821"/>
            <a:ext cx="914400" cy="914400"/>
          </a:xfrm>
          <a:prstGeom prst="rect">
            <a:avLst/>
          </a:prstGeom>
        </p:spPr>
      </p:pic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115CF065-0981-C002-412C-D7BFE6ADA124}"/>
              </a:ext>
            </a:extLst>
          </p:cNvPr>
          <p:cNvSpPr txBox="1">
            <a:spLocks/>
          </p:cNvSpPr>
          <p:nvPr/>
        </p:nvSpPr>
        <p:spPr>
          <a:xfrm>
            <a:off x="6582938" y="3030197"/>
            <a:ext cx="5080000" cy="24933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Symbol" pitchFamily="2" charset="2"/>
              <a:buChar char="-"/>
            </a:pPr>
            <a:r>
              <a:rPr lang="en-US" sz="1800" kern="0">
                <a:solidFill>
                  <a:srgbClr val="0070C0"/>
                </a:solidFill>
              </a:rPr>
              <a:t>Uplink</a:t>
            </a:r>
            <a:r>
              <a:rPr lang="en-US" sz="1800" kern="0"/>
              <a:t>: Control Messages over UDP</a:t>
            </a:r>
          </a:p>
          <a:p>
            <a:pPr lvl="1">
              <a:buFont typeface="Symbol" pitchFamily="2" charset="2"/>
              <a:buChar char="-"/>
            </a:pPr>
            <a:r>
              <a:rPr lang="en-US" sz="1800" kern="0"/>
              <a:t>Mean size 468 B with 90 B standard deviation</a:t>
            </a:r>
          </a:p>
          <a:p>
            <a:pPr lvl="1">
              <a:buFont typeface="Symbol" pitchFamily="2" charset="2"/>
              <a:buChar char="-"/>
            </a:pPr>
            <a:r>
              <a:rPr lang="en-US" sz="1800" kern="0"/>
              <a:t>Mean inter-frame interval 15 </a:t>
            </a:r>
            <a:r>
              <a:rPr lang="en-US" sz="1800" kern="0" err="1"/>
              <a:t>ms</a:t>
            </a:r>
            <a:r>
              <a:rPr lang="en-US" sz="1800" kern="0"/>
              <a:t> with 6 </a:t>
            </a:r>
            <a:r>
              <a:rPr lang="en-US" sz="1800" kern="0" err="1"/>
              <a:t>ms</a:t>
            </a:r>
            <a:r>
              <a:rPr lang="en-US" sz="1800" kern="0"/>
              <a:t> standard deviation</a:t>
            </a:r>
          </a:p>
          <a:p>
            <a:pPr lvl="1">
              <a:buFont typeface="Symbol" pitchFamily="2" charset="2"/>
              <a:buChar char="-"/>
            </a:pPr>
            <a:r>
              <a:rPr lang="en-US" sz="1800" kern="0"/>
              <a:t>Access category voice</a:t>
            </a:r>
          </a:p>
          <a:p>
            <a:pPr lvl="1">
              <a:buFont typeface="Symbol" pitchFamily="2" charset="2"/>
              <a:buChar char="-"/>
            </a:pPr>
            <a:r>
              <a:rPr lang="en-US" sz="1800" kern="0"/>
              <a:t>Measure frame delivery delay</a:t>
            </a:r>
            <a:endParaRPr lang="en-US" sz="2800"/>
          </a:p>
        </p:txBody>
      </p:sp>
      <p:pic>
        <p:nvPicPr>
          <p:cNvPr id="6" name="Grafik 5" descr="Drahtlosrouter mit einfarbiger Füllung">
            <a:extLst>
              <a:ext uri="{FF2B5EF4-FFF2-40B4-BE49-F238E27FC236}">
                <a16:creationId xmlns:a16="http://schemas.microsoft.com/office/drawing/2014/main" id="{7EB872D2-AEF8-465D-6F22-9B45F7F0C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44102" y="1621030"/>
            <a:ext cx="914400" cy="914400"/>
          </a:xfrm>
          <a:prstGeom prst="rect">
            <a:avLst/>
          </a:prstGeom>
        </p:spPr>
      </p:pic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18FB8448-A22D-342B-A0F9-C49C63907AEE}"/>
              </a:ext>
            </a:extLst>
          </p:cNvPr>
          <p:cNvCxnSpPr>
            <a:cxnSpLocks/>
          </p:cNvCxnSpPr>
          <p:nvPr/>
        </p:nvCxnSpPr>
        <p:spPr bwMode="auto">
          <a:xfrm>
            <a:off x="4422938" y="2099616"/>
            <a:ext cx="2160000" cy="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70C0"/>
            </a:solidFill>
            <a:prstDash val="dashDot"/>
            <a:round/>
            <a:headEnd type="none" w="med" len="med"/>
            <a:tailEnd type="triangle"/>
          </a:ln>
          <a:effectLst/>
        </p:spPr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F658F5E1-0506-E952-C58A-74220F044E89}"/>
              </a:ext>
            </a:extLst>
          </p:cNvPr>
          <p:cNvCxnSpPr>
            <a:cxnSpLocks/>
          </p:cNvCxnSpPr>
          <p:nvPr/>
        </p:nvCxnSpPr>
        <p:spPr bwMode="auto">
          <a:xfrm>
            <a:off x="4422938" y="2282913"/>
            <a:ext cx="2160000" cy="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FF0000"/>
            </a:solidFill>
            <a:prstDash val="dashDot"/>
            <a:round/>
            <a:headEnd type="triangle" w="med" len="med"/>
            <a:tailEnd type="none"/>
          </a:ln>
          <a:effectLst/>
        </p:spPr>
      </p:cxn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141C631B-2138-1A23-9E99-63B1BEB46BD8}"/>
              </a:ext>
            </a:extLst>
          </p:cNvPr>
          <p:cNvSpPr txBox="1">
            <a:spLocks/>
          </p:cNvSpPr>
          <p:nvPr/>
        </p:nvSpPr>
        <p:spPr bwMode="auto">
          <a:xfrm>
            <a:off x="914401" y="3030198"/>
            <a:ext cx="5443170" cy="24933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Symbol" pitchFamily="2" charset="2"/>
              <a:buChar char="-"/>
            </a:pPr>
            <a:r>
              <a:rPr lang="en-US" sz="1800" b="0" kern="0">
                <a:solidFill>
                  <a:srgbClr val="FF0000"/>
                </a:solidFill>
              </a:rPr>
              <a:t>Downlink</a:t>
            </a:r>
            <a:r>
              <a:rPr lang="en-US" sz="1800" b="0" kern="0"/>
              <a:t>: XR Video Model over RTP</a:t>
            </a:r>
          </a:p>
          <a:p>
            <a:pPr lvl="1">
              <a:buFont typeface="Symbol" pitchFamily="2" charset="2"/>
              <a:buChar char="-"/>
            </a:pPr>
            <a:r>
              <a:rPr lang="en-US" sz="1800" kern="0"/>
              <a:t>Mean load 30 Mb/s with 10 Mb/s standard deviation</a:t>
            </a:r>
          </a:p>
          <a:p>
            <a:pPr lvl="1">
              <a:buFont typeface="Symbol" pitchFamily="2" charset="2"/>
              <a:buChar char="-"/>
            </a:pPr>
            <a:r>
              <a:rPr lang="en-US" sz="1800" kern="0"/>
              <a:t>60 frames/s, every 120</a:t>
            </a:r>
            <a:r>
              <a:rPr lang="en-US" sz="1800" kern="0" baseline="30000"/>
              <a:t>th</a:t>
            </a:r>
            <a:r>
              <a:rPr lang="en-US" sz="1800" kern="0"/>
              <a:t> frame is an I-frame (2</a:t>
            </a:r>
            <a:r>
              <a:rPr lang="en-US" sz="1800" b="0">
                <a:solidFill>
                  <a:schemeClr val="tx1"/>
                </a:solidFill>
              </a:rPr>
              <a:t>⨯size)</a:t>
            </a:r>
          </a:p>
          <a:p>
            <a:pPr lvl="1">
              <a:buFont typeface="Symbol" pitchFamily="2" charset="2"/>
              <a:buChar char="-"/>
            </a:pPr>
            <a:r>
              <a:rPr lang="en-US" sz="1800">
                <a:solidFill>
                  <a:schemeClr val="tx1"/>
                </a:solidFill>
              </a:rPr>
              <a:t>Access category video</a:t>
            </a:r>
            <a:endParaRPr lang="en-US" sz="1800" b="0">
              <a:solidFill>
                <a:schemeClr val="tx1"/>
              </a:solidFill>
            </a:endParaRPr>
          </a:p>
          <a:p>
            <a:pPr lvl="1">
              <a:buFont typeface="Symbol" pitchFamily="2" charset="2"/>
              <a:buChar char="-"/>
            </a:pPr>
            <a:r>
              <a:rPr lang="en-US" sz="1800" kern="0">
                <a:solidFill>
                  <a:schemeClr val="tx1"/>
                </a:solidFill>
              </a:rPr>
              <a:t>Measure frame delivery delay</a:t>
            </a:r>
          </a:p>
        </p:txBody>
      </p:sp>
    </p:spTree>
    <p:extLst>
      <p:ext uri="{BB962C8B-B14F-4D97-AF65-F5344CB8AC3E}">
        <p14:creationId xmlns:p14="http://schemas.microsoft.com/office/powerpoint/2010/main" val="3981858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133307-3F8E-7BEC-2197-5988DF893E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0146" y="5271607"/>
            <a:ext cx="10276306" cy="965679"/>
          </a:xfrm>
        </p:spPr>
        <p:txBody>
          <a:bodyPr/>
          <a:lstStyle/>
          <a:p>
            <a:pPr marL="6350" indent="-6350" algn="just"/>
            <a:r>
              <a:rPr lang="en-US" b="0"/>
              <a:t>Single simulation results in CDFs for the downlink video packet delay &amp; uplink control packet delay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9878E3-2CB7-8A0D-F75A-9B2E4F855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 Simulation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B00149C-5696-949C-8127-2AC179E96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145" y="1462023"/>
            <a:ext cx="4727201" cy="36322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B5FF486-6458-2CC5-86DF-C2A88475F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9250" y="1462023"/>
            <a:ext cx="4727201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01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C0D3AB-5447-0429-91D8-4F5A77B13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227849-E20C-9530-525C-F5C3D2737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751015"/>
            <a:ext cx="10361084" cy="4343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/>
              <a:t>This presentation is a follow-up to [3], considering received comments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Different mode of operation for the “Dynamic Bandwidth” adaptation with less time required to adapt the PPDU bandwidth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Gaming delay KPI without Internet delay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AB481F-3C60-93D6-7BEA-39916B67F4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9E54765-3DAC-6163-5211-51F2E0C7F89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11A9DB8-0684-F176-AD5A-5E4838D1A34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195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053D3-0024-240C-010C-E078A87FA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99-percentiles of 100 simulations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D8187C3-8558-4965-D24D-2AC9DF372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6605" y="1269822"/>
            <a:ext cx="7112000" cy="5334000"/>
          </a:xfrm>
          <a:prstGeom prst="rect">
            <a:avLst/>
          </a:prstGeom>
        </p:spPr>
      </p:pic>
      <p:sp>
        <p:nvSpPr>
          <p:cNvPr id="7" name="Abgerundete rechteckige Legende 6">
            <a:extLst>
              <a:ext uri="{FF2B5EF4-FFF2-40B4-BE49-F238E27FC236}">
                <a16:creationId xmlns:a16="http://schemas.microsoft.com/office/drawing/2014/main" id="{D215F6B6-B7AE-035B-D56F-0E0339520DDA}"/>
              </a:ext>
            </a:extLst>
          </p:cNvPr>
          <p:cNvSpPr/>
          <p:nvPr/>
        </p:nvSpPr>
        <p:spPr>
          <a:xfrm>
            <a:off x="575571" y="5295596"/>
            <a:ext cx="1391640" cy="623656"/>
          </a:xfrm>
          <a:prstGeom prst="wedgeRoundRectCallout">
            <a:avLst>
              <a:gd name="adj1" fmla="val 117776"/>
              <a:gd name="adj2" fmla="val -86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DL Video</a:t>
            </a:r>
            <a:br>
              <a:rPr lang="en-US" sz="1400"/>
            </a:br>
            <a:r>
              <a:rPr lang="en-US" sz="1400"/>
              <a:t>99-percentiles</a:t>
            </a:r>
          </a:p>
        </p:txBody>
      </p:sp>
      <p:sp>
        <p:nvSpPr>
          <p:cNvPr id="8" name="Abgerundete rechteckige Legende 7">
            <a:extLst>
              <a:ext uri="{FF2B5EF4-FFF2-40B4-BE49-F238E27FC236}">
                <a16:creationId xmlns:a16="http://schemas.microsoft.com/office/drawing/2014/main" id="{4C5D6038-789C-8BC0-6F52-278DEA8FB2C6}"/>
              </a:ext>
            </a:extLst>
          </p:cNvPr>
          <p:cNvSpPr/>
          <p:nvPr/>
        </p:nvSpPr>
        <p:spPr>
          <a:xfrm>
            <a:off x="479424" y="2350910"/>
            <a:ext cx="1391640" cy="623656"/>
          </a:xfrm>
          <a:prstGeom prst="wedgeRoundRectCallout">
            <a:avLst>
              <a:gd name="adj1" fmla="val 92734"/>
              <a:gd name="adj2" fmla="val -3323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UL Control</a:t>
            </a:r>
            <a:br>
              <a:rPr lang="en-US" sz="1400"/>
            </a:br>
            <a:r>
              <a:rPr lang="en-US" sz="1400"/>
              <a:t>99-percentiles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1FDC42-9FDD-0474-AC20-89CA585AFC70}"/>
              </a:ext>
            </a:extLst>
          </p:cNvPr>
          <p:cNvSpPr txBox="1">
            <a:spLocks/>
          </p:cNvSpPr>
          <p:nvPr/>
        </p:nvSpPr>
        <p:spPr>
          <a:xfrm>
            <a:off x="7922754" y="1841075"/>
            <a:ext cx="3740184" cy="46456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Symbol" pitchFamily="2" charset="2"/>
              <a:buChar char="-"/>
            </a:pPr>
            <a:r>
              <a:rPr lang="en-US" sz="2400"/>
              <a:t>Run 100 simulations</a:t>
            </a:r>
          </a:p>
          <a:p>
            <a:pPr lvl="1">
              <a:buFont typeface="Symbol" pitchFamily="2" charset="2"/>
              <a:buChar char="-"/>
            </a:pPr>
            <a:r>
              <a:rPr lang="en-US" sz="2000"/>
              <a:t>100 CDFs</a:t>
            </a:r>
          </a:p>
          <a:p>
            <a:pPr lvl="1">
              <a:buFont typeface="Symbol" pitchFamily="2" charset="2"/>
              <a:buChar char="-"/>
            </a:pPr>
            <a:r>
              <a:rPr lang="en-US" sz="2000"/>
              <a:t>100 UL Control </a:t>
            </a:r>
            <a:br>
              <a:rPr lang="en-US" sz="2000"/>
            </a:br>
            <a:r>
              <a:rPr lang="en-US" sz="2000"/>
              <a:t>99-percentiles</a:t>
            </a:r>
          </a:p>
          <a:p>
            <a:pPr lvl="1">
              <a:buFont typeface="Symbol" pitchFamily="2" charset="2"/>
              <a:buChar char="-"/>
            </a:pPr>
            <a:r>
              <a:rPr lang="en-US" sz="2000"/>
              <a:t>100 DL Video </a:t>
            </a:r>
            <a:br>
              <a:rPr lang="en-US" sz="2000"/>
            </a:br>
            <a:r>
              <a:rPr lang="en-US" sz="2000"/>
              <a:t>99-percentiles</a:t>
            </a:r>
          </a:p>
          <a:p>
            <a:pPr>
              <a:buFont typeface="Symbol" pitchFamily="2" charset="2"/>
              <a:buChar char="-"/>
            </a:pPr>
            <a:r>
              <a:rPr lang="en-US" sz="2400"/>
              <a:t>Define ”gaming delay”: sum of UL &amp; DL </a:t>
            </a:r>
            <a:br>
              <a:rPr lang="en-US" sz="2400"/>
            </a:br>
            <a:r>
              <a:rPr lang="en-US" sz="2400"/>
              <a:t>99-percentiles</a:t>
            </a:r>
          </a:p>
          <a:p>
            <a:pPr lvl="1">
              <a:buFont typeface="Symbol" pitchFamily="2" charset="2"/>
              <a:buChar char="-"/>
            </a:pPr>
            <a:r>
              <a:rPr lang="en-US" sz="2000"/>
              <a:t>100 gaming delays</a:t>
            </a:r>
          </a:p>
          <a:p>
            <a:pPr>
              <a:buFont typeface="Symbol" pitchFamily="2" charset="2"/>
              <a:buChar char="-"/>
            </a:pPr>
            <a:r>
              <a:rPr lang="en-US" sz="2400"/>
              <a:t>KPI: Mean / 95-percentile of gaming delay</a:t>
            </a:r>
          </a:p>
        </p:txBody>
      </p:sp>
    </p:spTree>
    <p:extLst>
      <p:ext uri="{BB962C8B-B14F-4D97-AF65-F5344CB8AC3E}">
        <p14:creationId xmlns:p14="http://schemas.microsoft.com/office/powerpoint/2010/main" val="815079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7684A8-47B2-F894-2E69-BCEE8D7A6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Assumptions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6069D4-E441-0660-6759-1C4781DB6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/>
              <a:t>Assumption 1: Bluetooth adds Listen-Before-Talk (LBT) to the channel hopping medium access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Several contributions show benefit to both IEEE 802.11 and Bluetooth itself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Exact details will be developed by the Bluetooth SIG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Assumption 2: Bluetooth is using the complete available spectrum for the channel hopping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Adaptive Frequency-Hopping (AFH) is not active / is not triggering due to low activity / has not yet converged</a:t>
            </a:r>
          </a:p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8877831-9BE5-0A6B-85C6-A8C5140CF7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1F0C2D-04DE-09ED-F7B5-D396E477EB5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311E639C-7634-8767-983D-B32DABAE0D6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861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65828D-A942-2DFC-8EEE-5D44BE538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Setup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FE91981-8230-28E5-BAA0-5E2B3FD90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696472"/>
            <a:ext cx="5386917" cy="639762"/>
          </a:xfrm>
        </p:spPr>
        <p:txBody>
          <a:bodyPr/>
          <a:lstStyle/>
          <a:p>
            <a:r>
              <a:rPr lang="en-US"/>
              <a:t>IEEE 802.11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1A1CD84C-6E20-149A-F29E-D7F1634C8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3336234"/>
            <a:ext cx="5386917" cy="278992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/>
              <a:t>3</a:t>
            </a:r>
            <a:r>
              <a:rPr lang="en-US" sz="2000" b="0">
                <a:solidFill>
                  <a:schemeClr val="tx1"/>
                </a:solidFill>
              </a:rPr>
              <a:t>⨯160 MHz channels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</a:rPr>
              <a:t>C</a:t>
            </a:r>
            <a:r>
              <a:rPr lang="en-US" sz="1800" b="0">
                <a:solidFill>
                  <a:schemeClr val="tx1"/>
                </a:solidFill>
              </a:rPr>
              <a:t>hannel number 15, 47, 79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</a:rPr>
              <a:t>Primary 20 MHz always the 2</a:t>
            </a:r>
            <a:r>
              <a:rPr lang="en-US" sz="1800" baseline="30000">
                <a:solidFill>
                  <a:schemeClr val="tx1"/>
                </a:solidFill>
              </a:rPr>
              <a:t>nd</a:t>
            </a:r>
            <a:r>
              <a:rPr lang="en-US" sz="1800">
                <a:solidFill>
                  <a:schemeClr val="tx1"/>
                </a:solidFill>
              </a:rPr>
              <a:t> 20 MHz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>
                <a:solidFill>
                  <a:schemeClr val="tx1"/>
                </a:solidFill>
              </a:rPr>
              <a:t>Cloud gaming traffic </a:t>
            </a:r>
            <a:br>
              <a:rPr lang="en-US" sz="2000" b="0">
                <a:solidFill>
                  <a:schemeClr val="tx1"/>
                </a:solidFill>
              </a:rPr>
            </a:br>
            <a:r>
              <a:rPr lang="en-US" sz="2000" b="0">
                <a:solidFill>
                  <a:schemeClr val="tx1"/>
                </a:solidFill>
              </a:rPr>
              <a:t>(VR Downlink + Control Uplink)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>
                <a:solidFill>
                  <a:schemeClr val="tx1"/>
                </a:solidFill>
              </a:rPr>
              <a:t>KPI: Gaming Delay (mean &amp; 95</a:t>
            </a:r>
            <a:r>
              <a:rPr lang="en-US" sz="2000" b="0" baseline="30000">
                <a:solidFill>
                  <a:schemeClr val="tx1"/>
                </a:solidFill>
              </a:rPr>
              <a:t>th</a:t>
            </a:r>
            <a:r>
              <a:rPr lang="en-US" sz="2000" b="0">
                <a:solidFill>
                  <a:schemeClr val="tx1"/>
                </a:solidFill>
              </a:rPr>
              <a:t> percentile)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b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b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E309A26-3A32-6354-ECDF-E100DB733B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8" y="2696472"/>
            <a:ext cx="5389033" cy="639762"/>
          </a:xfrm>
        </p:spPr>
        <p:txBody>
          <a:bodyPr/>
          <a:lstStyle/>
          <a:p>
            <a:r>
              <a:rPr lang="en-US"/>
              <a:t>Bluetooth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01C59EC5-85BB-19B2-D83A-93B8EA1ACE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8" y="3336234"/>
            <a:ext cx="5389033" cy="2789929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/>
              <a:t>1 MHz channels with 2 MHz spacing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/>
              <a:t>233 data channels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/>
              <a:t>Frequency hopping size randomly 44 to 94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/>
              <a:t>One to six links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/>
              <a:t>Constant bitrate traffic 1280 B/20 </a:t>
            </a:r>
            <a:r>
              <a:rPr lang="en-US" sz="1800" err="1"/>
              <a:t>ms</a:t>
            </a:r>
            <a:r>
              <a:rPr lang="en-US" sz="1800"/>
              <a:t> </a:t>
            </a:r>
            <a:br>
              <a:rPr lang="en-US" sz="1800"/>
            </a:br>
            <a:r>
              <a:rPr lang="en-US" sz="1800"/>
              <a:t>(57 % channel occupancy)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/>
              <a:t>Async Connection-Oriented Link (ACL) with 10 </a:t>
            </a:r>
            <a:r>
              <a:rPr lang="en-US" sz="2000" b="0" err="1"/>
              <a:t>ms</a:t>
            </a:r>
            <a:r>
              <a:rPr lang="en-US" sz="2000" b="0"/>
              <a:t> connection interval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/>
              <a:t>Performance ignored here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E98512D-63FC-102D-9B57-33684D3AF92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 2024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9BE83C-CB08-659D-5FB3-585494DC7B6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25AB48-18E8-2D44-89BE-5133EB4B46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CE71291-3421-3B3B-9CE7-6AEC70134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260" y="1210954"/>
            <a:ext cx="2655366" cy="169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94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6">
            <a:extLst>
              <a:ext uri="{FF2B5EF4-FFF2-40B4-BE49-F238E27FC236}">
                <a16:creationId xmlns:a16="http://schemas.microsoft.com/office/drawing/2014/main" id="{DD29719C-E86A-F2D3-51DE-2520DAE456EA}"/>
              </a:ext>
            </a:extLst>
          </p:cNvPr>
          <p:cNvSpPr txBox="1">
            <a:spLocks/>
          </p:cNvSpPr>
          <p:nvPr/>
        </p:nvSpPr>
        <p:spPr bwMode="auto">
          <a:xfrm>
            <a:off x="914401" y="5523569"/>
            <a:ext cx="10558983" cy="12475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/>
            <a:r>
              <a:rPr lang="en-US" sz="1800" b="0" kern="0"/>
              <a:t>KPI: (Mean &amp; 95-percentile) Gaming Delay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12B62257-B50F-F92E-DDC1-71932EFA14CE}"/>
              </a:ext>
            </a:extLst>
          </p:cNvPr>
          <p:cNvSpPr txBox="1">
            <a:spLocks/>
          </p:cNvSpPr>
          <p:nvPr/>
        </p:nvSpPr>
        <p:spPr>
          <a:xfrm>
            <a:off x="914401" y="685801"/>
            <a:ext cx="10361084" cy="10652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Cloud Gaming Traffic Model &amp; KPI</a:t>
            </a:r>
          </a:p>
        </p:txBody>
      </p:sp>
      <p:pic>
        <p:nvPicPr>
          <p:cNvPr id="4" name="Inhaltsplatzhalter 7" descr="Virtual Reality-Headset mit einfarbiger Füllung">
            <a:extLst>
              <a:ext uri="{FF2B5EF4-FFF2-40B4-BE49-F238E27FC236}">
                <a16:creationId xmlns:a16="http://schemas.microsoft.com/office/drawing/2014/main" id="{6F7D41E3-2C39-732F-A79F-9811CE51A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84691" y="1637030"/>
            <a:ext cx="914400" cy="914400"/>
          </a:xfrm>
          <a:prstGeom prst="rect">
            <a:avLst/>
          </a:prstGeom>
        </p:spPr>
      </p:pic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115CF065-0981-C002-412C-D7BFE6ADA124}"/>
              </a:ext>
            </a:extLst>
          </p:cNvPr>
          <p:cNvSpPr txBox="1">
            <a:spLocks/>
          </p:cNvSpPr>
          <p:nvPr/>
        </p:nvSpPr>
        <p:spPr>
          <a:xfrm>
            <a:off x="6582938" y="3030197"/>
            <a:ext cx="5080000" cy="24933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kern="0">
                <a:solidFill>
                  <a:srgbClr val="0070C0"/>
                </a:solidFill>
              </a:rPr>
              <a:t>Uplink</a:t>
            </a:r>
            <a:r>
              <a:rPr lang="en-US" sz="1800" kern="0"/>
              <a:t>: Control Messages over UDP</a:t>
            </a:r>
          </a:p>
          <a:p>
            <a:pPr lvl="1"/>
            <a:r>
              <a:rPr lang="en-US" sz="1800" kern="0"/>
              <a:t>Mean size 468 B with 90 B standard deviation</a:t>
            </a:r>
          </a:p>
          <a:p>
            <a:pPr lvl="1"/>
            <a:r>
              <a:rPr lang="en-US" sz="1800" kern="0"/>
              <a:t>Mean inter-frame interval 15 </a:t>
            </a:r>
            <a:r>
              <a:rPr lang="en-US" sz="1800" kern="0" err="1"/>
              <a:t>ms</a:t>
            </a:r>
            <a:r>
              <a:rPr lang="en-US" sz="1800" kern="0"/>
              <a:t> with 6 </a:t>
            </a:r>
            <a:r>
              <a:rPr lang="en-US" sz="1800" kern="0" err="1"/>
              <a:t>ms</a:t>
            </a:r>
            <a:r>
              <a:rPr lang="en-US" sz="1800" kern="0"/>
              <a:t> standard deviation</a:t>
            </a:r>
          </a:p>
          <a:p>
            <a:pPr lvl="1"/>
            <a:r>
              <a:rPr lang="en-US" sz="1800" kern="0"/>
              <a:t>Access category voice</a:t>
            </a:r>
          </a:p>
          <a:p>
            <a:pPr lvl="1"/>
            <a:r>
              <a:rPr lang="en-US" sz="1800" kern="0"/>
              <a:t>Measure frame delivery delay</a:t>
            </a:r>
            <a:endParaRPr lang="en-US" sz="2800"/>
          </a:p>
        </p:txBody>
      </p:sp>
      <p:pic>
        <p:nvPicPr>
          <p:cNvPr id="6" name="Grafik 5" descr="Drahtlosrouter mit einfarbiger Füllung">
            <a:extLst>
              <a:ext uri="{FF2B5EF4-FFF2-40B4-BE49-F238E27FC236}">
                <a16:creationId xmlns:a16="http://schemas.microsoft.com/office/drawing/2014/main" id="{7EB872D2-AEF8-465D-6F22-9B45F7F0C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00136" y="1530239"/>
            <a:ext cx="914400" cy="914400"/>
          </a:xfrm>
          <a:prstGeom prst="rect">
            <a:avLst/>
          </a:prstGeom>
        </p:spPr>
      </p:pic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18FB8448-A22D-342B-A0F9-C49C63907AEE}"/>
              </a:ext>
            </a:extLst>
          </p:cNvPr>
          <p:cNvCxnSpPr>
            <a:cxnSpLocks/>
          </p:cNvCxnSpPr>
          <p:nvPr/>
        </p:nvCxnSpPr>
        <p:spPr bwMode="auto">
          <a:xfrm>
            <a:off x="5278972" y="2008825"/>
            <a:ext cx="2160000" cy="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70C0"/>
            </a:solidFill>
            <a:prstDash val="dashDot"/>
            <a:round/>
            <a:headEnd type="none" w="med" len="med"/>
            <a:tailEnd type="triangle"/>
          </a:ln>
          <a:effectLst/>
        </p:spPr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F658F5E1-0506-E952-C58A-74220F044E89}"/>
              </a:ext>
            </a:extLst>
          </p:cNvPr>
          <p:cNvCxnSpPr>
            <a:cxnSpLocks/>
          </p:cNvCxnSpPr>
          <p:nvPr/>
        </p:nvCxnSpPr>
        <p:spPr bwMode="auto">
          <a:xfrm>
            <a:off x="5278972" y="2192122"/>
            <a:ext cx="2160000" cy="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FF0000"/>
            </a:solidFill>
            <a:prstDash val="dashDot"/>
            <a:round/>
            <a:headEnd type="triangle" w="med" len="med"/>
            <a:tailEnd type="none"/>
          </a:ln>
          <a:effectLst/>
        </p:spPr>
      </p:cxn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141C631B-2138-1A23-9E99-63B1BEB46BD8}"/>
              </a:ext>
            </a:extLst>
          </p:cNvPr>
          <p:cNvSpPr txBox="1">
            <a:spLocks/>
          </p:cNvSpPr>
          <p:nvPr/>
        </p:nvSpPr>
        <p:spPr bwMode="auto">
          <a:xfrm>
            <a:off x="914401" y="3030198"/>
            <a:ext cx="5443170" cy="24933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kern="0">
                <a:solidFill>
                  <a:srgbClr val="FF0000"/>
                </a:solidFill>
              </a:rPr>
              <a:t>Downlink</a:t>
            </a:r>
            <a:r>
              <a:rPr lang="en-US" sz="1800" b="0" kern="0"/>
              <a:t>: XR Video Model over RTP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kern="0"/>
              <a:t>Mean load 30 Mb/s with 10 Mb/s standard deviation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kern="0"/>
              <a:t>60 frames/s, every 120</a:t>
            </a:r>
            <a:r>
              <a:rPr lang="en-US" sz="1800" kern="0" baseline="30000"/>
              <a:t>th</a:t>
            </a:r>
            <a:r>
              <a:rPr lang="en-US" sz="1800" kern="0"/>
              <a:t> frame is an I-frame (2</a:t>
            </a:r>
            <a:r>
              <a:rPr lang="en-US" sz="1800" b="0">
                <a:solidFill>
                  <a:schemeClr val="tx1"/>
                </a:solidFill>
              </a:rPr>
              <a:t>⨯size)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</a:rPr>
              <a:t>Access category video</a:t>
            </a:r>
            <a:endParaRPr lang="en-US" sz="1800" b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kern="0">
                <a:solidFill>
                  <a:schemeClr val="tx1"/>
                </a:solidFill>
              </a:rPr>
              <a:t>Measure frame delivery delay</a:t>
            </a:r>
          </a:p>
        </p:txBody>
      </p:sp>
    </p:spTree>
    <p:extLst>
      <p:ext uri="{BB962C8B-B14F-4D97-AF65-F5344CB8AC3E}">
        <p14:creationId xmlns:p14="http://schemas.microsoft.com/office/powerpoint/2010/main" val="3991128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E3CD42-C86A-19DB-1B77-442A65959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B71E06-98B6-BB14-8BCB-6DC43D368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7335" y="1981201"/>
            <a:ext cx="5108149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/>
              <a:t>Significant degradation of delay due to Bluetooth interference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Just one single Bluetooth link: </a:t>
            </a:r>
            <a:br>
              <a:rPr lang="en-US"/>
            </a:br>
            <a:r>
              <a:rPr lang="en-US"/>
              <a:t>6 </a:t>
            </a:r>
            <a:r>
              <a:rPr lang="en-US" err="1"/>
              <a:t>ms</a:t>
            </a:r>
            <a:r>
              <a:rPr lang="en-US"/>
              <a:t> </a:t>
            </a:r>
            <a:r>
              <a:rPr lang="en-US">
                <a:sym typeface="Wingdings" pitchFamily="2" charset="2"/>
              </a:rPr>
              <a:t> 19 </a:t>
            </a:r>
            <a:r>
              <a:rPr lang="en-US" err="1">
                <a:sym typeface="Wingdings" pitchFamily="2" charset="2"/>
              </a:rPr>
              <a:t>ms</a:t>
            </a:r>
            <a:endParaRPr lang="en-US">
              <a:sym typeface="Wingdings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>
                <a:sym typeface="Wingdings" pitchFamily="2" charset="2"/>
              </a:rPr>
              <a:t>Six Bluetooth links have high probability to block the channel</a:t>
            </a:r>
            <a:endParaRPr lang="en-US"/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Even with active Listen-before-talk for Bluetooth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DB2C34D-C598-8E23-7153-6EB1EBC4D5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54A1E5-F907-230E-9D2B-F7EE26C60B3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7096A33-81E9-5745-4316-47B5AF7AD1C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 2024</a:t>
            </a:r>
            <a:endParaRPr lang="en-GB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AC2F7CE-BB3A-8D81-9159-C93B63FAA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581" y="2167682"/>
            <a:ext cx="5188084" cy="389106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2925614-016C-1C8D-BB0B-72B3B6C77E21}"/>
              </a:ext>
            </a:extLst>
          </p:cNvPr>
          <p:cNvSpPr txBox="1"/>
          <p:nvPr/>
        </p:nvSpPr>
        <p:spPr>
          <a:xfrm>
            <a:off x="1653703" y="2097933"/>
            <a:ext cx="402725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 median </a:t>
            </a:r>
            <a:r>
              <a:rPr lang="en-US" sz="1600" b="0">
                <a:solidFill>
                  <a:schemeClr val="tx1"/>
                </a:solidFill>
              </a:rPr>
              <a:t>(solid)</a:t>
            </a:r>
            <a:r>
              <a:rPr lang="en-US" sz="1600">
                <a:solidFill>
                  <a:schemeClr val="tx1"/>
                </a:solidFill>
              </a:rPr>
              <a:t> &amp; 95-percentile </a:t>
            </a:r>
            <a:r>
              <a:rPr lang="en-US" sz="1600" b="0">
                <a:solidFill>
                  <a:schemeClr val="tx1"/>
                </a:solidFill>
              </a:rPr>
              <a:t>(dashed)</a:t>
            </a:r>
            <a:endParaRPr 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48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C24BA7-FFBB-9E97-6ABC-226DB1E87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Order of Events on the Channel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E432DF8-8EED-CA15-C837-25B626368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156291"/>
            <a:ext cx="5386917" cy="639762"/>
          </a:xfrm>
        </p:spPr>
        <p:txBody>
          <a:bodyPr/>
          <a:lstStyle/>
          <a:p>
            <a:r>
              <a:rPr lang="en-US"/>
              <a:t>IEEE 802.11 before Bluetooth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27D1231E-B53C-5E6B-AF28-8F9B08420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3497677"/>
            <a:ext cx="5386917" cy="285633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0"/>
              <a:t>Clear Channel Assessment (CCA) result is idle on all 20 MHz subchannels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/>
              <a:t>IEEE 802.11 transmission starts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/>
              <a:t>Bluetooth hops on channel, LBT detects transmission and defers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/>
              <a:t>Mi</a:t>
            </a:r>
            <a:r>
              <a:rPr lang="en-US" sz="1400"/>
              <a:t>tigation, depending on Bluetooth LBT details</a:t>
            </a:r>
            <a:endParaRPr lang="en-US" sz="1400" b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33A5527-E1C9-B9A2-7408-D958823BFC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8" y="1156291"/>
            <a:ext cx="5389033" cy="639762"/>
          </a:xfrm>
        </p:spPr>
        <p:txBody>
          <a:bodyPr/>
          <a:lstStyle/>
          <a:p>
            <a:r>
              <a:rPr lang="en-US"/>
              <a:t>Bluetooth before IEEE 802.11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F56DDB17-E862-1850-9497-D8DEDBC3FF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8" y="3497676"/>
            <a:ext cx="5389033" cy="2977727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0"/>
              <a:t>Bluetooth hops on channel, LBT detects an idle channel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/>
              <a:t>Bluetooth transmission starts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/>
              <a:t>IEEE 802.11 CCA detects Bluetooth transmission and defers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/>
              <a:t>Bluetooth is on primary channel: anytime during backoff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/>
              <a:t>Bluetooth is on </a:t>
            </a:r>
            <a:r>
              <a:rPr lang="en-US" sz="1400" b="0"/>
              <a:t>secondary channel: during the last 25 µs of the backoff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/>
              <a:t>IEEE 802.11 continues to observe until the channel is idle and re-starts backoff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6FEB5726-7047-8D7B-6905-2BCE3933A39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 2024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DEE122-E3FF-2F03-0CE4-7F7D9C95A07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89AB92C-8DC3-6B7A-D19A-3484DECAF6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/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0B34E7EB-C2AA-34E1-95E9-D96BD881C2C3}"/>
              </a:ext>
            </a:extLst>
          </p:cNvPr>
          <p:cNvCxnSpPr/>
          <p:nvPr/>
        </p:nvCxnSpPr>
        <p:spPr bwMode="auto">
          <a:xfrm>
            <a:off x="6498167" y="3382540"/>
            <a:ext cx="4040131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006A9C1D-22F8-69CC-9AE4-C942D3CB8398}"/>
              </a:ext>
            </a:extLst>
          </p:cNvPr>
          <p:cNvSpPr txBox="1"/>
          <p:nvPr/>
        </p:nvSpPr>
        <p:spPr>
          <a:xfrm>
            <a:off x="10479932" y="3259926"/>
            <a:ext cx="324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ysClr val="windowText" lastClr="000000"/>
                </a:solidFill>
              </a:rPr>
              <a:t>t</a:t>
            </a:r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C518F43F-35E2-3329-A295-9F34FADAC2B5}"/>
              </a:ext>
            </a:extLst>
          </p:cNvPr>
          <p:cNvCxnSpPr>
            <a:cxnSpLocks/>
          </p:cNvCxnSpPr>
          <p:nvPr/>
        </p:nvCxnSpPr>
        <p:spPr bwMode="auto">
          <a:xfrm flipV="1">
            <a:off x="6498167" y="2052435"/>
            <a:ext cx="0" cy="133010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8731AE55-1DF2-19B5-3C46-D013E1B31DDB}"/>
              </a:ext>
            </a:extLst>
          </p:cNvPr>
          <p:cNvSpPr txBox="1"/>
          <p:nvPr/>
        </p:nvSpPr>
        <p:spPr>
          <a:xfrm>
            <a:off x="6336039" y="1781932"/>
            <a:ext cx="855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ysClr val="windowText" lastClr="000000"/>
                </a:solidFill>
              </a:rPr>
              <a:t>f [MHz]</a:t>
            </a:r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DF442CC5-2B38-96D3-86DA-AE5DC00FBB5E}"/>
              </a:ext>
            </a:extLst>
          </p:cNvPr>
          <p:cNvCxnSpPr/>
          <p:nvPr/>
        </p:nvCxnSpPr>
        <p:spPr bwMode="auto">
          <a:xfrm>
            <a:off x="6407285" y="2247646"/>
            <a:ext cx="90881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418D690A-9B65-9BC0-D544-AF7791D44DDD}"/>
              </a:ext>
            </a:extLst>
          </p:cNvPr>
          <p:cNvSpPr txBox="1"/>
          <p:nvPr/>
        </p:nvSpPr>
        <p:spPr>
          <a:xfrm>
            <a:off x="5982418" y="2093757"/>
            <a:ext cx="452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ysClr val="windowText" lastClr="000000"/>
                </a:solidFill>
              </a:rPr>
              <a:t>160</a:t>
            </a:r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F138C62-3649-68ED-B191-E0ED3A29D806}"/>
              </a:ext>
            </a:extLst>
          </p:cNvPr>
          <p:cNvSpPr/>
          <p:nvPr/>
        </p:nvSpPr>
        <p:spPr bwMode="auto">
          <a:xfrm>
            <a:off x="6597713" y="2927296"/>
            <a:ext cx="146798" cy="48593"/>
          </a:xfrm>
          <a:prstGeom prst="rect">
            <a:avLst/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93F5D105-5046-CECD-1583-95680755F37B}"/>
              </a:ext>
            </a:extLst>
          </p:cNvPr>
          <p:cNvSpPr/>
          <p:nvPr/>
        </p:nvSpPr>
        <p:spPr bwMode="auto">
          <a:xfrm>
            <a:off x="6745794" y="2930170"/>
            <a:ext cx="245556" cy="45719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07BB63BE-920E-5DC7-8101-EB567A720DE7}"/>
              </a:ext>
            </a:extLst>
          </p:cNvPr>
          <p:cNvSpPr/>
          <p:nvPr/>
        </p:nvSpPr>
        <p:spPr bwMode="auto">
          <a:xfrm>
            <a:off x="7018844" y="2929296"/>
            <a:ext cx="90784" cy="45719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5E0D6C37-F271-3A4D-7D03-65AB38610C35}"/>
              </a:ext>
            </a:extLst>
          </p:cNvPr>
          <p:cNvSpPr/>
          <p:nvPr/>
        </p:nvSpPr>
        <p:spPr bwMode="auto">
          <a:xfrm>
            <a:off x="7137122" y="2929296"/>
            <a:ext cx="245556" cy="45719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844A886D-73D0-E242-9B1C-BD32F54CF4D0}"/>
              </a:ext>
            </a:extLst>
          </p:cNvPr>
          <p:cNvSpPr/>
          <p:nvPr/>
        </p:nvSpPr>
        <p:spPr bwMode="auto">
          <a:xfrm>
            <a:off x="7410172" y="2928422"/>
            <a:ext cx="90784" cy="45719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FA99532F-5309-C665-5C8F-2B59C23A15FA}"/>
              </a:ext>
            </a:extLst>
          </p:cNvPr>
          <p:cNvSpPr/>
          <p:nvPr/>
        </p:nvSpPr>
        <p:spPr bwMode="auto">
          <a:xfrm>
            <a:off x="7524760" y="2928422"/>
            <a:ext cx="245556" cy="45719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2958B511-D69A-400E-D89C-A1CADAE05256}"/>
              </a:ext>
            </a:extLst>
          </p:cNvPr>
          <p:cNvSpPr/>
          <p:nvPr/>
        </p:nvSpPr>
        <p:spPr bwMode="auto">
          <a:xfrm>
            <a:off x="7797810" y="2927548"/>
            <a:ext cx="90784" cy="45719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7B97BE5F-9B66-147F-07B6-20E22434B05E}"/>
              </a:ext>
            </a:extLst>
          </p:cNvPr>
          <p:cNvCxnSpPr/>
          <p:nvPr/>
        </p:nvCxnSpPr>
        <p:spPr bwMode="auto">
          <a:xfrm>
            <a:off x="1178710" y="3382540"/>
            <a:ext cx="4040131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D8BCD8DE-0C0E-52CA-72A3-A702A0DFE180}"/>
              </a:ext>
            </a:extLst>
          </p:cNvPr>
          <p:cNvSpPr txBox="1"/>
          <p:nvPr/>
        </p:nvSpPr>
        <p:spPr>
          <a:xfrm>
            <a:off x="5160475" y="3259926"/>
            <a:ext cx="324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ysClr val="windowText" lastClr="000000"/>
                </a:solidFill>
              </a:rPr>
              <a:t>t</a:t>
            </a:r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7F8F69C4-8FAF-7849-C484-B558FEA6A2F4}"/>
              </a:ext>
            </a:extLst>
          </p:cNvPr>
          <p:cNvCxnSpPr>
            <a:cxnSpLocks/>
          </p:cNvCxnSpPr>
          <p:nvPr/>
        </p:nvCxnSpPr>
        <p:spPr bwMode="auto">
          <a:xfrm flipV="1">
            <a:off x="1178710" y="2052435"/>
            <a:ext cx="0" cy="133010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BA4F41A6-4830-1575-DEAE-49B24E9C2696}"/>
              </a:ext>
            </a:extLst>
          </p:cNvPr>
          <p:cNvSpPr txBox="1"/>
          <p:nvPr/>
        </p:nvSpPr>
        <p:spPr>
          <a:xfrm>
            <a:off x="1016582" y="1781932"/>
            <a:ext cx="855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ysClr val="windowText" lastClr="000000"/>
                </a:solidFill>
              </a:rPr>
              <a:t>f [MHz]</a:t>
            </a:r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32" name="Gerade Verbindung 31">
            <a:extLst>
              <a:ext uri="{FF2B5EF4-FFF2-40B4-BE49-F238E27FC236}">
                <a16:creationId xmlns:a16="http://schemas.microsoft.com/office/drawing/2014/main" id="{C95F33F8-66B2-B33D-A59F-297EBB5357D6}"/>
              </a:ext>
            </a:extLst>
          </p:cNvPr>
          <p:cNvCxnSpPr/>
          <p:nvPr/>
        </p:nvCxnSpPr>
        <p:spPr bwMode="auto">
          <a:xfrm>
            <a:off x="1087828" y="2247646"/>
            <a:ext cx="90881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feld 32">
            <a:extLst>
              <a:ext uri="{FF2B5EF4-FFF2-40B4-BE49-F238E27FC236}">
                <a16:creationId xmlns:a16="http://schemas.microsoft.com/office/drawing/2014/main" id="{E15F58C0-F691-12B6-60B3-271F0294E77E}"/>
              </a:ext>
            </a:extLst>
          </p:cNvPr>
          <p:cNvSpPr txBox="1"/>
          <p:nvPr/>
        </p:nvSpPr>
        <p:spPr>
          <a:xfrm>
            <a:off x="662961" y="2093757"/>
            <a:ext cx="452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ysClr val="windowText" lastClr="000000"/>
                </a:solidFill>
              </a:rPr>
              <a:t>160</a:t>
            </a:r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44" name="Gerade Verbindung 43">
            <a:extLst>
              <a:ext uri="{FF2B5EF4-FFF2-40B4-BE49-F238E27FC236}">
                <a16:creationId xmlns:a16="http://schemas.microsoft.com/office/drawing/2014/main" id="{86B091B1-89C5-0C3D-640F-A0C2626B6B48}"/>
              </a:ext>
            </a:extLst>
          </p:cNvPr>
          <p:cNvCxnSpPr>
            <a:cxnSpLocks/>
          </p:cNvCxnSpPr>
          <p:nvPr/>
        </p:nvCxnSpPr>
        <p:spPr bwMode="auto">
          <a:xfrm>
            <a:off x="1277502" y="3094540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Textfeld 44">
            <a:extLst>
              <a:ext uri="{FF2B5EF4-FFF2-40B4-BE49-F238E27FC236}">
                <a16:creationId xmlns:a16="http://schemas.microsoft.com/office/drawing/2014/main" id="{E9CDD598-E671-9D5F-8B68-A53D12895558}"/>
              </a:ext>
            </a:extLst>
          </p:cNvPr>
          <p:cNvSpPr txBox="1"/>
          <p:nvPr/>
        </p:nvSpPr>
        <p:spPr>
          <a:xfrm>
            <a:off x="756826" y="3033382"/>
            <a:ext cx="4523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ysClr val="windowText" lastClr="000000"/>
                </a:solidFill>
              </a:rPr>
              <a:t>p20</a:t>
            </a:r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46" name="Gerade Verbindung 45">
            <a:extLst>
              <a:ext uri="{FF2B5EF4-FFF2-40B4-BE49-F238E27FC236}">
                <a16:creationId xmlns:a16="http://schemas.microsoft.com/office/drawing/2014/main" id="{49F5F51C-E869-F2C9-4E2E-360F64C5ACC4}"/>
              </a:ext>
            </a:extLst>
          </p:cNvPr>
          <p:cNvCxnSpPr>
            <a:cxnSpLocks/>
          </p:cNvCxnSpPr>
          <p:nvPr/>
        </p:nvCxnSpPr>
        <p:spPr bwMode="auto">
          <a:xfrm>
            <a:off x="1533504" y="3094540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Gerade Verbindung 46">
            <a:extLst>
              <a:ext uri="{FF2B5EF4-FFF2-40B4-BE49-F238E27FC236}">
                <a16:creationId xmlns:a16="http://schemas.microsoft.com/office/drawing/2014/main" id="{98D1F95E-A912-B05A-2CAB-6EB7C6F94AD2}"/>
              </a:ext>
            </a:extLst>
          </p:cNvPr>
          <p:cNvCxnSpPr>
            <a:cxnSpLocks/>
          </p:cNvCxnSpPr>
          <p:nvPr/>
        </p:nvCxnSpPr>
        <p:spPr bwMode="auto">
          <a:xfrm>
            <a:off x="1610530" y="3094540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Gerade Verbindung 47">
            <a:extLst>
              <a:ext uri="{FF2B5EF4-FFF2-40B4-BE49-F238E27FC236}">
                <a16:creationId xmlns:a16="http://schemas.microsoft.com/office/drawing/2014/main" id="{B91F4D5B-5D7C-7524-AB6A-5D2C148F745E}"/>
              </a:ext>
            </a:extLst>
          </p:cNvPr>
          <p:cNvCxnSpPr>
            <a:cxnSpLocks/>
          </p:cNvCxnSpPr>
          <p:nvPr/>
        </p:nvCxnSpPr>
        <p:spPr bwMode="auto">
          <a:xfrm>
            <a:off x="1687556" y="3094540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Gerade Verbindung 48">
            <a:extLst>
              <a:ext uri="{FF2B5EF4-FFF2-40B4-BE49-F238E27FC236}">
                <a16:creationId xmlns:a16="http://schemas.microsoft.com/office/drawing/2014/main" id="{D2215490-C28F-F9AA-EDA5-FFB076AC00AF}"/>
              </a:ext>
            </a:extLst>
          </p:cNvPr>
          <p:cNvCxnSpPr>
            <a:cxnSpLocks/>
          </p:cNvCxnSpPr>
          <p:nvPr/>
        </p:nvCxnSpPr>
        <p:spPr bwMode="auto">
          <a:xfrm>
            <a:off x="1764582" y="3094540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Gerade Verbindung 49">
            <a:extLst>
              <a:ext uri="{FF2B5EF4-FFF2-40B4-BE49-F238E27FC236}">
                <a16:creationId xmlns:a16="http://schemas.microsoft.com/office/drawing/2014/main" id="{ABD3FDA0-04BB-787F-DC5A-8282DB5682B2}"/>
              </a:ext>
            </a:extLst>
          </p:cNvPr>
          <p:cNvCxnSpPr>
            <a:cxnSpLocks/>
          </p:cNvCxnSpPr>
          <p:nvPr/>
        </p:nvCxnSpPr>
        <p:spPr bwMode="auto">
          <a:xfrm>
            <a:off x="1841608" y="3094540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Gerade Verbindung 50">
            <a:extLst>
              <a:ext uri="{FF2B5EF4-FFF2-40B4-BE49-F238E27FC236}">
                <a16:creationId xmlns:a16="http://schemas.microsoft.com/office/drawing/2014/main" id="{3BDC6ABA-C62A-FDDE-B631-59059FFDFFAE}"/>
              </a:ext>
            </a:extLst>
          </p:cNvPr>
          <p:cNvCxnSpPr>
            <a:cxnSpLocks/>
          </p:cNvCxnSpPr>
          <p:nvPr/>
        </p:nvCxnSpPr>
        <p:spPr bwMode="auto">
          <a:xfrm>
            <a:off x="1918632" y="3094540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Gerade Verbindung 52">
            <a:extLst>
              <a:ext uri="{FF2B5EF4-FFF2-40B4-BE49-F238E27FC236}">
                <a16:creationId xmlns:a16="http://schemas.microsoft.com/office/drawing/2014/main" id="{13B84CF3-C2F1-AA82-D749-8171BA349B05}"/>
              </a:ext>
            </a:extLst>
          </p:cNvPr>
          <p:cNvCxnSpPr/>
          <p:nvPr/>
        </p:nvCxnSpPr>
        <p:spPr bwMode="auto">
          <a:xfrm>
            <a:off x="1710076" y="2247645"/>
            <a:ext cx="0" cy="113489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Rechteck 53">
            <a:extLst>
              <a:ext uri="{FF2B5EF4-FFF2-40B4-BE49-F238E27FC236}">
                <a16:creationId xmlns:a16="http://schemas.microsoft.com/office/drawing/2014/main" id="{CCF3AA17-17F3-68B0-0CEC-19EA594F87FF}"/>
              </a:ext>
            </a:extLst>
          </p:cNvPr>
          <p:cNvSpPr/>
          <p:nvPr/>
        </p:nvSpPr>
        <p:spPr bwMode="auto">
          <a:xfrm>
            <a:off x="1918631" y="2247645"/>
            <a:ext cx="2524164" cy="1134895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Data</a:t>
            </a: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08A34C52-9FF1-725E-3244-10A10A094CD2}"/>
              </a:ext>
            </a:extLst>
          </p:cNvPr>
          <p:cNvSpPr/>
          <p:nvPr/>
        </p:nvSpPr>
        <p:spPr bwMode="auto">
          <a:xfrm rot="16200000">
            <a:off x="4181805" y="2664187"/>
            <a:ext cx="1134872" cy="301789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Ack</a:t>
            </a: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1428F9AE-FE2D-1ED3-6664-33E36A4B9FCD}"/>
              </a:ext>
            </a:extLst>
          </p:cNvPr>
          <p:cNvSpPr/>
          <p:nvPr/>
        </p:nvSpPr>
        <p:spPr bwMode="auto">
          <a:xfrm>
            <a:off x="2810685" y="2566301"/>
            <a:ext cx="189629" cy="45719"/>
          </a:xfrm>
          <a:prstGeom prst="rect">
            <a:avLst/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7" name="Legende m. Linie (1) (Markierungsleiste) 56">
            <a:extLst>
              <a:ext uri="{FF2B5EF4-FFF2-40B4-BE49-F238E27FC236}">
                <a16:creationId xmlns:a16="http://schemas.microsoft.com/office/drawing/2014/main" id="{6F4B4345-F6E8-3AA8-5287-7C74EC89AFC4}"/>
              </a:ext>
            </a:extLst>
          </p:cNvPr>
          <p:cNvSpPr/>
          <p:nvPr/>
        </p:nvSpPr>
        <p:spPr bwMode="auto">
          <a:xfrm rot="16200000">
            <a:off x="3474469" y="1217101"/>
            <a:ext cx="274577" cy="1334917"/>
          </a:xfrm>
          <a:prstGeom prst="accentCallout1">
            <a:avLst>
              <a:gd name="adj1" fmla="val 46315"/>
              <a:gd name="adj2" fmla="val -1316"/>
              <a:gd name="adj3" fmla="val -6088"/>
              <a:gd name="adj4" fmla="val -20721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Bluetooth LBT fails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58" name="Gerade Verbindung 57">
            <a:extLst>
              <a:ext uri="{FF2B5EF4-FFF2-40B4-BE49-F238E27FC236}">
                <a16:creationId xmlns:a16="http://schemas.microsoft.com/office/drawing/2014/main" id="{563879BD-535D-21A1-5414-45470D10A819}"/>
              </a:ext>
            </a:extLst>
          </p:cNvPr>
          <p:cNvCxnSpPr>
            <a:cxnSpLocks/>
          </p:cNvCxnSpPr>
          <p:nvPr/>
        </p:nvCxnSpPr>
        <p:spPr bwMode="auto">
          <a:xfrm>
            <a:off x="6558776" y="3098192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Gerade Verbindung 58">
            <a:extLst>
              <a:ext uri="{FF2B5EF4-FFF2-40B4-BE49-F238E27FC236}">
                <a16:creationId xmlns:a16="http://schemas.microsoft.com/office/drawing/2014/main" id="{30DD8739-3CCF-5911-ED32-08B3C59E704A}"/>
              </a:ext>
            </a:extLst>
          </p:cNvPr>
          <p:cNvCxnSpPr>
            <a:cxnSpLocks/>
          </p:cNvCxnSpPr>
          <p:nvPr/>
        </p:nvCxnSpPr>
        <p:spPr bwMode="auto">
          <a:xfrm>
            <a:off x="6814778" y="3098192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Gerade Verbindung 59">
            <a:extLst>
              <a:ext uri="{FF2B5EF4-FFF2-40B4-BE49-F238E27FC236}">
                <a16:creationId xmlns:a16="http://schemas.microsoft.com/office/drawing/2014/main" id="{24B559A3-560F-6460-F0C1-67BC99259790}"/>
              </a:ext>
            </a:extLst>
          </p:cNvPr>
          <p:cNvCxnSpPr>
            <a:cxnSpLocks/>
          </p:cNvCxnSpPr>
          <p:nvPr/>
        </p:nvCxnSpPr>
        <p:spPr bwMode="auto">
          <a:xfrm>
            <a:off x="6891804" y="3098192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Gerade Verbindung 60">
            <a:extLst>
              <a:ext uri="{FF2B5EF4-FFF2-40B4-BE49-F238E27FC236}">
                <a16:creationId xmlns:a16="http://schemas.microsoft.com/office/drawing/2014/main" id="{0FE2DF3E-9092-576A-3CC3-57DFF85EBF3E}"/>
              </a:ext>
            </a:extLst>
          </p:cNvPr>
          <p:cNvCxnSpPr>
            <a:cxnSpLocks/>
          </p:cNvCxnSpPr>
          <p:nvPr/>
        </p:nvCxnSpPr>
        <p:spPr bwMode="auto">
          <a:xfrm>
            <a:off x="6968830" y="3098192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Gerade Verbindung 64">
            <a:extLst>
              <a:ext uri="{FF2B5EF4-FFF2-40B4-BE49-F238E27FC236}">
                <a16:creationId xmlns:a16="http://schemas.microsoft.com/office/drawing/2014/main" id="{A3E87B83-C44D-5501-71E4-F2AF204B8D11}"/>
              </a:ext>
            </a:extLst>
          </p:cNvPr>
          <p:cNvCxnSpPr/>
          <p:nvPr/>
        </p:nvCxnSpPr>
        <p:spPr bwMode="auto">
          <a:xfrm>
            <a:off x="6991350" y="2251297"/>
            <a:ext cx="0" cy="113489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Textfeld 65">
            <a:extLst>
              <a:ext uri="{FF2B5EF4-FFF2-40B4-BE49-F238E27FC236}">
                <a16:creationId xmlns:a16="http://schemas.microsoft.com/office/drawing/2014/main" id="{6AF93CBC-C7B6-86E8-3FB2-4853467A3428}"/>
              </a:ext>
            </a:extLst>
          </p:cNvPr>
          <p:cNvSpPr txBox="1"/>
          <p:nvPr/>
        </p:nvSpPr>
        <p:spPr>
          <a:xfrm>
            <a:off x="6147466" y="3033289"/>
            <a:ext cx="4523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ysClr val="windowText" lastClr="000000"/>
                </a:solidFill>
              </a:rPr>
              <a:t>p20</a:t>
            </a:r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67" name="Legende m. Linie (1) (Markierungsleiste) 66">
            <a:extLst>
              <a:ext uri="{FF2B5EF4-FFF2-40B4-BE49-F238E27FC236}">
                <a16:creationId xmlns:a16="http://schemas.microsoft.com/office/drawing/2014/main" id="{D6F29B1A-DCA6-3963-EA7C-E1BBC08131B8}"/>
              </a:ext>
            </a:extLst>
          </p:cNvPr>
          <p:cNvSpPr/>
          <p:nvPr/>
        </p:nvSpPr>
        <p:spPr bwMode="auto">
          <a:xfrm rot="16200000">
            <a:off x="8006471" y="1070701"/>
            <a:ext cx="443607" cy="1796741"/>
          </a:xfrm>
          <a:prstGeom prst="accentCallout1">
            <a:avLst>
              <a:gd name="adj1" fmla="val 46315"/>
              <a:gd name="adj2" fmla="val -1316"/>
              <a:gd name="adj3" fmla="val -18372"/>
              <a:gd name="adj4" fmla="val -12668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IEEE 802.11 backoff on secondary channel fails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68" name="Gerade Verbindung 67">
            <a:extLst>
              <a:ext uri="{FF2B5EF4-FFF2-40B4-BE49-F238E27FC236}">
                <a16:creationId xmlns:a16="http://schemas.microsoft.com/office/drawing/2014/main" id="{D920E59F-AF66-4C98-16BD-20A9E90358E4}"/>
              </a:ext>
            </a:extLst>
          </p:cNvPr>
          <p:cNvCxnSpPr>
            <a:cxnSpLocks/>
          </p:cNvCxnSpPr>
          <p:nvPr/>
        </p:nvCxnSpPr>
        <p:spPr bwMode="auto">
          <a:xfrm>
            <a:off x="7901045" y="3098192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Gerade Verbindung 68">
            <a:extLst>
              <a:ext uri="{FF2B5EF4-FFF2-40B4-BE49-F238E27FC236}">
                <a16:creationId xmlns:a16="http://schemas.microsoft.com/office/drawing/2014/main" id="{6DDC1A8F-978D-736E-B0A5-7B34C808E057}"/>
              </a:ext>
            </a:extLst>
          </p:cNvPr>
          <p:cNvCxnSpPr>
            <a:cxnSpLocks/>
          </p:cNvCxnSpPr>
          <p:nvPr/>
        </p:nvCxnSpPr>
        <p:spPr bwMode="auto">
          <a:xfrm>
            <a:off x="8157047" y="3098192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Gerade Verbindung 69">
            <a:extLst>
              <a:ext uri="{FF2B5EF4-FFF2-40B4-BE49-F238E27FC236}">
                <a16:creationId xmlns:a16="http://schemas.microsoft.com/office/drawing/2014/main" id="{1688B8D4-5170-E6DE-D5A4-A70986DC296C}"/>
              </a:ext>
            </a:extLst>
          </p:cNvPr>
          <p:cNvCxnSpPr>
            <a:cxnSpLocks/>
          </p:cNvCxnSpPr>
          <p:nvPr/>
        </p:nvCxnSpPr>
        <p:spPr bwMode="auto">
          <a:xfrm>
            <a:off x="8234073" y="3098192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Gerade Verbindung 70">
            <a:extLst>
              <a:ext uri="{FF2B5EF4-FFF2-40B4-BE49-F238E27FC236}">
                <a16:creationId xmlns:a16="http://schemas.microsoft.com/office/drawing/2014/main" id="{7163E09C-A226-6F88-CDBD-67759CD30AA6}"/>
              </a:ext>
            </a:extLst>
          </p:cNvPr>
          <p:cNvCxnSpPr>
            <a:cxnSpLocks/>
          </p:cNvCxnSpPr>
          <p:nvPr/>
        </p:nvCxnSpPr>
        <p:spPr bwMode="auto">
          <a:xfrm>
            <a:off x="8311099" y="3098192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Gerade Verbindung 71">
            <a:extLst>
              <a:ext uri="{FF2B5EF4-FFF2-40B4-BE49-F238E27FC236}">
                <a16:creationId xmlns:a16="http://schemas.microsoft.com/office/drawing/2014/main" id="{5214817E-BFD1-CDA9-9B7E-35CD3B5A9B55}"/>
              </a:ext>
            </a:extLst>
          </p:cNvPr>
          <p:cNvCxnSpPr>
            <a:cxnSpLocks/>
          </p:cNvCxnSpPr>
          <p:nvPr/>
        </p:nvCxnSpPr>
        <p:spPr bwMode="auto">
          <a:xfrm>
            <a:off x="8388125" y="3098192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Gerade Verbindung 72">
            <a:extLst>
              <a:ext uri="{FF2B5EF4-FFF2-40B4-BE49-F238E27FC236}">
                <a16:creationId xmlns:a16="http://schemas.microsoft.com/office/drawing/2014/main" id="{98A95825-8533-7B7B-E3D6-C208BE79AA18}"/>
              </a:ext>
            </a:extLst>
          </p:cNvPr>
          <p:cNvCxnSpPr>
            <a:cxnSpLocks/>
          </p:cNvCxnSpPr>
          <p:nvPr/>
        </p:nvCxnSpPr>
        <p:spPr bwMode="auto">
          <a:xfrm>
            <a:off x="8465151" y="3098192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Gerade Verbindung 73">
            <a:extLst>
              <a:ext uri="{FF2B5EF4-FFF2-40B4-BE49-F238E27FC236}">
                <a16:creationId xmlns:a16="http://schemas.microsoft.com/office/drawing/2014/main" id="{A4259902-1C7F-B364-62B1-D4B54FB2B372}"/>
              </a:ext>
            </a:extLst>
          </p:cNvPr>
          <p:cNvCxnSpPr>
            <a:cxnSpLocks/>
          </p:cNvCxnSpPr>
          <p:nvPr/>
        </p:nvCxnSpPr>
        <p:spPr bwMode="auto">
          <a:xfrm>
            <a:off x="8542175" y="3098192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Gerade Verbindung 74">
            <a:extLst>
              <a:ext uri="{FF2B5EF4-FFF2-40B4-BE49-F238E27FC236}">
                <a16:creationId xmlns:a16="http://schemas.microsoft.com/office/drawing/2014/main" id="{351EB676-4AFE-B7FD-7A4E-BDE0CB7A9FCC}"/>
              </a:ext>
            </a:extLst>
          </p:cNvPr>
          <p:cNvCxnSpPr/>
          <p:nvPr/>
        </p:nvCxnSpPr>
        <p:spPr bwMode="auto">
          <a:xfrm>
            <a:off x="8333619" y="2247645"/>
            <a:ext cx="0" cy="113489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Rechteck 75">
            <a:extLst>
              <a:ext uri="{FF2B5EF4-FFF2-40B4-BE49-F238E27FC236}">
                <a16:creationId xmlns:a16="http://schemas.microsoft.com/office/drawing/2014/main" id="{90173D28-2CB8-EE0D-B53D-356B3C7C66A4}"/>
              </a:ext>
            </a:extLst>
          </p:cNvPr>
          <p:cNvSpPr/>
          <p:nvPr/>
        </p:nvSpPr>
        <p:spPr bwMode="auto">
          <a:xfrm>
            <a:off x="8542174" y="2247645"/>
            <a:ext cx="1885243" cy="1134895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2027973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23BE4C-F191-CB90-8669-9AE80DB70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Wi-Fi Adaptation (</a:t>
            </a:r>
            <a:r>
              <a:rPr lang="en-US" err="1"/>
              <a:t>i</a:t>
            </a:r>
            <a:r>
              <a:rPr lang="en-US"/>
              <a:t>): Fully Dynamic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E944E0-3311-1970-715F-1E9A614FF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9137" y="1981201"/>
            <a:ext cx="5116348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/>
              <a:t>Puncturing allows 20 MHz-sized “holes” in the spectrum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Primary 20 MHz must be idle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Fully dynamic 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Time: Puncturing is instantaneously, backoff simply continues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Frequency: Puncture arbitrary </a:t>
            </a:r>
            <a:br>
              <a:rPr lang="en-US"/>
            </a:br>
            <a:r>
              <a:rPr lang="en-US"/>
              <a:t>20 MHz-channel holes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Provides upper-bound performance of any puncturing scheme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915739E-5E28-7E3F-C902-FEB17F8F0D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3E9093-869D-B52B-3DAD-CCD72DF3D1C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BDEC741-2FD0-DE25-ACBB-BD1C7A1B691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 2024</a:t>
            </a:r>
            <a:endParaRPr lang="en-GB"/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E17B8491-3DBC-9FA4-0A99-42C760B26C08}"/>
              </a:ext>
            </a:extLst>
          </p:cNvPr>
          <p:cNvCxnSpPr/>
          <p:nvPr/>
        </p:nvCxnSpPr>
        <p:spPr bwMode="auto">
          <a:xfrm>
            <a:off x="1623246" y="4489789"/>
            <a:ext cx="4040131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7C879034-52A5-F383-E88D-F21354CC66C0}"/>
              </a:ext>
            </a:extLst>
          </p:cNvPr>
          <p:cNvSpPr txBox="1"/>
          <p:nvPr/>
        </p:nvSpPr>
        <p:spPr>
          <a:xfrm>
            <a:off x="5605011" y="4367175"/>
            <a:ext cx="324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ysClr val="windowText" lastClr="000000"/>
                </a:solidFill>
              </a:rPr>
              <a:t>t</a:t>
            </a:r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CFBAB0EE-20BC-A29A-51F7-E2C89DEB9A63}"/>
              </a:ext>
            </a:extLst>
          </p:cNvPr>
          <p:cNvCxnSpPr>
            <a:cxnSpLocks/>
          </p:cNvCxnSpPr>
          <p:nvPr/>
        </p:nvCxnSpPr>
        <p:spPr bwMode="auto">
          <a:xfrm flipV="1">
            <a:off x="1623246" y="3159684"/>
            <a:ext cx="0" cy="133010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E7D9D4CC-0A48-2D1F-B713-F926F81924DA}"/>
              </a:ext>
            </a:extLst>
          </p:cNvPr>
          <p:cNvSpPr txBox="1"/>
          <p:nvPr/>
        </p:nvSpPr>
        <p:spPr>
          <a:xfrm>
            <a:off x="1461118" y="2889181"/>
            <a:ext cx="855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ysClr val="windowText" lastClr="000000"/>
                </a:solidFill>
              </a:rPr>
              <a:t>f [MHz]</a:t>
            </a:r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C0B4C016-2287-A774-1974-801CD5DF6C2C}"/>
              </a:ext>
            </a:extLst>
          </p:cNvPr>
          <p:cNvCxnSpPr/>
          <p:nvPr/>
        </p:nvCxnSpPr>
        <p:spPr bwMode="auto">
          <a:xfrm>
            <a:off x="1532364" y="3354895"/>
            <a:ext cx="90881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7047498F-5397-DE33-0588-2A8B438EC1A1}"/>
              </a:ext>
            </a:extLst>
          </p:cNvPr>
          <p:cNvSpPr txBox="1"/>
          <p:nvPr/>
        </p:nvSpPr>
        <p:spPr>
          <a:xfrm>
            <a:off x="1107497" y="3201006"/>
            <a:ext cx="452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ysClr val="windowText" lastClr="000000"/>
                </a:solidFill>
              </a:rPr>
              <a:t>160</a:t>
            </a:r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23989A9-4A3E-54C2-D61A-42679D784883}"/>
              </a:ext>
            </a:extLst>
          </p:cNvPr>
          <p:cNvSpPr/>
          <p:nvPr/>
        </p:nvSpPr>
        <p:spPr bwMode="auto">
          <a:xfrm>
            <a:off x="1722792" y="4034545"/>
            <a:ext cx="146798" cy="48593"/>
          </a:xfrm>
          <a:prstGeom prst="rect">
            <a:avLst/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77C36F7-11B7-F515-F6C5-DA5EACD76332}"/>
              </a:ext>
            </a:extLst>
          </p:cNvPr>
          <p:cNvSpPr/>
          <p:nvPr/>
        </p:nvSpPr>
        <p:spPr bwMode="auto">
          <a:xfrm>
            <a:off x="1870873" y="4037419"/>
            <a:ext cx="245556" cy="45719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403ED06-FA32-F38B-19D3-6467B44D21D8}"/>
              </a:ext>
            </a:extLst>
          </p:cNvPr>
          <p:cNvSpPr/>
          <p:nvPr/>
        </p:nvSpPr>
        <p:spPr bwMode="auto">
          <a:xfrm>
            <a:off x="2143923" y="4036545"/>
            <a:ext cx="90784" cy="45719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58AC77E3-387B-BDC1-F75C-5531A5FABC54}"/>
              </a:ext>
            </a:extLst>
          </p:cNvPr>
          <p:cNvSpPr/>
          <p:nvPr/>
        </p:nvSpPr>
        <p:spPr bwMode="auto">
          <a:xfrm>
            <a:off x="2262201" y="4036545"/>
            <a:ext cx="245556" cy="45719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794D572-95E5-685E-19A1-7204FEBF5025}"/>
              </a:ext>
            </a:extLst>
          </p:cNvPr>
          <p:cNvSpPr/>
          <p:nvPr/>
        </p:nvSpPr>
        <p:spPr bwMode="auto">
          <a:xfrm>
            <a:off x="2535251" y="4035671"/>
            <a:ext cx="90784" cy="45719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9902F8A0-65D2-D730-B83C-D3024E0A5F7B}"/>
              </a:ext>
            </a:extLst>
          </p:cNvPr>
          <p:cNvSpPr/>
          <p:nvPr/>
        </p:nvSpPr>
        <p:spPr bwMode="auto">
          <a:xfrm>
            <a:off x="2649839" y="4035671"/>
            <a:ext cx="245556" cy="45719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41FD6A8-6C3F-6AF6-8052-5AC1535214B4}"/>
              </a:ext>
            </a:extLst>
          </p:cNvPr>
          <p:cNvSpPr/>
          <p:nvPr/>
        </p:nvSpPr>
        <p:spPr bwMode="auto">
          <a:xfrm>
            <a:off x="2922889" y="4034797"/>
            <a:ext cx="90784" cy="45719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E4D8754B-B2F7-01C4-2A92-3DD71E19B84C}"/>
              </a:ext>
            </a:extLst>
          </p:cNvPr>
          <p:cNvCxnSpPr/>
          <p:nvPr/>
        </p:nvCxnSpPr>
        <p:spPr bwMode="auto">
          <a:xfrm>
            <a:off x="2116429" y="3358546"/>
            <a:ext cx="0" cy="113489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D471CB68-357A-6DC3-ADF3-5B3D38DFDBBF}"/>
              </a:ext>
            </a:extLst>
          </p:cNvPr>
          <p:cNvSpPr txBox="1"/>
          <p:nvPr/>
        </p:nvSpPr>
        <p:spPr>
          <a:xfrm>
            <a:off x="1272545" y="4140538"/>
            <a:ext cx="4523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ysClr val="windowText" lastClr="000000"/>
                </a:solidFill>
              </a:rPr>
              <a:t>p20</a:t>
            </a:r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26" name="Legende m. Linie (1) (Markierungsleiste) 25">
            <a:extLst>
              <a:ext uri="{FF2B5EF4-FFF2-40B4-BE49-F238E27FC236}">
                <a16:creationId xmlns:a16="http://schemas.microsoft.com/office/drawing/2014/main" id="{BBA268CE-0A4A-9370-D35C-A276E8E796D5}"/>
              </a:ext>
            </a:extLst>
          </p:cNvPr>
          <p:cNvSpPr/>
          <p:nvPr/>
        </p:nvSpPr>
        <p:spPr bwMode="auto">
          <a:xfrm rot="16200000">
            <a:off x="2865882" y="2030956"/>
            <a:ext cx="443607" cy="1796741"/>
          </a:xfrm>
          <a:prstGeom prst="accentCallout1">
            <a:avLst>
              <a:gd name="adj1" fmla="val 4435"/>
              <a:gd name="adj2" fmla="val -7042"/>
              <a:gd name="adj3" fmla="val -3352"/>
              <a:gd name="adj4" fmla="val -19539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Dynamically puncture occupied channel(s)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8CB8ADE9-2E3E-1ECF-99E6-FE8CD4D9BC61}"/>
              </a:ext>
            </a:extLst>
          </p:cNvPr>
          <p:cNvCxnSpPr>
            <a:cxnSpLocks/>
          </p:cNvCxnSpPr>
          <p:nvPr/>
        </p:nvCxnSpPr>
        <p:spPr bwMode="auto">
          <a:xfrm>
            <a:off x="1681347" y="4200950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Gerade Verbindung 27">
            <a:extLst>
              <a:ext uri="{FF2B5EF4-FFF2-40B4-BE49-F238E27FC236}">
                <a16:creationId xmlns:a16="http://schemas.microsoft.com/office/drawing/2014/main" id="{11D476A1-5ACA-BDA7-7257-7E0AAC0E8485}"/>
              </a:ext>
            </a:extLst>
          </p:cNvPr>
          <p:cNvCxnSpPr>
            <a:cxnSpLocks/>
          </p:cNvCxnSpPr>
          <p:nvPr/>
        </p:nvCxnSpPr>
        <p:spPr bwMode="auto">
          <a:xfrm>
            <a:off x="1937349" y="4200950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id="{B01738F0-4D0F-4833-07A9-1F7A275272CA}"/>
              </a:ext>
            </a:extLst>
          </p:cNvPr>
          <p:cNvCxnSpPr>
            <a:cxnSpLocks/>
          </p:cNvCxnSpPr>
          <p:nvPr/>
        </p:nvCxnSpPr>
        <p:spPr bwMode="auto">
          <a:xfrm>
            <a:off x="2014375" y="4200950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568CDA2F-D733-F0FC-3CA1-51FCC2FB0D38}"/>
              </a:ext>
            </a:extLst>
          </p:cNvPr>
          <p:cNvCxnSpPr>
            <a:cxnSpLocks/>
          </p:cNvCxnSpPr>
          <p:nvPr/>
        </p:nvCxnSpPr>
        <p:spPr bwMode="auto">
          <a:xfrm>
            <a:off x="2091401" y="4200950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D16549B9-C8EF-D4F2-6F18-F1FB634B365A}"/>
              </a:ext>
            </a:extLst>
          </p:cNvPr>
          <p:cNvCxnSpPr>
            <a:cxnSpLocks/>
          </p:cNvCxnSpPr>
          <p:nvPr/>
        </p:nvCxnSpPr>
        <p:spPr bwMode="auto">
          <a:xfrm>
            <a:off x="2168427" y="4200950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Gerade Verbindung 31">
            <a:extLst>
              <a:ext uri="{FF2B5EF4-FFF2-40B4-BE49-F238E27FC236}">
                <a16:creationId xmlns:a16="http://schemas.microsoft.com/office/drawing/2014/main" id="{61D99CE1-0D6A-977F-8FD7-C5DBBFBA56AE}"/>
              </a:ext>
            </a:extLst>
          </p:cNvPr>
          <p:cNvCxnSpPr>
            <a:cxnSpLocks/>
          </p:cNvCxnSpPr>
          <p:nvPr/>
        </p:nvCxnSpPr>
        <p:spPr bwMode="auto">
          <a:xfrm>
            <a:off x="2245453" y="4200950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Gerade Verbindung 32">
            <a:extLst>
              <a:ext uri="{FF2B5EF4-FFF2-40B4-BE49-F238E27FC236}">
                <a16:creationId xmlns:a16="http://schemas.microsoft.com/office/drawing/2014/main" id="{F52F0929-EF91-C143-00FD-1F12C3FD3F79}"/>
              </a:ext>
            </a:extLst>
          </p:cNvPr>
          <p:cNvCxnSpPr>
            <a:cxnSpLocks/>
          </p:cNvCxnSpPr>
          <p:nvPr/>
        </p:nvCxnSpPr>
        <p:spPr bwMode="auto">
          <a:xfrm>
            <a:off x="2322477" y="4200950"/>
            <a:ext cx="0" cy="144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Rechteck 34">
            <a:extLst>
              <a:ext uri="{FF2B5EF4-FFF2-40B4-BE49-F238E27FC236}">
                <a16:creationId xmlns:a16="http://schemas.microsoft.com/office/drawing/2014/main" id="{978B408A-4701-377E-15F8-812629EB5D2A}"/>
              </a:ext>
            </a:extLst>
          </p:cNvPr>
          <p:cNvSpPr/>
          <p:nvPr/>
        </p:nvSpPr>
        <p:spPr bwMode="auto">
          <a:xfrm>
            <a:off x="2322476" y="4200950"/>
            <a:ext cx="2208221" cy="288838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Data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C003F208-4808-32CF-69E8-734BB594A2B7}"/>
              </a:ext>
            </a:extLst>
          </p:cNvPr>
          <p:cNvSpPr/>
          <p:nvPr/>
        </p:nvSpPr>
        <p:spPr bwMode="auto">
          <a:xfrm>
            <a:off x="2317058" y="3354893"/>
            <a:ext cx="2208217" cy="5566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Data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AB911A97-9A7F-0420-54D0-6FA1FAD903EE}"/>
              </a:ext>
            </a:extLst>
          </p:cNvPr>
          <p:cNvSpPr/>
          <p:nvPr/>
        </p:nvSpPr>
        <p:spPr bwMode="auto">
          <a:xfrm>
            <a:off x="4664760" y="4198929"/>
            <a:ext cx="188502" cy="288838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ACK</a:t>
            </a: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40BDFA50-1CA9-672E-5BE9-F134F4DDAAE3}"/>
              </a:ext>
            </a:extLst>
          </p:cNvPr>
          <p:cNvSpPr/>
          <p:nvPr/>
        </p:nvSpPr>
        <p:spPr bwMode="auto">
          <a:xfrm>
            <a:off x="4659342" y="3352872"/>
            <a:ext cx="188502" cy="5566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ACK</a:t>
            </a:r>
          </a:p>
        </p:txBody>
      </p:sp>
    </p:spTree>
    <p:extLst>
      <p:ext uri="{BB962C8B-B14F-4D97-AF65-F5344CB8AC3E}">
        <p14:creationId xmlns:p14="http://schemas.microsoft.com/office/powerpoint/2010/main" val="998436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23BE4C-F191-CB90-8669-9AE80DB70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Wi-Fi Adaptation (ii): Dynamic Channel Bandwidth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E944E0-3311-1970-715F-1E9A614FF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9137" y="1981201"/>
            <a:ext cx="5116348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Dynamic Backoff allows adapting the channel bandwidth during countdown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Primary 20 MHz must be idle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Only available bandwidths are full 160 MHz, 80 MHz, 40 MHz, and 20 MHz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915739E-5E28-7E3F-C902-FEB17F8F0D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3E9093-869D-B52B-3DAD-CCD72DF3D1C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BDEC741-2FD0-DE25-ACBB-BD1C7A1B691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 2024</a:t>
            </a:r>
            <a:endParaRPr lang="en-GB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E89B157-481D-2CB3-32D8-783D35B81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43" y="2765233"/>
            <a:ext cx="48514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83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Extend Submission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cord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1600</Words>
  <Application>Microsoft Macintosh PowerPoint</Application>
  <PresentationFormat>Breitbild</PresentationFormat>
  <Paragraphs>299</Paragraphs>
  <Slides>20</Slides>
  <Notes>6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9" baseType="lpstr">
      <vt:lpstr>Arial Unicode MS</vt:lpstr>
      <vt:lpstr>Arial</vt:lpstr>
      <vt:lpstr>Calibri</vt:lpstr>
      <vt:lpstr>Symbol</vt:lpstr>
      <vt:lpstr>Times New Roman</vt:lpstr>
      <vt:lpstr>Wingdings</vt:lpstr>
      <vt:lpstr>Office</vt:lpstr>
      <vt:lpstr>Extend Submission Template</vt:lpstr>
      <vt:lpstr>Dokument</vt:lpstr>
      <vt:lpstr>Follow-up to IEEE 802.11-24/0055r0,  “Evaluation of Puncturing for Coexistence of IEEE 802.11 and Bluetooth in 6 GHz”</vt:lpstr>
      <vt:lpstr>Introduction</vt:lpstr>
      <vt:lpstr>Assumptions</vt:lpstr>
      <vt:lpstr>Simulation Setup</vt:lpstr>
      <vt:lpstr>PowerPoint-Präsentation</vt:lpstr>
      <vt:lpstr>Results</vt:lpstr>
      <vt:lpstr>Order of Events on the Channel</vt:lpstr>
      <vt:lpstr>Wi-Fi Adaptation (i): Fully Dynamic</vt:lpstr>
      <vt:lpstr>Wi-Fi Adaptation (ii): Dynamic Channel Bandwidth</vt:lpstr>
      <vt:lpstr>Wi-Fi Adaptation (iii): Slow Dynamic Channel Bandwidth</vt:lpstr>
      <vt:lpstr>Wi-Fi Adaptation (iv): Slow Fully Dynamic</vt:lpstr>
      <vt:lpstr>Results</vt:lpstr>
      <vt:lpstr>Results Bluetooth without Wi-Fi’s primary-20MHz channels</vt:lpstr>
      <vt:lpstr>Conclusions</vt:lpstr>
      <vt:lpstr>What if ...</vt:lpstr>
      <vt:lpstr>References</vt:lpstr>
      <vt:lpstr>Annex: Cloud Gaming Traffic Model &amp; KPI</vt:lpstr>
      <vt:lpstr>PowerPoint-Präsentation</vt:lpstr>
      <vt:lpstr>Single Simulation</vt:lpstr>
      <vt:lpstr>99-percentiles of 100 simulations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802.11 and Bluetooth Coexistence Simulations</dc:title>
  <dc:subject/>
  <dc:creator>Sebastian Max</dc:creator>
  <cp:keywords/>
  <dc:description/>
  <cp:lastModifiedBy>Sebastian Max</cp:lastModifiedBy>
  <cp:revision>1</cp:revision>
  <cp:lastPrinted>1601-01-01T00:00:00Z</cp:lastPrinted>
  <dcterms:created xsi:type="dcterms:W3CDTF">2023-09-04T10:44:38Z</dcterms:created>
  <dcterms:modified xsi:type="dcterms:W3CDTF">2024-03-11T14:42:45Z</dcterms:modified>
  <cp:category/>
</cp:coreProperties>
</file>