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2" r:id="rId4"/>
    <p:sldId id="265" r:id="rId5"/>
    <p:sldId id="266" r:id="rId6"/>
    <p:sldId id="267" r:id="rId7"/>
    <p:sldId id="268" r:id="rId8"/>
    <p:sldId id="271" r:id="rId9"/>
    <p:sldId id="269" r:id="rId10"/>
    <p:sldId id="270" r:id="rId11"/>
    <p:sldId id="272" r:id="rId12"/>
    <p:sldId id="264" r:id="rId13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4C01EF-D64D-4E03-9E94-33C575F2E293}" v="19" dt="2024-04-24T21:49:44.2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7" d="100"/>
          <a:sy n="77" d="100"/>
        </p:scale>
        <p:origin x="78" y="6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Rios" userId="259fa1cc625225d5" providerId="LiveId" clId="{B14C01EF-D64D-4E03-9E94-33C575F2E293}"/>
    <pc:docChg chg="undo custSel modSld addMainMaster delMainMaster modMainMaster">
      <pc:chgData name="Carlos Rios" userId="259fa1cc625225d5" providerId="LiveId" clId="{B14C01EF-D64D-4E03-9E94-33C575F2E293}" dt="2024-04-24T21:55:03.864" v="399" actId="1076"/>
      <pc:docMkLst>
        <pc:docMk/>
      </pc:docMkLst>
      <pc:sldChg chg="modSp mod">
        <pc:chgData name="Carlos Rios" userId="259fa1cc625225d5" providerId="LiveId" clId="{B14C01EF-D64D-4E03-9E94-33C575F2E293}" dt="2024-04-24T21:16:31.474" v="56" actId="20577"/>
        <pc:sldMkLst>
          <pc:docMk/>
          <pc:sldMk cId="0" sldId="257"/>
        </pc:sldMkLst>
        <pc:spChg chg="mod">
          <ac:chgData name="Carlos Rios" userId="259fa1cc625225d5" providerId="LiveId" clId="{B14C01EF-D64D-4E03-9E94-33C575F2E293}" dt="2024-04-24T21:16:31.474" v="56" actId="20577"/>
          <ac:spMkLst>
            <pc:docMk/>
            <pc:sldMk cId="0" sldId="257"/>
            <ac:spMk id="2" creationId="{7671A216-09D8-1846-5100-3229D3DED0FB}"/>
          </ac:spMkLst>
        </pc:spChg>
      </pc:sldChg>
      <pc:sldChg chg="addSp modSp mod">
        <pc:chgData name="Carlos Rios" userId="259fa1cc625225d5" providerId="LiveId" clId="{B14C01EF-D64D-4E03-9E94-33C575F2E293}" dt="2024-04-24T21:19:58.224" v="71" actId="164"/>
        <pc:sldMkLst>
          <pc:docMk/>
          <pc:sldMk cId="3043832347" sldId="265"/>
        </pc:sldMkLst>
        <pc:spChg chg="mod">
          <ac:chgData name="Carlos Rios" userId="259fa1cc625225d5" providerId="LiveId" clId="{B14C01EF-D64D-4E03-9E94-33C575F2E293}" dt="2024-04-24T21:17:19.140" v="60" actId="1076"/>
          <ac:spMkLst>
            <pc:docMk/>
            <pc:sldMk cId="3043832347" sldId="265"/>
            <ac:spMk id="14" creationId="{0BC027E2-267F-A8F3-471D-9D9F81376A2F}"/>
          </ac:spMkLst>
        </pc:spChg>
        <pc:grpChg chg="mod">
          <ac:chgData name="Carlos Rios" userId="259fa1cc625225d5" providerId="LiveId" clId="{B14C01EF-D64D-4E03-9E94-33C575F2E293}" dt="2024-04-24T21:19:58.224" v="71" actId="164"/>
          <ac:grpSpMkLst>
            <pc:docMk/>
            <pc:sldMk cId="3043832347" sldId="265"/>
            <ac:grpSpMk id="3" creationId="{BE0E4EBB-D493-5353-CE20-90775A63FB4A}"/>
          </ac:grpSpMkLst>
        </pc:grpChg>
        <pc:grpChg chg="add mod">
          <ac:chgData name="Carlos Rios" userId="259fa1cc625225d5" providerId="LiveId" clId="{B14C01EF-D64D-4E03-9E94-33C575F2E293}" dt="2024-04-24T21:19:58.224" v="71" actId="164"/>
          <ac:grpSpMkLst>
            <pc:docMk/>
            <pc:sldMk cId="3043832347" sldId="265"/>
            <ac:grpSpMk id="10" creationId="{E544549F-93AD-AB71-404E-33B37C76547F}"/>
          </ac:grpSpMkLst>
        </pc:grpChg>
        <pc:picChg chg="add mod">
          <ac:chgData name="Carlos Rios" userId="259fa1cc625225d5" providerId="LiveId" clId="{B14C01EF-D64D-4E03-9E94-33C575F2E293}" dt="2024-04-24T21:19:58.224" v="71" actId="164"/>
          <ac:picMkLst>
            <pc:docMk/>
            <pc:sldMk cId="3043832347" sldId="265"/>
            <ac:picMk id="9" creationId="{EE2C716E-B558-9EE4-A9CD-303ADE579A4C}"/>
          </ac:picMkLst>
        </pc:picChg>
      </pc:sldChg>
      <pc:sldChg chg="addSp modSp mod">
        <pc:chgData name="Carlos Rios" userId="259fa1cc625225d5" providerId="LiveId" clId="{B14C01EF-D64D-4E03-9E94-33C575F2E293}" dt="2024-04-24T21:20:23.209" v="72" actId="1035"/>
        <pc:sldMkLst>
          <pc:docMk/>
          <pc:sldMk cId="675966138" sldId="267"/>
        </pc:sldMkLst>
        <pc:grpChg chg="add mod">
          <ac:chgData name="Carlos Rios" userId="259fa1cc625225d5" providerId="LiveId" clId="{B14C01EF-D64D-4E03-9E94-33C575F2E293}" dt="2024-04-23T08:54:40.352" v="24" actId="164"/>
          <ac:grpSpMkLst>
            <pc:docMk/>
            <pc:sldMk cId="675966138" sldId="267"/>
            <ac:grpSpMk id="7" creationId="{80F73DD5-8245-F538-9CA6-A95EF26A0C1C}"/>
          </ac:grpSpMkLst>
        </pc:grpChg>
        <pc:picChg chg="add mod">
          <ac:chgData name="Carlos Rios" userId="259fa1cc625225d5" providerId="LiveId" clId="{B14C01EF-D64D-4E03-9E94-33C575F2E293}" dt="2024-04-24T21:20:23.209" v="72" actId="1035"/>
          <ac:picMkLst>
            <pc:docMk/>
            <pc:sldMk cId="675966138" sldId="267"/>
            <ac:picMk id="3" creationId="{A9E1A150-AE8E-EE81-012F-0ACFA3687775}"/>
          </ac:picMkLst>
        </pc:picChg>
        <pc:picChg chg="mod modCrop">
          <ac:chgData name="Carlos Rios" userId="259fa1cc625225d5" providerId="LiveId" clId="{B14C01EF-D64D-4E03-9E94-33C575F2E293}" dt="2024-04-23T08:54:40.352" v="24" actId="164"/>
          <ac:picMkLst>
            <pc:docMk/>
            <pc:sldMk cId="675966138" sldId="267"/>
            <ac:picMk id="12" creationId="{C0A6632C-FACB-378D-9A87-A617F07DAD16}"/>
          </ac:picMkLst>
        </pc:picChg>
      </pc:sldChg>
      <pc:sldChg chg="addSp modSp mod">
        <pc:chgData name="Carlos Rios" userId="259fa1cc625225d5" providerId="LiveId" clId="{B14C01EF-D64D-4E03-9E94-33C575F2E293}" dt="2024-04-24T21:51:00.845" v="347" actId="20577"/>
        <pc:sldMkLst>
          <pc:docMk/>
          <pc:sldMk cId="3872163688" sldId="269"/>
        </pc:sldMkLst>
        <pc:spChg chg="mod">
          <ac:chgData name="Carlos Rios" userId="259fa1cc625225d5" providerId="LiveId" clId="{B14C01EF-D64D-4E03-9E94-33C575F2E293}" dt="2024-04-24T21:46:46.571" v="264" actId="1076"/>
          <ac:spMkLst>
            <pc:docMk/>
            <pc:sldMk cId="3872163688" sldId="269"/>
            <ac:spMk id="9" creationId="{1F992312-61A5-8DAE-0B23-90DA26B6EAB5}"/>
          </ac:spMkLst>
        </pc:spChg>
        <pc:spChg chg="mod">
          <ac:chgData name="Carlos Rios" userId="259fa1cc625225d5" providerId="LiveId" clId="{B14C01EF-D64D-4E03-9E94-33C575F2E293}" dt="2024-04-24T21:51:00.845" v="347" actId="20577"/>
          <ac:spMkLst>
            <pc:docMk/>
            <pc:sldMk cId="3872163688" sldId="269"/>
            <ac:spMk id="19" creationId="{44895899-F644-40C0-D21F-04A01335B768}"/>
          </ac:spMkLst>
        </pc:spChg>
        <pc:grpChg chg="mod">
          <ac:chgData name="Carlos Rios" userId="259fa1cc625225d5" providerId="LiveId" clId="{B14C01EF-D64D-4E03-9E94-33C575F2E293}" dt="2024-04-24T21:48:43.775" v="294" actId="1036"/>
          <ac:grpSpMkLst>
            <pc:docMk/>
            <pc:sldMk cId="3872163688" sldId="269"/>
            <ac:grpSpMk id="11" creationId="{5FABA267-A7A9-8587-84AA-8020AE4D0666}"/>
          </ac:grpSpMkLst>
        </pc:grpChg>
        <pc:grpChg chg="mod">
          <ac:chgData name="Carlos Rios" userId="259fa1cc625225d5" providerId="LiveId" clId="{B14C01EF-D64D-4E03-9E94-33C575F2E293}" dt="2024-04-24T21:47:46.498" v="279" actId="164"/>
          <ac:grpSpMkLst>
            <pc:docMk/>
            <pc:sldMk cId="3872163688" sldId="269"/>
            <ac:grpSpMk id="20" creationId="{1B6CFD51-6BAC-0047-38B6-8532E69053EF}"/>
          </ac:grpSpMkLst>
        </pc:grpChg>
        <pc:grpChg chg="add mod">
          <ac:chgData name="Carlos Rios" userId="259fa1cc625225d5" providerId="LiveId" clId="{B14C01EF-D64D-4E03-9E94-33C575F2E293}" dt="2024-04-24T21:47:46.498" v="279" actId="164"/>
          <ac:grpSpMkLst>
            <pc:docMk/>
            <pc:sldMk cId="3872163688" sldId="269"/>
            <ac:grpSpMk id="27" creationId="{149108F6-1846-0F37-F0D3-EC3055AA545A}"/>
          </ac:grpSpMkLst>
        </pc:grpChg>
        <pc:grpChg chg="add mod">
          <ac:chgData name="Carlos Rios" userId="259fa1cc625225d5" providerId="LiveId" clId="{B14C01EF-D64D-4E03-9E94-33C575F2E293}" dt="2024-04-24T21:50:08.195" v="345" actId="1035"/>
          <ac:grpSpMkLst>
            <pc:docMk/>
            <pc:sldMk cId="3872163688" sldId="269"/>
            <ac:grpSpMk id="29" creationId="{CEC20F78-8111-D07C-24E0-1B20E981013F}"/>
          </ac:grpSpMkLst>
        </pc:grpChg>
        <pc:picChg chg="add mod">
          <ac:chgData name="Carlos Rios" userId="259fa1cc625225d5" providerId="LiveId" clId="{B14C01EF-D64D-4E03-9E94-33C575F2E293}" dt="2024-04-24T21:47:46.498" v="279" actId="164"/>
          <ac:picMkLst>
            <pc:docMk/>
            <pc:sldMk cId="3872163688" sldId="269"/>
            <ac:picMk id="2" creationId="{A5B1538B-1469-BBBE-E7DE-DEC62B1D903E}"/>
          </ac:picMkLst>
        </pc:picChg>
        <pc:picChg chg="add mod">
          <ac:chgData name="Carlos Rios" userId="259fa1cc625225d5" providerId="LiveId" clId="{B14C01EF-D64D-4E03-9E94-33C575F2E293}" dt="2024-04-24T21:47:46.498" v="279" actId="164"/>
          <ac:picMkLst>
            <pc:docMk/>
            <pc:sldMk cId="3872163688" sldId="269"/>
            <ac:picMk id="8" creationId="{52061DED-FFDC-F6DD-2ACF-3D57117F1328}"/>
          </ac:picMkLst>
        </pc:picChg>
        <pc:picChg chg="add mod">
          <ac:chgData name="Carlos Rios" userId="259fa1cc625225d5" providerId="LiveId" clId="{B14C01EF-D64D-4E03-9E94-33C575F2E293}" dt="2024-04-24T21:47:46.498" v="279" actId="164"/>
          <ac:picMkLst>
            <pc:docMk/>
            <pc:sldMk cId="3872163688" sldId="269"/>
            <ac:picMk id="12" creationId="{E8CD0200-14B8-8A8A-433E-454F17245A15}"/>
          </ac:picMkLst>
        </pc:picChg>
        <pc:picChg chg="add mod">
          <ac:chgData name="Carlos Rios" userId="259fa1cc625225d5" providerId="LiveId" clId="{B14C01EF-D64D-4E03-9E94-33C575F2E293}" dt="2024-04-24T21:47:46.498" v="279" actId="164"/>
          <ac:picMkLst>
            <pc:docMk/>
            <pc:sldMk cId="3872163688" sldId="269"/>
            <ac:picMk id="13" creationId="{B635FAE4-B99E-63A8-9323-9AC8DA09613B}"/>
          </ac:picMkLst>
        </pc:picChg>
        <pc:picChg chg="add mod">
          <ac:chgData name="Carlos Rios" userId="259fa1cc625225d5" providerId="LiveId" clId="{B14C01EF-D64D-4E03-9E94-33C575F2E293}" dt="2024-04-24T21:47:46.498" v="279" actId="164"/>
          <ac:picMkLst>
            <pc:docMk/>
            <pc:sldMk cId="3872163688" sldId="269"/>
            <ac:picMk id="14" creationId="{47AA5C2F-2E8C-1E6F-8A8B-6E5A73838E5E}"/>
          </ac:picMkLst>
        </pc:picChg>
        <pc:picChg chg="add mod">
          <ac:chgData name="Carlos Rios" userId="259fa1cc625225d5" providerId="LiveId" clId="{B14C01EF-D64D-4E03-9E94-33C575F2E293}" dt="2024-04-24T21:47:46.498" v="279" actId="164"/>
          <ac:picMkLst>
            <pc:docMk/>
            <pc:sldMk cId="3872163688" sldId="269"/>
            <ac:picMk id="15" creationId="{4C7A473B-26DC-7600-86C8-C218979ED05C}"/>
          </ac:picMkLst>
        </pc:picChg>
        <pc:picChg chg="add mod">
          <ac:chgData name="Carlos Rios" userId="259fa1cc625225d5" providerId="LiveId" clId="{B14C01EF-D64D-4E03-9E94-33C575F2E293}" dt="2024-04-24T21:47:46.498" v="279" actId="164"/>
          <ac:picMkLst>
            <pc:docMk/>
            <pc:sldMk cId="3872163688" sldId="269"/>
            <ac:picMk id="17" creationId="{4617F350-EDB4-32E7-0DF2-66DB348E8EA2}"/>
          </ac:picMkLst>
        </pc:picChg>
        <pc:picChg chg="add mod">
          <ac:chgData name="Carlos Rios" userId="259fa1cc625225d5" providerId="LiveId" clId="{B14C01EF-D64D-4E03-9E94-33C575F2E293}" dt="2024-04-24T21:47:46.498" v="279" actId="164"/>
          <ac:picMkLst>
            <pc:docMk/>
            <pc:sldMk cId="3872163688" sldId="269"/>
            <ac:picMk id="21" creationId="{3FA40A69-8106-174D-81A4-AFD361DD0D8B}"/>
          </ac:picMkLst>
        </pc:picChg>
        <pc:picChg chg="add mod">
          <ac:chgData name="Carlos Rios" userId="259fa1cc625225d5" providerId="LiveId" clId="{B14C01EF-D64D-4E03-9E94-33C575F2E293}" dt="2024-04-24T21:47:46.498" v="279" actId="164"/>
          <ac:picMkLst>
            <pc:docMk/>
            <pc:sldMk cId="3872163688" sldId="269"/>
            <ac:picMk id="23" creationId="{76FC6F83-5BCD-BCC1-3ADE-D2E3A62B28B8}"/>
          </ac:picMkLst>
        </pc:picChg>
        <pc:picChg chg="mod modCrop">
          <ac:chgData name="Carlos Rios" userId="259fa1cc625225d5" providerId="LiveId" clId="{B14C01EF-D64D-4E03-9E94-33C575F2E293}" dt="2024-04-24T21:49:44.259" v="304" actId="164"/>
          <ac:picMkLst>
            <pc:docMk/>
            <pc:sldMk cId="3872163688" sldId="269"/>
            <ac:picMk id="24" creationId="{C5D96DCD-3492-DE69-B5A6-20939CE5C0CE}"/>
          </ac:picMkLst>
        </pc:picChg>
        <pc:picChg chg="add mod modCrop">
          <ac:chgData name="Carlos Rios" userId="259fa1cc625225d5" providerId="LiveId" clId="{B14C01EF-D64D-4E03-9E94-33C575F2E293}" dt="2024-04-24T21:49:44.259" v="304" actId="164"/>
          <ac:picMkLst>
            <pc:docMk/>
            <pc:sldMk cId="3872163688" sldId="269"/>
            <ac:picMk id="28" creationId="{09DC1CBC-A3B1-FDEB-6936-28FAA688789C}"/>
          </ac:picMkLst>
        </pc:picChg>
        <pc:cxnChg chg="mod">
          <ac:chgData name="Carlos Rios" userId="259fa1cc625225d5" providerId="LiveId" clId="{B14C01EF-D64D-4E03-9E94-33C575F2E293}" dt="2024-04-24T21:50:14.922" v="346" actId="692"/>
          <ac:cxnSpMkLst>
            <pc:docMk/>
            <pc:sldMk cId="3872163688" sldId="269"/>
            <ac:cxnSpMk id="22" creationId="{5547E782-3B76-6B2D-C144-639D317F62D1}"/>
          </ac:cxnSpMkLst>
        </pc:cxnChg>
      </pc:sldChg>
      <pc:sldChg chg="modSp mod">
        <pc:chgData name="Carlos Rios" userId="259fa1cc625225d5" providerId="LiveId" clId="{B14C01EF-D64D-4E03-9E94-33C575F2E293}" dt="2024-04-24T21:55:03.864" v="399" actId="1076"/>
        <pc:sldMkLst>
          <pc:docMk/>
          <pc:sldMk cId="2115011500" sldId="270"/>
        </pc:sldMkLst>
        <pc:spChg chg="mod">
          <ac:chgData name="Carlos Rios" userId="259fa1cc625225d5" providerId="LiveId" clId="{B14C01EF-D64D-4E03-9E94-33C575F2E293}" dt="2024-04-24T21:55:03.864" v="399" actId="1076"/>
          <ac:spMkLst>
            <pc:docMk/>
            <pc:sldMk cId="2115011500" sldId="270"/>
            <ac:spMk id="19" creationId="{44895899-F644-40C0-D21F-04A01335B768}"/>
          </ac:spMkLst>
        </pc:spChg>
        <pc:grpChg chg="mod">
          <ac:chgData name="Carlos Rios" userId="259fa1cc625225d5" providerId="LiveId" clId="{B14C01EF-D64D-4E03-9E94-33C575F2E293}" dt="2024-04-24T21:52:46.047" v="359" actId="14100"/>
          <ac:grpSpMkLst>
            <pc:docMk/>
            <pc:sldMk cId="2115011500" sldId="270"/>
            <ac:grpSpMk id="12" creationId="{877CC68D-5322-CBB2-C318-D473C9F3A079}"/>
          </ac:grpSpMkLst>
        </pc:grpChg>
      </pc:sldChg>
      <pc:sldChg chg="addSp modSp mod">
        <pc:chgData name="Carlos Rios" userId="259fa1cc625225d5" providerId="LiveId" clId="{B14C01EF-D64D-4E03-9E94-33C575F2E293}" dt="2024-04-24T21:40:49.260" v="130" actId="692"/>
        <pc:sldMkLst>
          <pc:docMk/>
          <pc:sldMk cId="2726820915" sldId="271"/>
        </pc:sldMkLst>
        <pc:grpChg chg="mod">
          <ac:chgData name="Carlos Rios" userId="259fa1cc625225d5" providerId="LiveId" clId="{B14C01EF-D64D-4E03-9E94-33C575F2E293}" dt="2024-04-24T21:24:32.513" v="118" actId="164"/>
          <ac:grpSpMkLst>
            <pc:docMk/>
            <pc:sldMk cId="2726820915" sldId="271"/>
            <ac:grpSpMk id="10" creationId="{EA6F0D0F-8FAE-1463-EE66-957A1B8AD172}"/>
          </ac:grpSpMkLst>
        </pc:grpChg>
        <pc:grpChg chg="add mod">
          <ac:chgData name="Carlos Rios" userId="259fa1cc625225d5" providerId="LiveId" clId="{B14C01EF-D64D-4E03-9E94-33C575F2E293}" dt="2024-04-24T21:24:32.513" v="118" actId="164"/>
          <ac:grpSpMkLst>
            <pc:docMk/>
            <pc:sldMk cId="2726820915" sldId="271"/>
            <ac:grpSpMk id="15" creationId="{094CB8D8-D2B4-168F-44BE-7AEE7CDCE7DC}"/>
          </ac:grpSpMkLst>
        </pc:grpChg>
        <pc:grpChg chg="add mod">
          <ac:chgData name="Carlos Rios" userId="259fa1cc625225d5" providerId="LiveId" clId="{B14C01EF-D64D-4E03-9E94-33C575F2E293}" dt="2024-04-24T21:40:15.812" v="129" actId="164"/>
          <ac:grpSpMkLst>
            <pc:docMk/>
            <pc:sldMk cId="2726820915" sldId="271"/>
            <ac:grpSpMk id="16" creationId="{09C582C3-BC4D-011F-C3D7-250AFCC50F73}"/>
          </ac:grpSpMkLst>
        </pc:grpChg>
        <pc:picChg chg="add mod modCrop">
          <ac:chgData name="Carlos Rios" userId="259fa1cc625225d5" providerId="LiveId" clId="{B14C01EF-D64D-4E03-9E94-33C575F2E293}" dt="2024-04-24T21:40:15.812" v="129" actId="164"/>
          <ac:picMkLst>
            <pc:docMk/>
            <pc:sldMk cId="2726820915" sldId="271"/>
            <ac:picMk id="2" creationId="{7E27FB96-19B1-B394-26A8-83EB51088403}"/>
          </ac:picMkLst>
        </pc:picChg>
        <pc:picChg chg="mod modCrop">
          <ac:chgData name="Carlos Rios" userId="259fa1cc625225d5" providerId="LiveId" clId="{B14C01EF-D64D-4E03-9E94-33C575F2E293}" dt="2024-04-24T21:40:15.812" v="129" actId="164"/>
          <ac:picMkLst>
            <pc:docMk/>
            <pc:sldMk cId="2726820915" sldId="271"/>
            <ac:picMk id="8" creationId="{2E126688-55B8-68C7-5CE3-33F2E98B76BC}"/>
          </ac:picMkLst>
        </pc:picChg>
        <pc:picChg chg="mod">
          <ac:chgData name="Carlos Rios" userId="259fa1cc625225d5" providerId="LiveId" clId="{B14C01EF-D64D-4E03-9E94-33C575F2E293}" dt="2024-04-24T21:39:41.331" v="124" actId="1036"/>
          <ac:picMkLst>
            <pc:docMk/>
            <pc:sldMk cId="2726820915" sldId="271"/>
            <ac:picMk id="11" creationId="{4080CA76-CB94-4BC9-B418-E7EF4DD28046}"/>
          </ac:picMkLst>
        </pc:picChg>
        <pc:picChg chg="add mod">
          <ac:chgData name="Carlos Rios" userId="259fa1cc625225d5" providerId="LiveId" clId="{B14C01EF-D64D-4E03-9E94-33C575F2E293}" dt="2024-04-24T21:24:32.513" v="118" actId="164"/>
          <ac:picMkLst>
            <pc:docMk/>
            <pc:sldMk cId="2726820915" sldId="271"/>
            <ac:picMk id="12" creationId="{F9E6FB17-D66F-EBD9-8D31-113F0E51DCC3}"/>
          </ac:picMkLst>
        </pc:picChg>
        <pc:picChg chg="add mod">
          <ac:chgData name="Carlos Rios" userId="259fa1cc625225d5" providerId="LiveId" clId="{B14C01EF-D64D-4E03-9E94-33C575F2E293}" dt="2024-04-24T21:24:32.513" v="118" actId="164"/>
          <ac:picMkLst>
            <pc:docMk/>
            <pc:sldMk cId="2726820915" sldId="271"/>
            <ac:picMk id="13" creationId="{3E5824FE-16BE-A75D-CDFA-3D2DD73E9BEC}"/>
          </ac:picMkLst>
        </pc:picChg>
        <pc:picChg chg="add mod">
          <ac:chgData name="Carlos Rios" userId="259fa1cc625225d5" providerId="LiveId" clId="{B14C01EF-D64D-4E03-9E94-33C575F2E293}" dt="2024-04-24T21:24:32.513" v="118" actId="164"/>
          <ac:picMkLst>
            <pc:docMk/>
            <pc:sldMk cId="2726820915" sldId="271"/>
            <ac:picMk id="14" creationId="{187BBA2F-4047-13B0-22CA-F04479D40BF8}"/>
          </ac:picMkLst>
        </pc:picChg>
        <pc:cxnChg chg="mod">
          <ac:chgData name="Carlos Rios" userId="259fa1cc625225d5" providerId="LiveId" clId="{B14C01EF-D64D-4E03-9E94-33C575F2E293}" dt="2024-04-24T21:40:49.260" v="130" actId="692"/>
          <ac:cxnSpMkLst>
            <pc:docMk/>
            <pc:sldMk cId="2726820915" sldId="271"/>
            <ac:cxnSpMk id="22" creationId="{5547E782-3B76-6B2D-C144-639D317F62D1}"/>
          </ac:cxnSpMkLst>
        </pc:cxnChg>
      </pc:sldChg>
      <pc:sldMasterChg chg="modSp mod">
        <pc:chgData name="Carlos Rios" userId="259fa1cc625225d5" providerId="LiveId" clId="{B14C01EF-D64D-4E03-9E94-33C575F2E293}" dt="2024-04-23T08:55:28.476" v="26" actId="20577"/>
        <pc:sldMasterMkLst>
          <pc:docMk/>
          <pc:sldMasterMk cId="0" sldId="2147483648"/>
        </pc:sldMasterMkLst>
        <pc:spChg chg="mod">
          <ac:chgData name="Carlos Rios" userId="259fa1cc625225d5" providerId="LiveId" clId="{B14C01EF-D64D-4E03-9E94-33C575F2E293}" dt="2024-04-23T08:55:28.476" v="26" actId="20577"/>
          <ac:spMkLst>
            <pc:docMk/>
            <pc:sldMasterMk cId="0" sldId="2147483648"/>
            <ac:spMk id="10" creationId="{00000000-0000-0000-0000-000000000000}"/>
          </ac:spMkLst>
        </pc:spChg>
      </pc:sldMasterChg>
      <pc:sldMasterChg chg="new del mod addSldLayout delSldLayout">
        <pc:chgData name="Carlos Rios" userId="259fa1cc625225d5" providerId="LiveId" clId="{B14C01EF-D64D-4E03-9E94-33C575F2E293}" dt="2024-04-23T08:55:46.142" v="28" actId="6938"/>
        <pc:sldMasterMkLst>
          <pc:docMk/>
          <pc:sldMasterMk cId="2680295500" sldId="2147483660"/>
        </pc:sldMasterMkLst>
        <pc:sldLayoutChg chg="new del replId">
          <pc:chgData name="Carlos Rios" userId="259fa1cc625225d5" providerId="LiveId" clId="{B14C01EF-D64D-4E03-9E94-33C575F2E293}" dt="2024-04-23T08:55:46.142" v="28" actId="6938"/>
          <pc:sldLayoutMkLst>
            <pc:docMk/>
            <pc:sldMasterMk cId="2680295500" sldId="2147483660"/>
            <pc:sldLayoutMk cId="394651854" sldId="2147483661"/>
          </pc:sldLayoutMkLst>
        </pc:sldLayoutChg>
        <pc:sldLayoutChg chg="new del replId">
          <pc:chgData name="Carlos Rios" userId="259fa1cc625225d5" providerId="LiveId" clId="{B14C01EF-D64D-4E03-9E94-33C575F2E293}" dt="2024-04-23T08:55:46.142" v="28" actId="6938"/>
          <pc:sldLayoutMkLst>
            <pc:docMk/>
            <pc:sldMasterMk cId="2680295500" sldId="2147483660"/>
            <pc:sldLayoutMk cId="3807565789" sldId="2147483662"/>
          </pc:sldLayoutMkLst>
        </pc:sldLayoutChg>
        <pc:sldLayoutChg chg="new del replId">
          <pc:chgData name="Carlos Rios" userId="259fa1cc625225d5" providerId="LiveId" clId="{B14C01EF-D64D-4E03-9E94-33C575F2E293}" dt="2024-04-23T08:55:46.142" v="28" actId="6938"/>
          <pc:sldLayoutMkLst>
            <pc:docMk/>
            <pc:sldMasterMk cId="2680295500" sldId="2147483660"/>
            <pc:sldLayoutMk cId="1476066404" sldId="2147483663"/>
          </pc:sldLayoutMkLst>
        </pc:sldLayoutChg>
        <pc:sldLayoutChg chg="new del replId">
          <pc:chgData name="Carlos Rios" userId="259fa1cc625225d5" providerId="LiveId" clId="{B14C01EF-D64D-4E03-9E94-33C575F2E293}" dt="2024-04-23T08:55:46.142" v="28" actId="6938"/>
          <pc:sldLayoutMkLst>
            <pc:docMk/>
            <pc:sldMasterMk cId="2680295500" sldId="2147483660"/>
            <pc:sldLayoutMk cId="452899410" sldId="2147483664"/>
          </pc:sldLayoutMkLst>
        </pc:sldLayoutChg>
        <pc:sldLayoutChg chg="new del replId">
          <pc:chgData name="Carlos Rios" userId="259fa1cc625225d5" providerId="LiveId" clId="{B14C01EF-D64D-4E03-9E94-33C575F2E293}" dt="2024-04-23T08:55:46.142" v="28" actId="6938"/>
          <pc:sldLayoutMkLst>
            <pc:docMk/>
            <pc:sldMasterMk cId="2680295500" sldId="2147483660"/>
            <pc:sldLayoutMk cId="4170006317" sldId="2147483665"/>
          </pc:sldLayoutMkLst>
        </pc:sldLayoutChg>
        <pc:sldLayoutChg chg="new del replId">
          <pc:chgData name="Carlos Rios" userId="259fa1cc625225d5" providerId="LiveId" clId="{B14C01EF-D64D-4E03-9E94-33C575F2E293}" dt="2024-04-23T08:55:46.142" v="28" actId="6938"/>
          <pc:sldLayoutMkLst>
            <pc:docMk/>
            <pc:sldMasterMk cId="2680295500" sldId="2147483660"/>
            <pc:sldLayoutMk cId="3301715899" sldId="2147483666"/>
          </pc:sldLayoutMkLst>
        </pc:sldLayoutChg>
        <pc:sldLayoutChg chg="new del replId">
          <pc:chgData name="Carlos Rios" userId="259fa1cc625225d5" providerId="LiveId" clId="{B14C01EF-D64D-4E03-9E94-33C575F2E293}" dt="2024-04-23T08:55:46.142" v="28" actId="6938"/>
          <pc:sldLayoutMkLst>
            <pc:docMk/>
            <pc:sldMasterMk cId="2680295500" sldId="2147483660"/>
            <pc:sldLayoutMk cId="1319949072" sldId="2147483667"/>
          </pc:sldLayoutMkLst>
        </pc:sldLayoutChg>
        <pc:sldLayoutChg chg="new del replId">
          <pc:chgData name="Carlos Rios" userId="259fa1cc625225d5" providerId="LiveId" clId="{B14C01EF-D64D-4E03-9E94-33C575F2E293}" dt="2024-04-23T08:55:46.142" v="28" actId="6938"/>
          <pc:sldLayoutMkLst>
            <pc:docMk/>
            <pc:sldMasterMk cId="2680295500" sldId="2147483660"/>
            <pc:sldLayoutMk cId="1654537012" sldId="2147483668"/>
          </pc:sldLayoutMkLst>
        </pc:sldLayoutChg>
        <pc:sldLayoutChg chg="new del replId">
          <pc:chgData name="Carlos Rios" userId="259fa1cc625225d5" providerId="LiveId" clId="{B14C01EF-D64D-4E03-9E94-33C575F2E293}" dt="2024-04-23T08:55:46.142" v="28" actId="6938"/>
          <pc:sldLayoutMkLst>
            <pc:docMk/>
            <pc:sldMasterMk cId="2680295500" sldId="2147483660"/>
            <pc:sldLayoutMk cId="2880068789" sldId="2147483669"/>
          </pc:sldLayoutMkLst>
        </pc:sldLayoutChg>
        <pc:sldLayoutChg chg="new del replId">
          <pc:chgData name="Carlos Rios" userId="259fa1cc625225d5" providerId="LiveId" clId="{B14C01EF-D64D-4E03-9E94-33C575F2E293}" dt="2024-04-23T08:55:46.142" v="28" actId="6938"/>
          <pc:sldLayoutMkLst>
            <pc:docMk/>
            <pc:sldMasterMk cId="2680295500" sldId="2147483660"/>
            <pc:sldLayoutMk cId="2126016822" sldId="2147483670"/>
          </pc:sldLayoutMkLst>
        </pc:sldLayoutChg>
        <pc:sldLayoutChg chg="new del replId">
          <pc:chgData name="Carlos Rios" userId="259fa1cc625225d5" providerId="LiveId" clId="{B14C01EF-D64D-4E03-9E94-33C575F2E293}" dt="2024-04-23T08:55:46.142" v="28" actId="6938"/>
          <pc:sldLayoutMkLst>
            <pc:docMk/>
            <pc:sldMasterMk cId="2680295500" sldId="2147483660"/>
            <pc:sldLayoutMk cId="1946242488" sldId="214748367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12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2024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March 2024</a:t>
            </a: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802.11-24/0440r6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DPWiFi for IEEE802.11bn WMANs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2024-04-18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916602"/>
              </p:ext>
            </p:extLst>
          </p:nvPr>
        </p:nvGraphicFramePr>
        <p:xfrm>
          <a:off x="993775" y="2416175"/>
          <a:ext cx="10244138" cy="249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42994" imgH="2544564" progId="Word.Document.8">
                  <p:embed/>
                </p:oleObj>
              </mc:Choice>
              <mc:Fallback>
                <p:oleObj name="Document" r:id="rId3" imgW="10442994" imgH="2544564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2416175"/>
                        <a:ext cx="10244138" cy="2493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7B53B-CBF0-A175-C620-6F26EC4455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49D15-CE5F-BDC8-FFD5-E8DD84793F1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1B075BD-0C5B-B9FC-1BCC-7D730F6421A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F992312-61A5-8DAE-0B23-90DA26B6EAB5}"/>
              </a:ext>
            </a:extLst>
          </p:cNvPr>
          <p:cNvSpPr txBox="1">
            <a:spLocks/>
          </p:cNvSpPr>
          <p:nvPr/>
        </p:nvSpPr>
        <p:spPr bwMode="auto">
          <a:xfrm>
            <a:off x="915458" y="635477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>
                <a:solidFill>
                  <a:schemeClr val="tx1"/>
                </a:solidFill>
                <a:effectLst/>
              </a:rPr>
              <a:t>What’s to Become of </a:t>
            </a:r>
            <a:r>
              <a:rPr lang="en-US" sz="2800" kern="0">
                <a:solidFill>
                  <a:schemeClr val="tx1"/>
                </a:solidFill>
              </a:rPr>
              <a:t>DPWiFi WMANs</a:t>
            </a:r>
            <a:r>
              <a:rPr lang="en-US" sz="2800" kern="0">
                <a:solidFill>
                  <a:schemeClr val="tx1"/>
                </a:solidFill>
                <a:effectLst/>
              </a:rPr>
              <a:t>? </a:t>
            </a:r>
            <a:endParaRPr lang="en-GB" sz="2800" kern="0"/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44895899-F644-40C0-D21F-04A01335B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308" y="1260159"/>
            <a:ext cx="10475384" cy="4566282"/>
          </a:xfrm>
        </p:spPr>
        <p:txBody>
          <a:bodyPr/>
          <a:lstStyle/>
          <a:p>
            <a:pPr marL="233363" lvl="2" indent="-2333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There are ~1.4B Fixed Broadband (“FBB”) connections worldwide today</a:t>
            </a:r>
          </a:p>
          <a:p>
            <a:pPr marL="5143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~ </a:t>
            </a:r>
            <a:r>
              <a:rPr lang="en-US" sz="18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72.8% Fiber (FTTx)</a:t>
            </a:r>
          </a:p>
          <a:p>
            <a:pPr marL="5143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~ 16.0% Cable (Mostly USA-CN DOCSIS)</a:t>
            </a:r>
          </a:p>
          <a:p>
            <a:pPr marL="5143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~ 8.7% Copper (DSL, ADSL, VDSL) </a:t>
            </a:r>
          </a:p>
          <a:p>
            <a:pPr marL="233363" lvl="2" indent="-2333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More About that North American Fixed Wireless Access</a:t>
            </a:r>
            <a:endParaRPr lang="en-US" sz="2400" b="1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~3k WISPs are vying to BB-connect ~12k </a:t>
            </a:r>
            <a:r>
              <a:rPr lang="en-US" sz="18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communities (500-50k residents) with $50-100/mo HD</a:t>
            </a:r>
            <a:br>
              <a:rPr lang="en-US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achieve a </a:t>
            </a: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5% penetration of ~60% </a:t>
            </a: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(~80M households) </a:t>
            </a: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 the USA-Canada population</a:t>
            </a:r>
          </a:p>
          <a:p>
            <a:pPr marL="5143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$10/</a:t>
            </a:r>
            <a:r>
              <a:rPr lang="en-US" sz="18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mo 60/60/24/7 Dedicated  4kHD Rural FWiFiA would capture practically ALL those households</a:t>
            </a:r>
          </a:p>
          <a:p>
            <a:pPr marL="5143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This means ~80M DPWiFi CPEs ultimately deployed, or ~40M DPCs sold annually as early as 2027</a:t>
            </a:r>
            <a:endParaRPr lang="en-US" sz="2400" b="1" dirty="0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3363" lvl="2" indent="-2333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Fixed WiFi Access will completely upend the above Global Broadband Order</a:t>
            </a:r>
            <a:endParaRPr lang="en-US" sz="2400" b="1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Global </a:t>
            </a:r>
            <a:r>
              <a:rPr lang="en-US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FBB incumbent NWOs will </a:t>
            </a:r>
            <a:r>
              <a:rPr lang="en-US" sz="1800" b="1" i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overbuild their own urban networks </a:t>
            </a:r>
            <a:r>
              <a:rPr lang="en-US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with Metro/ Muni FWiFiA</a:t>
            </a:r>
          </a:p>
          <a:p>
            <a:pPr marL="5143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Those same incumbents then expand into the neighboring countryside with Rural FWiFiA</a:t>
            </a:r>
          </a:p>
          <a:p>
            <a:pPr marL="5143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All those FWiFiA networks combine to offer $10/mo 60/60/24/7 4kHD to up to </a:t>
            </a:r>
            <a:r>
              <a:rPr lang="en-US" sz="1800" b="1" i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2B</a:t>
            </a:r>
            <a:r>
              <a:rPr lang="en-US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global subs by 2029</a:t>
            </a:r>
            <a:br>
              <a:rPr lang="en-US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don’t forget many subs will also drive connected cars by then, accounting for ~ 500M more connections</a:t>
            </a:r>
            <a:endParaRPr lang="en-US" sz="1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This means ~2.5B DPWiFi CPEs deployed, or ~1.25B DPCs sold yearly by decade’s end</a:t>
            </a:r>
            <a:endParaRPr lang="en-US" b="1" i="1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>
              <a:spcBef>
                <a:spcPts val="0"/>
              </a:spcBef>
            </a:pPr>
            <a:endParaRPr lang="en-US" sz="2000" b="1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b="1" i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b="1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1775" lvl="3" indent="-231775">
              <a:spcBef>
                <a:spcPts val="0"/>
              </a:spcBef>
            </a:pPr>
            <a:endParaRPr lang="en-US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3550" lvl="3" indent="-234950">
              <a:spcBef>
                <a:spcPts val="0"/>
              </a:spcBef>
            </a:pPr>
            <a:endParaRPr lang="en-US" sz="2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7CC68D-5322-CBB2-C318-D473C9F3A079}"/>
              </a:ext>
            </a:extLst>
          </p:cNvPr>
          <p:cNvGrpSpPr/>
          <p:nvPr/>
        </p:nvGrpSpPr>
        <p:grpSpPr>
          <a:xfrm>
            <a:off x="5793318" y="1879697"/>
            <a:ext cx="5567867" cy="775821"/>
            <a:chOff x="5793318" y="1403350"/>
            <a:chExt cx="5686747" cy="76527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1BEC23D-8229-C94E-CA39-8192F3C9A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93318" y="1403350"/>
              <a:ext cx="5686747" cy="76527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A83DE29-420B-B649-EEE5-01268DE24D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0000" y="1647872"/>
              <a:ext cx="314325" cy="276225"/>
            </a:xfrm>
            <a:prstGeom prst="rect">
              <a:avLst/>
            </a:prstGeom>
          </p:spPr>
        </p:pic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16743948-5930-BA3F-8428-45A093FAC4BF}"/>
              </a:ext>
            </a:extLst>
          </p:cNvPr>
          <p:cNvSpPr txBox="1">
            <a:spLocks/>
          </p:cNvSpPr>
          <p:nvPr/>
        </p:nvSpPr>
        <p:spPr bwMode="auto">
          <a:xfrm>
            <a:off x="914400" y="6019800"/>
            <a:ext cx="104753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 dirty="0">
                <a:solidFill>
                  <a:schemeClr val="tx1"/>
                </a:solidFill>
                <a:effectLst/>
              </a:rPr>
              <a:t>DPWiFi WMANs will Displace Legacy Fixed Broadband! </a:t>
            </a:r>
            <a:endParaRPr lang="en-GB" sz="2800" kern="0" dirty="0"/>
          </a:p>
        </p:txBody>
      </p:sp>
    </p:spTree>
    <p:extLst>
      <p:ext uri="{BB962C8B-B14F-4D97-AF65-F5344CB8AC3E}">
        <p14:creationId xmlns:p14="http://schemas.microsoft.com/office/powerpoint/2010/main" val="2115011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7B53B-CBF0-A175-C620-6F26EC4455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49D15-CE5F-BDC8-FFD5-E8DD84793F1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1B075BD-0C5B-B9FC-1BCC-7D730F6421A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F992312-61A5-8DAE-0B23-90DA26B6EAB5}"/>
              </a:ext>
            </a:extLst>
          </p:cNvPr>
          <p:cNvSpPr txBox="1">
            <a:spLocks/>
          </p:cNvSpPr>
          <p:nvPr/>
        </p:nvSpPr>
        <p:spPr bwMode="auto">
          <a:xfrm>
            <a:off x="915458" y="635477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 dirty="0">
                <a:solidFill>
                  <a:schemeClr val="tx1"/>
                </a:solidFill>
                <a:effectLst/>
              </a:rPr>
              <a:t>DPWiFi Summary</a:t>
            </a:r>
            <a:endParaRPr lang="en-GB" sz="2800" kern="0" dirty="0"/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44895899-F644-40C0-D21F-04A01335B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613" y="1260159"/>
            <a:ext cx="9814773" cy="4159980"/>
          </a:xfrm>
        </p:spPr>
        <p:txBody>
          <a:bodyPr/>
          <a:lstStyle/>
          <a:p>
            <a:pPr marL="233363" lvl="2" indent="-233363" algn="ctr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Breakthrough Technology</a:t>
            </a:r>
            <a:b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i="1" dirty="0">
                <a:ea typeface="Calibri" panose="020F0502020204030204" pitchFamily="34" charset="0"/>
                <a:cs typeface="Times New Roman" panose="02020603050405020304" pitchFamily="18" charset="0"/>
              </a:rPr>
              <a:t>Orders of Magnitude </a:t>
            </a:r>
            <a:r>
              <a:rPr lang="en-US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wireless spectral efficiency multiplication</a:t>
            </a:r>
            <a:endParaRPr lang="en-US" sz="2000" b="1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3363" lvl="2" indent="-233363" algn="ctr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Disruptive Products</a:t>
            </a:r>
            <a:b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184/ 553/ 1106 Gbps P2P APs</a:t>
            </a:r>
            <a:br>
              <a:rPr lang="en-US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184 Gbps PMP AP</a:t>
            </a:r>
            <a:br>
              <a:rPr lang="en-US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5.8 Gbps PMP Client </a:t>
            </a:r>
          </a:p>
          <a:p>
            <a:pPr marL="233363" lvl="2" indent="-233363" algn="ctr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Revolutionary Networks</a:t>
            </a:r>
            <a:b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i="1" dirty="0">
                <a:ea typeface="Calibri" panose="020F0502020204030204" pitchFamily="34" charset="0"/>
                <a:cs typeface="Times New Roman" panose="02020603050405020304" pitchFamily="18" charset="0"/>
              </a:rPr>
              <a:t>184/ 553/ 1106 Gbps P2P transport beyond 25km</a:t>
            </a:r>
            <a:br>
              <a:rPr lang="en-US" b="1" i="1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i="1" dirty="0">
                <a:ea typeface="Calibri" panose="020F0502020204030204" pitchFamily="34" charset="0"/>
                <a:cs typeface="Times New Roman" panose="02020603050405020304" pitchFamily="18" charset="0"/>
              </a:rPr>
              <a:t>27-71 GbE PMP (dedicated 4kHD) distribution to 20k-60k Subscribers</a:t>
            </a:r>
          </a:p>
          <a:p>
            <a:pPr marL="233363" lvl="2" indent="-233363" algn="ctr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Transformative Broadband</a:t>
            </a:r>
            <a:b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i="1" dirty="0">
                <a:ea typeface="Calibri" panose="020F0502020204030204" pitchFamily="34" charset="0"/>
                <a:cs typeface="Times New Roman" panose="02020603050405020304" pitchFamily="18" charset="0"/>
              </a:rPr>
              <a:t>$10/mo Home 4kHD available in any community on Earth come the new decade</a:t>
            </a:r>
            <a:b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b="1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b="1" i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b="1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1775" lvl="3" indent="-231775">
              <a:spcBef>
                <a:spcPts val="0"/>
              </a:spcBef>
            </a:pPr>
            <a:endParaRPr lang="en-US" sz="1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3550" lvl="3" indent="-234950">
              <a:spcBef>
                <a:spcPts val="0"/>
              </a:spcBef>
            </a:pPr>
            <a:endParaRPr lang="en-US" sz="1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AD0072-0C53-1C10-1EB9-9B2E80C3C69C}"/>
              </a:ext>
            </a:extLst>
          </p:cNvPr>
          <p:cNvSpPr txBox="1">
            <a:spLocks/>
          </p:cNvSpPr>
          <p:nvPr/>
        </p:nvSpPr>
        <p:spPr bwMode="auto">
          <a:xfrm>
            <a:off x="914400" y="6019800"/>
            <a:ext cx="104753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 dirty="0">
                <a:solidFill>
                  <a:schemeClr val="tx1"/>
                </a:solidFill>
                <a:effectLst/>
              </a:rPr>
              <a:t>Hey, TGbn, Let’s Change the World</a:t>
            </a:r>
            <a:endParaRPr lang="en-GB" sz="2800" kern="0" dirty="0"/>
          </a:p>
        </p:txBody>
      </p:sp>
    </p:spTree>
    <p:extLst>
      <p:ext uri="{BB962C8B-B14F-4D97-AF65-F5344CB8AC3E}">
        <p14:creationId xmlns:p14="http://schemas.microsoft.com/office/powerpoint/2010/main" val="3287572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6155" y="1684951"/>
            <a:ext cx="11371383" cy="4343400"/>
          </a:xfrm>
        </p:spPr>
        <p:txBody>
          <a:bodyPr/>
          <a:lstStyle/>
          <a:p>
            <a:pPr marL="463550" indent="-463550"/>
            <a:r>
              <a:rPr lang="en-GB" dirty="0"/>
              <a:t>1.	23/1464r1-WNGSC</a:t>
            </a:r>
            <a:br>
              <a:rPr lang="en-GB" dirty="0"/>
            </a:br>
            <a:r>
              <a:rPr lang="en-US" sz="2000" i="0" u="sng" dirty="0">
                <a:solidFill>
                  <a:srgbClr val="000000"/>
                </a:solidFill>
                <a:effectLst/>
                <a:highlight>
                  <a:srgbClr val="FFFFFF"/>
                </a:highlight>
                <a:cs typeface="Times New Roman" panose="02020603050405020304" pitchFamily="18" charset="0"/>
              </a:rPr>
              <a:t>Dynamic Polarization Spatial Multiplexing and Beamforming: Obliterating the MIMO Paradigm</a:t>
            </a:r>
            <a:br>
              <a:rPr lang="en-US" sz="2000" i="0" u="sng" dirty="0">
                <a:solidFill>
                  <a:srgbClr val="000000"/>
                </a:solidFill>
                <a:effectLst/>
                <a:highlight>
                  <a:srgbClr val="FFFFFF"/>
                </a:highlight>
                <a:cs typeface="Times New Roman" panose="02020603050405020304" pitchFamily="18" charset="0"/>
              </a:rPr>
            </a:br>
            <a:r>
              <a:rPr lang="en-GB" sz="2000" dirty="0"/>
              <a:t>Carlos A Rios (Terabit Wireless Internet), 9-Sep-2023</a:t>
            </a:r>
            <a:endParaRPr lang="en-GB" dirty="0"/>
          </a:p>
          <a:p>
            <a:pPr marL="463550" indent="-463550"/>
            <a:r>
              <a:rPr lang="en-GB" dirty="0"/>
              <a:t>2. 	23/1606r1-WNG SC	</a:t>
            </a:r>
            <a:br>
              <a:rPr lang="en-GB" dirty="0"/>
            </a:br>
            <a:r>
              <a:rPr lang="en-GB" sz="2000" u="sng" dirty="0"/>
              <a:t>Dynamic Polarization Multiplexing and Beamforming WLANs</a:t>
            </a:r>
            <a:br>
              <a:rPr lang="en-GB" sz="2000" u="sng" dirty="0"/>
            </a:br>
            <a:r>
              <a:rPr lang="en-GB" sz="2000" dirty="0"/>
              <a:t>Carlos A Rios (Terabit Wireless Internet), 13-Sep-2023</a:t>
            </a:r>
          </a:p>
          <a:p>
            <a:pPr marL="457200" indent="-457200"/>
            <a:r>
              <a:rPr lang="en-GB" dirty="0"/>
              <a:t>3.   23/1756r3-TGbn</a:t>
            </a:r>
            <a:br>
              <a:rPr lang="en-GB" dirty="0"/>
            </a:br>
            <a:r>
              <a:rPr lang="en-GB" sz="2000" u="sng" dirty="0"/>
              <a:t>MIMO Dynamic Polarization and Beamforming: Proposed IEEE802.11bn PHY</a:t>
            </a:r>
            <a:br>
              <a:rPr lang="en-GB" sz="2000" u="sng" dirty="0"/>
            </a:br>
            <a:r>
              <a:rPr lang="en-GB" sz="2000" dirty="0"/>
              <a:t>Carlos A Rios (Terabit Wireless Internet), 16-Nov-2023</a:t>
            </a:r>
          </a:p>
          <a:p>
            <a:pPr marL="457200" indent="-457200"/>
            <a:r>
              <a:rPr lang="en-GB" dirty="0"/>
              <a:t>4.   24/0041r12-TGbn</a:t>
            </a:r>
            <a:br>
              <a:rPr lang="en-GB" dirty="0"/>
            </a:br>
            <a:r>
              <a:rPr lang="en-GB" sz="2000" u="sng" dirty="0"/>
              <a:t>DPWiFi MATLAB Validation</a:t>
            </a:r>
            <a:br>
              <a:rPr lang="en-GB" sz="2000" u="sng" dirty="0"/>
            </a:br>
            <a:r>
              <a:rPr lang="en-GB" sz="2000" dirty="0"/>
              <a:t>Carlos A Rios (Terabit Wireless Internet), 02-Feb-2024</a:t>
            </a:r>
            <a:endParaRPr lang="en-GB" u="sn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671A216-09D8-1846-5100-3229D3DED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4857" y="2006598"/>
            <a:ext cx="9818967" cy="3105151"/>
          </a:xfrm>
        </p:spPr>
        <p:txBody>
          <a:bodyPr/>
          <a:lstStyle/>
          <a:p>
            <a:pPr marL="0" lvl="2" indent="0">
              <a:spcBef>
                <a:spcPts val="0"/>
              </a:spcBef>
            </a:pPr>
            <a:r>
              <a:rPr lang="en-US" sz="2400" b="1" kern="0" dirty="0">
                <a:solidFill>
                  <a:schemeClr val="tx1"/>
                </a:solidFill>
              </a:rPr>
              <a:t>	TWI’s proposed “</a:t>
            </a:r>
            <a:r>
              <a:rPr lang="en-US" sz="2400" b="1" dirty="0">
                <a:solidFill>
                  <a:schemeClr val="tx1"/>
                </a:solidFill>
              </a:rPr>
              <a:t>DPWiFi” </a:t>
            </a:r>
            <a:r>
              <a:rPr lang="en-US" sz="2400" b="1" kern="0" dirty="0">
                <a:solidFill>
                  <a:schemeClr val="tx1"/>
                </a:solidFill>
              </a:rPr>
              <a:t>IEEE802.11bn PHY/ MAC, particularly relevant to </a:t>
            </a:r>
            <a:r>
              <a:rPr lang="en-US" sz="2400" b="1" i="1" kern="0" dirty="0">
                <a:solidFill>
                  <a:schemeClr val="tx1"/>
                </a:solidFill>
              </a:rPr>
              <a:t>Wireless Metropolitan Area Networks </a:t>
            </a:r>
            <a:r>
              <a:rPr lang="en-US" sz="2400" b="1" kern="0" dirty="0">
                <a:solidFill>
                  <a:schemeClr val="tx1"/>
                </a:solidFill>
              </a:rPr>
              <a:t>(“WMANs”), represents </a:t>
            </a:r>
            <a:r>
              <a:rPr lang="en-US" sz="2400" b="1" i="1" kern="0" dirty="0">
                <a:solidFill>
                  <a:schemeClr val="tx1"/>
                </a:solidFill>
              </a:rPr>
              <a:t>Breakthrough </a:t>
            </a:r>
            <a:r>
              <a:rPr lang="en-US" sz="2400" b="1" kern="0" dirty="0">
                <a:solidFill>
                  <a:schemeClr val="tx1"/>
                </a:solidFill>
              </a:rPr>
              <a:t>wireless enabling </a:t>
            </a:r>
            <a:r>
              <a:rPr lang="en-US" sz="2400" b="1" i="1" kern="0" dirty="0">
                <a:solidFill>
                  <a:schemeClr val="tx1"/>
                </a:solidFill>
              </a:rPr>
              <a:t>Disruptive</a:t>
            </a:r>
            <a:r>
              <a:rPr lang="en-US" sz="2400" b="1" kern="0" dirty="0">
                <a:solidFill>
                  <a:schemeClr val="tx1"/>
                </a:solidFill>
              </a:rPr>
              <a:t> radios forming </a:t>
            </a:r>
            <a:r>
              <a:rPr lang="en-US" sz="2400" b="1" i="1" kern="0" dirty="0">
                <a:solidFill>
                  <a:schemeClr val="tx1"/>
                </a:solidFill>
              </a:rPr>
              <a:t>Revolutionary </a:t>
            </a:r>
            <a:r>
              <a:rPr lang="en-US" sz="2400" b="1" kern="0" dirty="0">
                <a:solidFill>
                  <a:schemeClr val="tx1"/>
                </a:solidFill>
              </a:rPr>
              <a:t>networks delivering </a:t>
            </a:r>
            <a:r>
              <a:rPr lang="en-US" sz="2400" b="1" i="1" kern="0" dirty="0">
                <a:solidFill>
                  <a:schemeClr val="tx1"/>
                </a:solidFill>
              </a:rPr>
              <a:t>Transformative</a:t>
            </a:r>
            <a:r>
              <a:rPr lang="en-US" sz="2400" b="1" kern="0" dirty="0">
                <a:solidFill>
                  <a:schemeClr val="tx1"/>
                </a:solidFill>
              </a:rPr>
              <a:t> Broadband Internet all over the world, in the not too distant future</a:t>
            </a:r>
            <a:endParaRPr lang="en-US" sz="2400" b="1" i="1" kern="0" dirty="0">
              <a:solidFill>
                <a:schemeClr val="tx1"/>
              </a:solidFill>
              <a:effectLst/>
            </a:endParaRPr>
          </a:p>
          <a:p>
            <a:endParaRPr lang="en-US" sz="4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65200" y="1676400"/>
            <a:ext cx="10361084" cy="4028121"/>
          </a:xfrm>
          <a:ln/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b="1" kern="0" dirty="0">
                <a:solidFill>
                  <a:schemeClr val="tx1"/>
                </a:solidFill>
                <a:effectLst/>
              </a:rPr>
              <a:t>32 IEEE802.11be concurrent, cochannel EHT RF streams 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32x32 MIMO Dynamic Polarization Multiplexing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32x32 MIMO Tx/Rx DLOS/ nLOS/ NLOS Beam </a:t>
            </a:r>
            <a:r>
              <a:rPr lang="en-US" b="1" dirty="0">
                <a:solidFill>
                  <a:schemeClr val="tx1"/>
                </a:solidFill>
              </a:rPr>
              <a:t>F</a:t>
            </a:r>
            <a:r>
              <a:rPr lang="en-US" b="1" kern="0" dirty="0">
                <a:solidFill>
                  <a:schemeClr val="tx1"/>
                </a:solidFill>
                <a:effectLst/>
              </a:rPr>
              <a:t>orming/ Steering</a:t>
            </a:r>
          </a:p>
          <a:p>
            <a:pPr marL="463550" lvl="1" indent="-231775" algn="ctr"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Propagation Channel Impairment Mitigation</a:t>
            </a:r>
          </a:p>
          <a:p>
            <a:pPr marL="463550" lvl="1" indent="-231775" algn="ctr"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AP/ Client Rx Interference Cancellation</a:t>
            </a:r>
          </a:p>
          <a:p>
            <a:pPr marL="463550" lvl="1" indent="-231775" algn="ctr"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AP Tx Multi-beaming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Client Rx Multipath Recombination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90</a:t>
            </a:r>
            <a:r>
              <a:rPr lang="en-US" b="1" dirty="0">
                <a:solidFill>
                  <a:schemeClr val="tx1"/>
                </a:solidFill>
              </a:rPr>
              <a:t>D/ 10U TDMA MAC</a:t>
            </a:r>
            <a:endParaRPr lang="en-US" b="1" kern="0" dirty="0">
              <a:solidFill>
                <a:schemeClr val="tx1"/>
              </a:solidFill>
              <a:effectLst/>
            </a:endParaRP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5-7 GHz UNII Operation</a:t>
            </a:r>
          </a:p>
          <a:p>
            <a:pPr marL="231775" lvl="1" indent="0" algn="ctr"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endParaRPr lang="en-US" sz="22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62669-1840-3F63-D1FA-4BB47DC2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89265"/>
            <a:ext cx="10361084" cy="431323"/>
          </a:xfrm>
        </p:spPr>
        <p:txBody>
          <a:bodyPr/>
          <a:lstStyle/>
          <a:p>
            <a:r>
              <a:rPr lang="en-GB" sz="2800" dirty="0"/>
              <a:t>DPWiFi Proposed IEEE802.11bn PHY/ MAC Specification</a:t>
            </a:r>
            <a:endParaRPr lang="en-GB" sz="2800" kern="0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21298-2413-A338-9129-5B45A7DBCE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690C2-2DD1-B780-E0B7-ED7DF64E787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97608F2-1D64-8692-0EE1-623F9718153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70EE096-6B59-E132-CE0D-CEA0D17286D3}"/>
              </a:ext>
            </a:extLst>
          </p:cNvPr>
          <p:cNvSpPr txBox="1">
            <a:spLocks/>
          </p:cNvSpPr>
          <p:nvPr/>
        </p:nvSpPr>
        <p:spPr bwMode="auto">
          <a:xfrm>
            <a:off x="915458" y="635477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>
                <a:solidFill>
                  <a:schemeClr val="tx1"/>
                </a:solidFill>
                <a:effectLst/>
              </a:rPr>
              <a:t>Breakthrough DPWiFi Technology</a:t>
            </a:r>
            <a:endParaRPr lang="en-GB" sz="2800" kern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C027E2-267F-A8F3-471D-9D9F81376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8942" y="4014952"/>
            <a:ext cx="9753600" cy="3105151"/>
          </a:xfrm>
        </p:spPr>
        <p:txBody>
          <a:bodyPr/>
          <a:lstStyle/>
          <a:p>
            <a:pPr marL="230188" lvl="2" indent="-2301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effectLst/>
              </a:rPr>
              <a:t>The WMAN DP propagation channel [H</a:t>
            </a:r>
            <a:r>
              <a:rPr lang="en-US" b="1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b="1" dirty="0">
                <a:solidFill>
                  <a:schemeClr val="tx1"/>
                </a:solidFill>
                <a:effectLst/>
              </a:rPr>
              <a:t>] is an n-dimensional </a:t>
            </a:r>
            <a:r>
              <a:rPr lang="en-US" b="1" kern="0" dirty="0">
                <a:solidFill>
                  <a:schemeClr val="tx1"/>
                </a:solidFill>
                <a:effectLst/>
              </a:rPr>
              <a:t>“Polarization Space”</a:t>
            </a:r>
            <a:br>
              <a:rPr lang="en-US" b="1" kern="0" dirty="0">
                <a:solidFill>
                  <a:schemeClr val="tx1"/>
                </a:solidFill>
                <a:effectLst/>
              </a:rPr>
            </a:br>
            <a:r>
              <a:rPr lang="en-US" sz="1400" b="1" kern="0" dirty="0">
                <a:solidFill>
                  <a:schemeClr val="tx1"/>
                </a:solidFill>
                <a:effectLst/>
              </a:rPr>
              <a:t>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The</a:t>
            </a:r>
            <a:r>
              <a:rPr lang="en-US" sz="1400" b="1" i="1" dirty="0"/>
              <a:t> upper bound for n, if it exists, greatly exceeds 32 </a:t>
            </a:r>
          </a:p>
          <a:p>
            <a:pPr marL="230188" lvl="2" indent="-2301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The [H</a:t>
            </a:r>
            <a:r>
              <a:rPr lang="en-US" b="1" baseline="-25000" dirty="0">
                <a:solidFill>
                  <a:schemeClr val="tx1"/>
                </a:solidFill>
              </a:rPr>
              <a:t>DP</a:t>
            </a:r>
            <a:r>
              <a:rPr lang="en-US" b="1" dirty="0">
                <a:solidFill>
                  <a:schemeClr val="tx1"/>
                </a:solidFill>
              </a:rPr>
              <a:t>] channel transfer function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is non-singular, deterministic, scalar and uniform</a:t>
            </a:r>
          </a:p>
          <a:p>
            <a:pPr marL="461963" lvl="3" indent="-2317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i="1" dirty="0">
                <a:solidFill>
                  <a:schemeClr val="tx1"/>
                </a:solidFill>
              </a:rPr>
              <a:t>I.e., h</a:t>
            </a:r>
            <a:r>
              <a:rPr lang="en-US" sz="1400" b="1" i="1" baseline="-25000" dirty="0">
                <a:solidFill>
                  <a:schemeClr val="tx1"/>
                </a:solidFill>
              </a:rPr>
              <a:t>ij </a:t>
            </a:r>
            <a:r>
              <a:rPr lang="en-US" sz="1400" b="1" i="1" dirty="0">
                <a:solidFill>
                  <a:schemeClr val="tx1"/>
                </a:solidFill>
              </a:rPr>
              <a:t>= 1, i = j; h</a:t>
            </a:r>
            <a:r>
              <a:rPr lang="en-US" sz="1400" b="1" i="1" baseline="-25000" dirty="0">
                <a:solidFill>
                  <a:schemeClr val="tx1"/>
                </a:solidFill>
              </a:rPr>
              <a:t>ij </a:t>
            </a:r>
            <a:r>
              <a:rPr lang="en-US" sz="1400" b="1" i="1" dirty="0">
                <a:solidFill>
                  <a:schemeClr val="tx1"/>
                </a:solidFill>
              </a:rPr>
              <a:t>= 0 ≤  r &lt; 1</a:t>
            </a:r>
            <a:r>
              <a:rPr lang="en-US" sz="1400" b="1" i="1" baseline="-25000" dirty="0">
                <a:solidFill>
                  <a:schemeClr val="tx1"/>
                </a:solidFill>
              </a:rPr>
              <a:t> </a:t>
            </a:r>
            <a:r>
              <a:rPr lang="en-US" sz="1400" b="1" i="1" dirty="0">
                <a:solidFill>
                  <a:schemeClr val="tx1"/>
                </a:solidFill>
              </a:rPr>
              <a:t>, i ≠ j</a:t>
            </a:r>
          </a:p>
          <a:p>
            <a:pPr marL="461963" lvl="3" indent="-2317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chemeClr val="tx1"/>
                </a:solidFill>
              </a:rPr>
              <a:t>The Propagation Channel Dynamic Polarization Index (ChDPI)</a:t>
            </a:r>
            <a:r>
              <a:rPr lang="en-US" sz="1400" dirty="0">
                <a:solidFill>
                  <a:schemeClr val="tx1"/>
                </a:solidFill>
              </a:rPr>
              <a:t> “r” </a:t>
            </a:r>
            <a:r>
              <a:rPr lang="en-US" sz="1400" b="1" i="1" dirty="0">
                <a:solidFill>
                  <a:schemeClr val="tx1"/>
                </a:solidFill>
              </a:rPr>
              <a:t>is a function of [H</a:t>
            </a:r>
            <a:r>
              <a:rPr lang="en-US" sz="1400" b="1" i="1" baseline="-25000" dirty="0">
                <a:solidFill>
                  <a:schemeClr val="tx1"/>
                </a:solidFill>
              </a:rPr>
              <a:t>DP</a:t>
            </a:r>
            <a:r>
              <a:rPr lang="en-US" sz="1400" b="1" i="1" dirty="0">
                <a:solidFill>
                  <a:schemeClr val="tx1"/>
                </a:solidFill>
              </a:rPr>
              <a:t>] impairments</a:t>
            </a:r>
          </a:p>
          <a:p>
            <a:pPr marL="4763" lvl="2" indent="-2317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DPWiFi DLOS, nLOS and NLOS links are subject to [H</a:t>
            </a:r>
            <a:r>
              <a:rPr lang="en-US" b="1" baseline="-25000" dirty="0">
                <a:solidFill>
                  <a:schemeClr val="tx1"/>
                </a:solidFill>
              </a:rPr>
              <a:t>DP</a:t>
            </a:r>
            <a:r>
              <a:rPr lang="en-US" b="1" dirty="0">
                <a:solidFill>
                  <a:schemeClr val="tx1"/>
                </a:solidFill>
              </a:rPr>
              <a:t>] “depolarization” </a:t>
            </a:r>
          </a:p>
          <a:p>
            <a:pPr marL="230188" lvl="3" indent="0">
              <a:spcBef>
                <a:spcPts val="0"/>
              </a:spcBef>
            </a:pPr>
            <a:r>
              <a:rPr lang="en-US" sz="1400" b="1" i="1" dirty="0">
                <a:solidFill>
                  <a:schemeClr val="tx1"/>
                </a:solidFill>
              </a:rPr>
              <a:t>(i.e., induced Rx stream angular polarization rotation wrt Tx-established orthogonality baseline)</a:t>
            </a:r>
            <a:endParaRPr lang="en-US" sz="1400" b="1" i="1" dirty="0">
              <a:solidFill>
                <a:schemeClr val="tx1"/>
              </a:solidFill>
              <a:effectLst/>
            </a:endParaRPr>
          </a:p>
          <a:p>
            <a:pPr marL="461963" lvl="2" indent="-2301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chemeClr val="tx1"/>
                </a:solidFill>
              </a:rPr>
              <a:t>DLOS links experience atmospheric fog, rain, etc. causing up to 5</a:t>
            </a:r>
            <a:r>
              <a:rPr lang="en-US" sz="1400" b="1" i="1" baseline="30000" dirty="0">
                <a:solidFill>
                  <a:schemeClr val="tx1"/>
                </a:solidFill>
              </a:rPr>
              <a:t>o</a:t>
            </a:r>
            <a:r>
              <a:rPr lang="en-US" sz="1400" b="1" i="1" dirty="0">
                <a:solidFill>
                  <a:schemeClr val="tx1"/>
                </a:solidFill>
              </a:rPr>
              <a:t> [H</a:t>
            </a:r>
            <a:r>
              <a:rPr lang="en-US" sz="1400" b="1" i="1" baseline="-25000" dirty="0">
                <a:solidFill>
                  <a:schemeClr val="tx1"/>
                </a:solidFill>
              </a:rPr>
              <a:t>DP</a:t>
            </a:r>
            <a:r>
              <a:rPr lang="en-US" sz="1400" b="1" i="1" dirty="0">
                <a:solidFill>
                  <a:schemeClr val="tx1"/>
                </a:solidFill>
              </a:rPr>
              <a:t>] depolarization</a:t>
            </a:r>
            <a:endParaRPr lang="en-US" sz="1400" b="1" i="1" kern="0" dirty="0">
              <a:solidFill>
                <a:schemeClr val="tx1"/>
              </a:solidFill>
              <a:effectLst/>
            </a:endParaRPr>
          </a:p>
          <a:p>
            <a:pPr marL="461963" lvl="2" indent="-2301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kern="0" dirty="0">
                <a:solidFill>
                  <a:schemeClr val="tx1"/>
                </a:solidFill>
                <a:effectLst/>
              </a:rPr>
              <a:t>nLOS links obstructed/ diffracted by foliage </a:t>
            </a:r>
            <a:r>
              <a:rPr lang="en-US" sz="1400" b="1" i="1" dirty="0">
                <a:solidFill>
                  <a:schemeClr val="tx1"/>
                </a:solidFill>
                <a:effectLst/>
              </a:rPr>
              <a:t>or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structures face </a:t>
            </a:r>
            <a:r>
              <a:rPr lang="en-US" sz="1400" b="1" i="1" dirty="0">
                <a:solidFill>
                  <a:schemeClr val="tx1"/>
                </a:solidFill>
                <a:effectLst/>
              </a:rPr>
              <a:t>up to 15</a:t>
            </a:r>
            <a:r>
              <a:rPr lang="en-US" sz="1400" b="1" i="1" baseline="30000" dirty="0">
                <a:solidFill>
                  <a:schemeClr val="tx1"/>
                </a:solidFill>
                <a:effectLst/>
              </a:rPr>
              <a:t>o</a:t>
            </a:r>
            <a:r>
              <a:rPr lang="en-US" sz="1400" b="1" i="1" dirty="0">
                <a:solidFill>
                  <a:schemeClr val="tx1"/>
                </a:solidFill>
                <a:effectLst/>
              </a:rPr>
              <a:t>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depolarization </a:t>
            </a:r>
            <a:endParaRPr lang="en-US" sz="1400" b="1" i="1" dirty="0">
              <a:solidFill>
                <a:schemeClr val="tx1"/>
              </a:solidFill>
              <a:effectLst/>
            </a:endParaRPr>
          </a:p>
          <a:p>
            <a:pPr marL="461963" lvl="2" indent="-2301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chemeClr val="tx1"/>
                </a:solidFill>
                <a:effectLst/>
              </a:rPr>
              <a:t>NLOS links reflected by structures or vehicles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depolarize</a:t>
            </a:r>
            <a:r>
              <a:rPr lang="en-US" sz="1400" b="1" i="1" dirty="0">
                <a:solidFill>
                  <a:schemeClr val="tx1"/>
                </a:solidFill>
                <a:effectLst/>
              </a:rPr>
              <a:t>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by up to 4</a:t>
            </a:r>
            <a:r>
              <a:rPr lang="en-US" sz="1400" b="1" i="1" dirty="0">
                <a:solidFill>
                  <a:schemeClr val="tx1"/>
                </a:solidFill>
                <a:effectLst/>
              </a:rPr>
              <a:t>5</a:t>
            </a:r>
            <a:r>
              <a:rPr lang="en-US" sz="1400" b="1" i="1" baseline="30000" dirty="0">
                <a:solidFill>
                  <a:schemeClr val="tx1"/>
                </a:solidFill>
                <a:effectLst/>
              </a:rPr>
              <a:t>o</a:t>
            </a:r>
            <a:endParaRPr lang="en-US" sz="1400" b="1" kern="0" dirty="0">
              <a:solidFill>
                <a:schemeClr val="tx1"/>
              </a:solidFill>
              <a:effectLst/>
            </a:endParaRPr>
          </a:p>
          <a:p>
            <a:endParaRPr lang="en-US" sz="32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544549F-93AD-AB71-404E-33B37C76547F}"/>
              </a:ext>
            </a:extLst>
          </p:cNvPr>
          <p:cNvGrpSpPr/>
          <p:nvPr/>
        </p:nvGrpSpPr>
        <p:grpSpPr>
          <a:xfrm>
            <a:off x="1967158" y="1095852"/>
            <a:ext cx="7443160" cy="2974284"/>
            <a:chOff x="1967158" y="1095852"/>
            <a:chExt cx="7443160" cy="297428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E0E4EBB-D493-5353-CE20-90775A63FB4A}"/>
                </a:ext>
              </a:extLst>
            </p:cNvPr>
            <p:cNvGrpSpPr/>
            <p:nvPr/>
          </p:nvGrpSpPr>
          <p:grpSpPr>
            <a:xfrm>
              <a:off x="2259877" y="1095852"/>
              <a:ext cx="6857722" cy="2637948"/>
              <a:chOff x="2362201" y="1095852"/>
              <a:chExt cx="6857722" cy="2637948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31858190-CB30-C18D-EEC7-668E8747189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2904" b="3395"/>
              <a:stretch/>
            </p:blipFill>
            <p:spPr>
              <a:xfrm>
                <a:off x="2362201" y="1095852"/>
                <a:ext cx="6857722" cy="2637948"/>
              </a:xfrm>
              <a:prstGeom prst="rect">
                <a:avLst/>
              </a:prstGeom>
            </p:spPr>
          </p:pic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DA95059-2FAF-6149-7B0E-E09167BD114A}"/>
                  </a:ext>
                </a:extLst>
              </p:cNvPr>
              <p:cNvSpPr txBox="1"/>
              <p:nvPr/>
            </p:nvSpPr>
            <p:spPr>
              <a:xfrm>
                <a:off x="5227223" y="3277285"/>
                <a:ext cx="918519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600" b="1" dirty="0">
                    <a:solidFill>
                      <a:schemeClr val="tx1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0.50  &lt;   r  &lt;  0.75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E2C716E-B558-9EE4-A9CD-303ADE579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67158" y="3111286"/>
              <a:ext cx="7443160" cy="958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3832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7B53B-CBF0-A175-C620-6F26EC4455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49D15-CE5F-BDC8-FFD5-E8DD84793F1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1B075BD-0C5B-B9FC-1BCC-7D730F6421A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F992312-61A5-8DAE-0B23-90DA26B6EAB5}"/>
              </a:ext>
            </a:extLst>
          </p:cNvPr>
          <p:cNvSpPr txBox="1">
            <a:spLocks/>
          </p:cNvSpPr>
          <p:nvPr/>
        </p:nvSpPr>
        <p:spPr bwMode="auto">
          <a:xfrm>
            <a:off x="915458" y="635477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 dirty="0">
                <a:solidFill>
                  <a:schemeClr val="tx1"/>
                </a:solidFill>
                <a:effectLst/>
              </a:rPr>
              <a:t>Disruptive DPWiFi Chipsets</a:t>
            </a:r>
            <a:endParaRPr lang="en-GB" sz="2800" kern="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31FD60C-052A-4CEA-2112-F56F41B19BDF}"/>
              </a:ext>
            </a:extLst>
          </p:cNvPr>
          <p:cNvGrpSpPr/>
          <p:nvPr/>
        </p:nvGrpSpPr>
        <p:grpSpPr>
          <a:xfrm>
            <a:off x="987838" y="5272279"/>
            <a:ext cx="9905958" cy="561784"/>
            <a:chOff x="255435" y="4366822"/>
            <a:chExt cx="8202849" cy="46616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5278BE-085D-A4DE-C7F7-687B18D1B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5435" y="4366822"/>
              <a:ext cx="3765176" cy="46616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1A39D51-C894-F453-AEAA-1551C3C53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2656" y="4367332"/>
              <a:ext cx="3555628" cy="401835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3BE9292-E7A1-9D34-EE73-FDFCC85A2B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421" y="1411132"/>
            <a:ext cx="5293181" cy="38607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969CE9-74D8-8CF2-6A26-FAE1BAC928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6495" y="1420984"/>
            <a:ext cx="527685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89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7B53B-CBF0-A175-C620-6F26EC4455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49D15-CE5F-BDC8-FFD5-E8DD84793F1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1B075BD-0C5B-B9FC-1BCC-7D730F6421A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F992312-61A5-8DAE-0B23-90DA26B6EAB5}"/>
              </a:ext>
            </a:extLst>
          </p:cNvPr>
          <p:cNvSpPr txBox="1">
            <a:spLocks/>
          </p:cNvSpPr>
          <p:nvPr/>
        </p:nvSpPr>
        <p:spPr bwMode="auto">
          <a:xfrm>
            <a:off x="915458" y="635477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>
                <a:solidFill>
                  <a:schemeClr val="tx1"/>
                </a:solidFill>
                <a:effectLst/>
              </a:rPr>
              <a:t>Disruptive DPWiFi APs and Clients</a:t>
            </a:r>
            <a:endParaRPr lang="en-GB" sz="2800" kern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F58D80A-8DFD-AF3C-65FC-C3C012DE3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407" y="1345518"/>
            <a:ext cx="9483513" cy="1116772"/>
          </a:xfrm>
        </p:spPr>
        <p:txBody>
          <a:bodyPr/>
          <a:lstStyle/>
          <a:p>
            <a:pPr marL="285750" lvl="3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DPWiFi Backhaul (“DPBH”): High Directivity 184/ 553/ 1106 Gbps AP/ Meshnode</a:t>
            </a:r>
            <a:endParaRPr lang="en-US" sz="2000" b="1" dirty="0">
              <a:solidFill>
                <a:schemeClr val="tx1"/>
              </a:solidFill>
              <a:effectLst/>
            </a:endParaRPr>
          </a:p>
          <a:p>
            <a:pPr marL="2857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DPWiFi Base Station (“DPBS”): Wide Coverage 184 Gbps AP</a:t>
            </a:r>
          </a:p>
          <a:p>
            <a:pPr marL="2857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DPWiFi CPE (“DPC”): High Directivity 5.</a:t>
            </a: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Gbps Client</a:t>
            </a:r>
          </a:p>
          <a:p>
            <a:pPr marL="231775" lvl="1" indent="0" algn="ctr">
              <a:spcBef>
                <a:spcPts val="0"/>
              </a:spcBef>
              <a:buNone/>
            </a:pPr>
            <a:br>
              <a:rPr lang="en-US" sz="1200" i="1" dirty="0">
                <a:effectLst/>
              </a:rPr>
            </a:br>
            <a:endParaRPr lang="en-US" sz="1200" i="1" dirty="0">
              <a:solidFill>
                <a:srgbClr val="C00000"/>
              </a:solidFill>
              <a:effectLst/>
            </a:endParaRPr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0F73DD5-8245-F538-9CA6-A95EF26A0C1C}"/>
              </a:ext>
            </a:extLst>
          </p:cNvPr>
          <p:cNvGrpSpPr/>
          <p:nvPr/>
        </p:nvGrpSpPr>
        <p:grpSpPr>
          <a:xfrm>
            <a:off x="2284118" y="2419523"/>
            <a:ext cx="7623763" cy="3723165"/>
            <a:chOff x="2284118" y="2419523"/>
            <a:chExt cx="7623763" cy="372316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0A6632C-FACB-378D-9A87-A617F07DAD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0185"/>
            <a:stretch/>
          </p:blipFill>
          <p:spPr>
            <a:xfrm>
              <a:off x="2284118" y="2419523"/>
              <a:ext cx="7623763" cy="3686988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9E1A150-AE8E-EE81-012F-0ACFA3687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09542" y="6025868"/>
              <a:ext cx="4010025" cy="1168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5966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7B53B-CBF0-A175-C620-6F26EC4455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49D15-CE5F-BDC8-FFD5-E8DD84793F1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1B075BD-0C5B-B9FC-1BCC-7D730F6421A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F992312-61A5-8DAE-0B23-90DA26B6EAB5}"/>
              </a:ext>
            </a:extLst>
          </p:cNvPr>
          <p:cNvSpPr txBox="1">
            <a:spLocks/>
          </p:cNvSpPr>
          <p:nvPr/>
        </p:nvSpPr>
        <p:spPr bwMode="auto">
          <a:xfrm>
            <a:off x="915458" y="635477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>
                <a:solidFill>
                  <a:schemeClr val="tx1"/>
                </a:solidFill>
                <a:effectLst/>
              </a:rPr>
              <a:t>Revolutionary DPWiFi Networks</a:t>
            </a:r>
            <a:endParaRPr lang="en-GB" sz="2800" kern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DC19D8E-5BE3-7829-D99B-31583AFF5437}"/>
              </a:ext>
            </a:extLst>
          </p:cNvPr>
          <p:cNvSpPr txBox="1">
            <a:spLocks/>
          </p:cNvSpPr>
          <p:nvPr/>
        </p:nvSpPr>
        <p:spPr bwMode="auto">
          <a:xfrm>
            <a:off x="929216" y="1148381"/>
            <a:ext cx="10347325" cy="3868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 algn="l"/>
            <a:r>
              <a:rPr lang="en-US" sz="2000" kern="0" dirty="0">
                <a:solidFill>
                  <a:schemeClr val="tx1"/>
                </a:solidFill>
                <a:effectLst/>
              </a:rPr>
              <a:t>DPWiFi Backhaul</a:t>
            </a:r>
            <a:endParaRPr lang="en-GB" sz="2000" kern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88AB6AD-70A5-9C8F-57E3-943CEF81A255}"/>
              </a:ext>
            </a:extLst>
          </p:cNvPr>
          <p:cNvSpPr txBox="1">
            <a:spLocks/>
          </p:cNvSpPr>
          <p:nvPr/>
        </p:nvSpPr>
        <p:spPr bwMode="auto">
          <a:xfrm>
            <a:off x="915458" y="3184112"/>
            <a:ext cx="2605468" cy="6980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000" kern="0" dirty="0">
                <a:solidFill>
                  <a:schemeClr val="tx1"/>
                </a:solidFill>
                <a:effectLst/>
              </a:rPr>
              <a:t>DPWiFi Distribution</a:t>
            </a:r>
            <a:endParaRPr lang="en-GB" sz="2000" kern="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7DB3176-FD05-C487-05A2-0C11CFA11E96}"/>
              </a:ext>
            </a:extLst>
          </p:cNvPr>
          <p:cNvGrpSpPr/>
          <p:nvPr/>
        </p:nvGrpSpPr>
        <p:grpSpPr>
          <a:xfrm>
            <a:off x="1560929" y="1478048"/>
            <a:ext cx="9070142" cy="1873755"/>
            <a:chOff x="2335795" y="1460914"/>
            <a:chExt cx="9070142" cy="187375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D049147-445C-BF24-E81F-497B9FACA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35795" y="1460914"/>
              <a:ext cx="5445601" cy="1873755"/>
            </a:xfrm>
            <a:prstGeom prst="rect">
              <a:avLst/>
            </a:prstGeom>
          </p:spPr>
        </p:pic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5FAF3047-56D7-DCF7-5594-572EC575FC6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22859" y="1627468"/>
              <a:ext cx="3383078" cy="12956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2160" tIns="46080" rIns="92160" bIns="46080" numCol="1" anchor="ctr" anchorCtr="0" compatLnSpc="1">
              <a:prstTxWarp prst="textNoShape">
                <a:avLst/>
              </a:prstTxWarp>
            </a:bodyPr>
            <a:lstStyle>
              <a:lvl1pPr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2pPr>
              <a:lvl3pPr marL="11430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3pPr>
              <a:lvl4pPr marL="16002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4pPr>
              <a:lvl5pPr marL="20574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5pPr>
              <a:lvl6pPr marL="25146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6pPr>
              <a:lvl7pPr marL="29718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7pPr>
              <a:lvl8pPr marL="34290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8pPr>
              <a:lvl9pPr marL="38862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9pPr>
            </a:lstStyle>
            <a:p>
              <a:r>
                <a:rPr lang="en-US" sz="1600" i="1" kern="0" dirty="0">
                  <a:solidFill>
                    <a:schemeClr val="tx1"/>
                  </a:solidFill>
                  <a:effectLst/>
                </a:rPr>
                <a:t>One DPBH link </a:t>
              </a:r>
              <a:r>
                <a:rPr lang="en-US" sz="1600" i="1" kern="0" dirty="0">
                  <a:solidFill>
                    <a:schemeClr val="tx1"/>
                  </a:solidFill>
                </a:rPr>
                <a:t>transports  </a:t>
              </a:r>
            </a:p>
            <a:p>
              <a:r>
                <a:rPr lang="en-US" sz="1600" i="1" kern="0" dirty="0">
                  <a:solidFill>
                    <a:schemeClr val="tx1"/>
                  </a:solidFill>
                </a:rPr>
                <a:t>184/ 553/ 1106 Gbps beyond 25 km </a:t>
              </a:r>
              <a:endParaRPr lang="en-GB" sz="1600" i="1" kern="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A97EC22-0EA7-5817-EA0E-94A5B50AA6F4}"/>
              </a:ext>
            </a:extLst>
          </p:cNvPr>
          <p:cNvGrpSpPr/>
          <p:nvPr/>
        </p:nvGrpSpPr>
        <p:grpSpPr>
          <a:xfrm>
            <a:off x="1508733" y="3687128"/>
            <a:ext cx="9931235" cy="2788286"/>
            <a:chOff x="1560929" y="3646667"/>
            <a:chExt cx="9931235" cy="281450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31FBBA9-657A-3BF0-CE60-4BB27FC0494A}"/>
                </a:ext>
              </a:extLst>
            </p:cNvPr>
            <p:cNvGrpSpPr/>
            <p:nvPr/>
          </p:nvGrpSpPr>
          <p:grpSpPr>
            <a:xfrm>
              <a:off x="1560929" y="3646667"/>
              <a:ext cx="9931235" cy="2814505"/>
              <a:chOff x="-5009" y="3688557"/>
              <a:chExt cx="9720915" cy="2584943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01D427B7-A976-769C-9673-86DF4C73FF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5009" y="3688557"/>
                <a:ext cx="4947942" cy="2584943"/>
              </a:xfrm>
              <a:prstGeom prst="rect">
                <a:avLst/>
              </a:prstGeom>
            </p:spPr>
          </p:pic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6D9E0775-E47E-8DE5-A451-D2E06D4ED14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838258" y="3735653"/>
                <a:ext cx="4877648" cy="64115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30188" indent="-2301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45000"/>
                  <a:buChar char="•"/>
                  <a:defRPr sz="2000" b="1" i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460375" indent="-230188" algn="l" rtl="0" eaLnBrk="0" fontAlgn="base" hangingPunct="0">
                  <a:spcBef>
                    <a:spcPts val="0"/>
                  </a:spcBef>
                  <a:spcAft>
                    <a:spcPct val="0"/>
                  </a:spcAft>
                  <a:buSzPct val="145000"/>
                  <a:buChar char="•"/>
                  <a:defRPr sz="1600" b="1" i="1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defRPr>
                </a:lvl2pPr>
                <a:lvl3pPr marL="684213" indent="-22383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45000"/>
                  <a:buChar char="•"/>
                  <a:defRPr sz="1400" b="1" i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defRPr>
                </a:lvl3pPr>
                <a:lvl4pPr marL="914400" indent="-2301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45000"/>
                  <a:buChar char="•"/>
                  <a:defRPr sz="1200" b="1" i="1">
                    <a:solidFill>
                      <a:srgbClr val="3333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defRPr>
                </a:lvl4pPr>
                <a:lvl5pPr marL="1144588" indent="-2301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45000"/>
                  <a:buChar char="•"/>
                  <a:defRPr sz="1200" b="1" i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SzPct val="145000"/>
                  <a:buChar char="•"/>
                  <a:defRPr sz="2000" b="1">
                    <a:solidFill>
                      <a:srgbClr val="3333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SzPct val="145000"/>
                  <a:buChar char="•"/>
                  <a:defRPr sz="2000" b="1">
                    <a:solidFill>
                      <a:srgbClr val="3333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SzPct val="145000"/>
                  <a:buChar char="•"/>
                  <a:defRPr sz="2000" b="1">
                    <a:solidFill>
                      <a:srgbClr val="3333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SzPct val="145000"/>
                  <a:buChar char="•"/>
                  <a:defRPr sz="2000" b="1">
                    <a:solidFill>
                      <a:srgbClr val="3333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defRPr>
                </a:lvl9pPr>
              </a:lstStyle>
              <a:p>
                <a:pPr marL="231775" lvl="3" indent="-231775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400" i="0" kern="0" dirty="0">
                    <a:solidFill>
                      <a:schemeClr val="tx1"/>
                    </a:solidFill>
                    <a:effectLst/>
                  </a:rPr>
                  <a:t>“Metropolitan DPWiFi” for densest population cities </a:t>
                </a:r>
              </a:p>
              <a:p>
                <a:pPr marL="231775" lvl="3" indent="-231775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400" i="0" kern="0" dirty="0">
                    <a:solidFill>
                      <a:schemeClr val="tx1"/>
                    </a:solidFill>
                    <a:effectLst/>
                  </a:rPr>
                  <a:t>“Municipal DPWiFi” for sparser population cities </a:t>
                </a:r>
              </a:p>
              <a:p>
                <a:pPr marL="231775" lvl="3" indent="-231775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1400" i="0" kern="0" dirty="0">
                    <a:solidFill>
                      <a:schemeClr val="tx1"/>
                    </a:solidFill>
                    <a:effectLst/>
                  </a:rPr>
                  <a:t>“Rural DPWiFi” for lightly populated regions</a:t>
                </a:r>
                <a:endParaRPr lang="en-US" i="0" kern="0" dirty="0">
                  <a:solidFill>
                    <a:schemeClr val="tx1"/>
                  </a:solidFill>
                  <a:effectLst/>
                </a:endParaRPr>
              </a:p>
            </p:txBody>
          </p:sp>
        </p:grpSp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B0F1399D-43F6-D94E-E872-307F65FDD50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399493" y="4641437"/>
              <a:ext cx="3184469" cy="129562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92160" tIns="46080" rIns="92160" bIns="46080" numCol="1" anchor="ctr" anchorCtr="0" compatLnSpc="1">
              <a:prstTxWarp prst="textNoShape">
                <a:avLst/>
              </a:prstTxWarp>
            </a:bodyPr>
            <a:lstStyle>
              <a:lvl1pPr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+mj-lt"/>
                  <a:ea typeface="+mj-ea"/>
                  <a:cs typeface="+mj-cs"/>
                </a:defRPr>
              </a:lvl1pPr>
              <a:lvl2pPr marL="742950" indent="-28575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2pPr>
              <a:lvl3pPr marL="11430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3pPr>
              <a:lvl4pPr marL="16002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4pPr>
              <a:lvl5pPr marL="20574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5pPr>
              <a:lvl6pPr marL="25146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6pPr>
              <a:lvl7pPr marL="29718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7pPr>
              <a:lvl8pPr marL="34290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8pPr>
              <a:lvl9pPr marL="3886200" indent="-228600" algn="ctr" defTabSz="449263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sz="3200" b="1">
                  <a:solidFill>
                    <a:srgbClr val="000000"/>
                  </a:solidFill>
                  <a:latin typeface="Times New Roman" pitchFamily="16" charset="0"/>
                  <a:ea typeface="MS Gothic" charset="-128"/>
                </a:defRPr>
              </a:lvl9pPr>
            </a:lstStyle>
            <a:p>
              <a:r>
                <a:rPr lang="en-US" sz="1600" i="1" kern="0" dirty="0">
                  <a:solidFill>
                    <a:schemeClr val="tx1"/>
                  </a:solidFill>
                  <a:effectLst/>
                </a:rPr>
                <a:t>One DPBS NW delivers</a:t>
              </a:r>
              <a:r>
                <a:rPr lang="en-US" sz="1600" i="1" kern="0" dirty="0">
                  <a:solidFill>
                    <a:schemeClr val="tx1"/>
                  </a:solidFill>
                </a:rPr>
                <a:t> </a:t>
              </a:r>
              <a:br>
                <a:rPr lang="en-US" sz="1600" i="1" kern="0" dirty="0">
                  <a:solidFill>
                    <a:schemeClr val="tx1"/>
                  </a:solidFill>
                </a:rPr>
              </a:br>
              <a:r>
                <a:rPr lang="en-US" sz="1600" i="1" kern="0" dirty="0">
                  <a:solidFill>
                    <a:schemeClr val="tx1"/>
                  </a:solidFill>
                </a:rPr>
                <a:t>dedicated 4kHD to</a:t>
              </a:r>
            </a:p>
            <a:p>
              <a:pPr marL="342900" indent="-114300" algn="l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GB" sz="1400" kern="0" dirty="0"/>
                <a:t>60k subscribers within 3 km, or</a:t>
              </a:r>
            </a:p>
            <a:p>
              <a:pPr marL="342900" indent="-114300" algn="l">
                <a:buFont typeface="Arial" panose="020B0604020202020204" pitchFamily="34" charset="0"/>
                <a:buChar char="•"/>
              </a:pPr>
              <a:r>
                <a:rPr lang="en-GB" sz="1400" kern="0" dirty="0"/>
                <a:t>40k subscribers within 6 km, or</a:t>
              </a:r>
            </a:p>
            <a:p>
              <a:pPr marL="342900" indent="-114300" algn="l">
                <a:buFont typeface="Arial" panose="020B0604020202020204" pitchFamily="34" charset="0"/>
                <a:buChar char="•"/>
              </a:pPr>
              <a:r>
                <a:rPr lang="en-GB" sz="1400" kern="0" dirty="0"/>
                <a:t>20k subscribers within 14 km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2941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7B53B-CBF0-A175-C620-6F26EC4455B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570663"/>
            <a:ext cx="704849" cy="363537"/>
          </a:xfrm>
        </p:spPr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49D15-CE5F-BDC8-FFD5-E8DD84793F1A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7143757" y="6570663"/>
            <a:ext cx="4246027" cy="180975"/>
          </a:xfrm>
        </p:spPr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1B075BD-0C5B-B9FC-1BCC-7D730F6421A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F992312-61A5-8DAE-0B23-90DA26B6EAB5}"/>
              </a:ext>
            </a:extLst>
          </p:cNvPr>
          <p:cNvSpPr txBox="1">
            <a:spLocks/>
          </p:cNvSpPr>
          <p:nvPr/>
        </p:nvSpPr>
        <p:spPr bwMode="auto">
          <a:xfrm>
            <a:off x="915458" y="635477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 dirty="0">
                <a:solidFill>
                  <a:schemeClr val="tx1"/>
                </a:solidFill>
                <a:effectLst/>
              </a:rPr>
              <a:t>Transformative “Fixed WiFi Access” Rural WMANs</a:t>
            </a:r>
            <a:endParaRPr lang="en-GB" sz="2800" kern="0" dirty="0"/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44895899-F644-40C0-D21F-04A01335B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728210"/>
            <a:ext cx="12192000" cy="1698990"/>
          </a:xfrm>
        </p:spPr>
        <p:txBody>
          <a:bodyPr/>
          <a:lstStyle/>
          <a:p>
            <a:pPr marL="0" lvl="2" indent="0" algn="ctr">
              <a:spcBef>
                <a:spcPts val="600"/>
              </a:spcBef>
              <a:buNone/>
            </a:pPr>
            <a:r>
              <a:rPr lang="en-US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Rural “FWiFiA”: 184 Gb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ps</a:t>
            </a:r>
            <a:r>
              <a:rPr lang="en-US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Base Station</a:t>
            </a:r>
            <a:r>
              <a:rPr lang="en-US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serves up to 20k Subscribers up to 14 km away</a:t>
            </a:r>
          </a:p>
          <a:p>
            <a:pPr marL="0" lvl="2" indent="0" algn="ctr">
              <a:spcBef>
                <a:spcPts val="600"/>
              </a:spcBef>
              <a:buNone/>
            </a:pPr>
            <a:endParaRPr lang="en-US" sz="1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 algn="ctr">
              <a:spcBef>
                <a:spcPts val="0"/>
              </a:spcBef>
              <a:buNone/>
            </a:pPr>
            <a:r>
              <a:rPr lang="en-US" sz="2000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</a:t>
            </a:r>
            <a:r>
              <a:rPr lang="en-US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Rural DPWiFi </a:t>
            </a:r>
            <a:r>
              <a:rPr lang="en-US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90% Gross Margin</a:t>
            </a:r>
            <a:br>
              <a:rPr lang="en-US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</a:t>
            </a:r>
            <a:r>
              <a:rPr lang="en-US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BLOWS UP today’s Exurban</a:t>
            </a:r>
            <a:br>
              <a:rPr lang="en-US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FWA </a:t>
            </a:r>
            <a:r>
              <a:rPr lang="en-US" b="1" i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Business Model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547E782-3B76-6B2D-C144-639D317F62D1}"/>
              </a:ext>
            </a:extLst>
          </p:cNvPr>
          <p:cNvCxnSpPr>
            <a:cxnSpLocks/>
          </p:cNvCxnSpPr>
          <p:nvPr/>
        </p:nvCxnSpPr>
        <p:spPr bwMode="auto">
          <a:xfrm>
            <a:off x="4343400" y="5659554"/>
            <a:ext cx="518809" cy="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9CCD7738-752B-97CA-210D-0ECC177A9E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444"/>
          <a:stretch/>
        </p:blipFill>
        <p:spPr>
          <a:xfrm>
            <a:off x="5105400" y="5293903"/>
            <a:ext cx="2154158" cy="666553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C21EFDC-B3FF-3371-B62C-CFFBEA7C6706}"/>
              </a:ext>
            </a:extLst>
          </p:cNvPr>
          <p:cNvCxnSpPr>
            <a:cxnSpLocks/>
          </p:cNvCxnSpPr>
          <p:nvPr/>
        </p:nvCxnSpPr>
        <p:spPr bwMode="auto">
          <a:xfrm>
            <a:off x="7558391" y="5659554"/>
            <a:ext cx="442609" cy="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4080CA76-CB94-4BC9-B418-E7EF4DD28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5365012"/>
            <a:ext cx="1566105" cy="26560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94CB8D8-D2B4-168F-44BE-7AEE7CDCE7DC}"/>
              </a:ext>
            </a:extLst>
          </p:cNvPr>
          <p:cNvGrpSpPr/>
          <p:nvPr/>
        </p:nvGrpSpPr>
        <p:grpSpPr>
          <a:xfrm>
            <a:off x="2050720" y="1193743"/>
            <a:ext cx="7979275" cy="3444827"/>
            <a:chOff x="2050720" y="1193743"/>
            <a:chExt cx="7979275" cy="344482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A6F0D0F-8FAE-1463-EE66-957A1B8AD172}"/>
                </a:ext>
              </a:extLst>
            </p:cNvPr>
            <p:cNvGrpSpPr/>
            <p:nvPr/>
          </p:nvGrpSpPr>
          <p:grpSpPr>
            <a:xfrm>
              <a:off x="2050720" y="1193743"/>
              <a:ext cx="7979275" cy="3444827"/>
              <a:chOff x="2050720" y="1193743"/>
              <a:chExt cx="7979275" cy="3444827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F88B4588-E601-DD7A-2B00-DE4895263B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50720" y="1193743"/>
                <a:ext cx="7979275" cy="3444827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EFCA217D-BB4F-A2C7-D2F4-673C204C57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67224" y="1237895"/>
                <a:ext cx="1628776" cy="133705"/>
              </a:xfrm>
              <a:prstGeom prst="rect">
                <a:avLst/>
              </a:prstGeom>
            </p:spPr>
          </p:pic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9E6FB17-D66F-EBD9-8D31-113F0E51D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421176" y="3194300"/>
              <a:ext cx="327508" cy="13883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E5824FE-16BE-A75D-CDFA-3D2DD73E9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61519" y="2144706"/>
              <a:ext cx="327508" cy="13883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87BBA2F-4047-13B0-22CA-F04479D40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57732" y="1739180"/>
              <a:ext cx="263598" cy="111743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9C582C3-BC4D-011F-C3D7-250AFCC50F73}"/>
              </a:ext>
            </a:extLst>
          </p:cNvPr>
          <p:cNvGrpSpPr/>
          <p:nvPr/>
        </p:nvGrpSpPr>
        <p:grpSpPr>
          <a:xfrm>
            <a:off x="842981" y="5181716"/>
            <a:ext cx="3257228" cy="958958"/>
            <a:chOff x="842981" y="5181716"/>
            <a:chExt cx="3257228" cy="95895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E126688-55B8-68C7-5CE3-33F2E98B76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71317"/>
            <a:stretch/>
          </p:blipFill>
          <p:spPr>
            <a:xfrm>
              <a:off x="842981" y="5181716"/>
              <a:ext cx="3257228" cy="357236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E27FB96-19B1-B394-26A8-83EB510884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50000"/>
            <a:stretch/>
          </p:blipFill>
          <p:spPr>
            <a:xfrm>
              <a:off x="842981" y="5517932"/>
              <a:ext cx="3257228" cy="622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6820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44895899-F644-40C0-D21F-04A01335B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728480"/>
            <a:ext cx="12192000" cy="1698990"/>
          </a:xfrm>
        </p:spPr>
        <p:txBody>
          <a:bodyPr/>
          <a:lstStyle/>
          <a:p>
            <a:pPr marL="0" lvl="2" indent="0" algn="ctr">
              <a:spcBef>
                <a:spcPts val="600"/>
              </a:spcBef>
              <a:buNone/>
            </a:pPr>
            <a:r>
              <a:rPr lang="en-US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Metro FWiFiA: 1.1 Tbps Base Station serves </a:t>
            </a:r>
            <a:r>
              <a:rPr 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up to </a:t>
            </a:r>
            <a:r>
              <a:rPr lang="en-US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360k Subscribers within a 3km radius city cell</a:t>
            </a:r>
          </a:p>
          <a:p>
            <a:pPr marL="0" lvl="2" indent="0" algn="ctr">
              <a:spcBef>
                <a:spcPts val="600"/>
              </a:spcBef>
              <a:buNone/>
            </a:pPr>
            <a:endParaRPr lang="en-US" sz="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 algn="ctr">
              <a:spcBef>
                <a:spcPts val="0"/>
              </a:spcBef>
            </a:pPr>
            <a:r>
              <a:rPr lang="en-US" sz="2000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</a:t>
            </a:r>
            <a:r>
              <a:rPr lang="en-US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Metro DPWiFi </a:t>
            </a:r>
            <a:r>
              <a:rPr lang="en-US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97% Gross Margin           </a:t>
            </a:r>
            <a:br>
              <a:rPr lang="en-US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i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</a:t>
            </a:r>
            <a:r>
              <a:rPr lang="en-US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BLOWS UP today’s Urban </a:t>
            </a:r>
            <a:br>
              <a:rPr lang="en-US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FWA B</a:t>
            </a:r>
            <a:r>
              <a:rPr lang="en-US" sz="1600" b="1" i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usiness Model</a:t>
            </a:r>
            <a:endParaRPr lang="en-US" sz="2000" b="1" i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2" indent="0" algn="ctr">
              <a:spcBef>
                <a:spcPts val="0"/>
              </a:spcBef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7B53B-CBF0-A175-C620-6F26EC4455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49D15-CE5F-BDC8-FFD5-E8DD84793F1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1B075BD-0C5B-B9FC-1BCC-7D730F6421A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2024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F992312-61A5-8DAE-0B23-90DA26B6EAB5}"/>
              </a:ext>
            </a:extLst>
          </p:cNvPr>
          <p:cNvSpPr txBox="1">
            <a:spLocks/>
          </p:cNvSpPr>
          <p:nvPr/>
        </p:nvSpPr>
        <p:spPr bwMode="auto">
          <a:xfrm>
            <a:off x="915458" y="635477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 dirty="0">
                <a:solidFill>
                  <a:schemeClr val="tx1"/>
                </a:solidFill>
                <a:effectLst/>
              </a:rPr>
              <a:t>Transformative Fixed WiFi Access Urban WMANs</a:t>
            </a:r>
            <a:endParaRPr lang="en-GB" sz="2800" kern="0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547E782-3B76-6B2D-C144-639D317F62D1}"/>
              </a:ext>
            </a:extLst>
          </p:cNvPr>
          <p:cNvCxnSpPr>
            <a:cxnSpLocks/>
          </p:cNvCxnSpPr>
          <p:nvPr/>
        </p:nvCxnSpPr>
        <p:spPr bwMode="auto">
          <a:xfrm>
            <a:off x="3915623" y="5638800"/>
            <a:ext cx="518809" cy="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C21EFDC-B3FF-3371-B62C-CFFBEA7C6706}"/>
              </a:ext>
            </a:extLst>
          </p:cNvPr>
          <p:cNvCxnSpPr>
            <a:cxnSpLocks/>
          </p:cNvCxnSpPr>
          <p:nvPr/>
        </p:nvCxnSpPr>
        <p:spPr bwMode="auto">
          <a:xfrm>
            <a:off x="7357110" y="5638800"/>
            <a:ext cx="442609" cy="0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FABA267-A7A9-8587-84AA-8020AE4D0666}"/>
              </a:ext>
            </a:extLst>
          </p:cNvPr>
          <p:cNvGrpSpPr/>
          <p:nvPr/>
        </p:nvGrpSpPr>
        <p:grpSpPr>
          <a:xfrm>
            <a:off x="4552122" y="5313628"/>
            <a:ext cx="2591635" cy="629970"/>
            <a:chOff x="4635058" y="5334774"/>
            <a:chExt cx="2784316" cy="608051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CCD7738-752B-97CA-210D-0ECC177A9E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67444"/>
            <a:stretch/>
          </p:blipFill>
          <p:spPr>
            <a:xfrm>
              <a:off x="4635058" y="5334774"/>
              <a:ext cx="2784316" cy="608051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51316E8-97A3-734C-68A0-80094CA61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2296" y="5410200"/>
              <a:ext cx="811742" cy="22859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1BC376D-4CE6-A41B-ED11-5E1E530A0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29200" y="5430631"/>
              <a:ext cx="1331118" cy="183327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49108F6-1846-0F37-F0D3-EC3055AA545A}"/>
              </a:ext>
            </a:extLst>
          </p:cNvPr>
          <p:cNvGrpSpPr/>
          <p:nvPr/>
        </p:nvGrpSpPr>
        <p:grpSpPr>
          <a:xfrm>
            <a:off x="1948149" y="1212586"/>
            <a:ext cx="7854586" cy="3387567"/>
            <a:chOff x="1948149" y="1212586"/>
            <a:chExt cx="7854586" cy="3387567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B6CFD51-6BAC-0047-38B6-8532E69053EF}"/>
                </a:ext>
              </a:extLst>
            </p:cNvPr>
            <p:cNvGrpSpPr/>
            <p:nvPr/>
          </p:nvGrpSpPr>
          <p:grpSpPr>
            <a:xfrm>
              <a:off x="1948149" y="1212586"/>
              <a:ext cx="7854586" cy="3387567"/>
              <a:chOff x="1703465" y="1136386"/>
              <a:chExt cx="8099270" cy="3596101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7297D33-B344-F786-0FA0-9634F6263F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88749" y="1136386"/>
                <a:ext cx="7313986" cy="352651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8A1B0C19-53D0-752F-DDD0-142E76455C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03465" y="3271026"/>
                <a:ext cx="2563735" cy="1461461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719C187-8349-2ABA-3700-2D29F8833B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64490" y="1334730"/>
                <a:ext cx="604596" cy="213131"/>
              </a:xfrm>
              <a:prstGeom prst="rect">
                <a:avLst/>
              </a:prstGeom>
            </p:spPr>
          </p:pic>
        </p:grp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5B1538B-1469-BBBE-E7DE-DEC62B1D903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87924" y="4161945"/>
              <a:ext cx="307784" cy="13047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2061DED-FFDC-F6DD-2ACF-3D57117F13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653618" y="3806343"/>
              <a:ext cx="193176" cy="8189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8CD0200-14B8-8A8A-433E-454F17245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5400000">
              <a:off x="6754351" y="3730506"/>
              <a:ext cx="193176" cy="4571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635FAE4-B99E-63A8-9323-9AC8DA096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76141" y="2885546"/>
              <a:ext cx="206036" cy="8734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7AA5C2F-2E8C-1E6F-8A8B-6E5A73838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882922" y="2363206"/>
              <a:ext cx="206036" cy="8734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C7A473B-26DC-7600-86C8-C218979ED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89708" y="1947437"/>
              <a:ext cx="206036" cy="8734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617F350-EDB4-32E7-0DF2-66DB348E8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09333" y="1599543"/>
              <a:ext cx="206036" cy="8734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FA40A69-8106-174D-81A4-AFD361DD0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447548" y="3821671"/>
              <a:ext cx="325597" cy="8189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6FC6F83-5BCD-BCC1-3ADE-D2E3A62B28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71650" y="3722916"/>
              <a:ext cx="206036" cy="87342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EC20F78-8111-D07C-24E0-1B20E981013F}"/>
              </a:ext>
            </a:extLst>
          </p:cNvPr>
          <p:cNvGrpSpPr/>
          <p:nvPr/>
        </p:nvGrpSpPr>
        <p:grpSpPr>
          <a:xfrm>
            <a:off x="914400" y="5152871"/>
            <a:ext cx="2800984" cy="1073037"/>
            <a:chOff x="914400" y="5063420"/>
            <a:chExt cx="2800984" cy="1073037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5D96DCD-3492-DE69-B5A6-20939CE5C0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" b="76416"/>
            <a:stretch/>
          </p:blipFill>
          <p:spPr>
            <a:xfrm>
              <a:off x="914400" y="5063420"/>
              <a:ext cx="2799133" cy="452798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9DC1CBC-A3B1-FDEB-6936-28FAA68878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36845" b="30344"/>
            <a:stretch/>
          </p:blipFill>
          <p:spPr>
            <a:xfrm>
              <a:off x="916251" y="5506487"/>
              <a:ext cx="2799133" cy="6299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2163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.potx" id="{39B8279D-3729-4704-AB80-54F0A287AE33}" vid="{CABC245B-FFD7-4563-8595-2F43F99F393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 (5)</Template>
  <TotalTime>9162</TotalTime>
  <Words>1081</Words>
  <Application>Microsoft Office PowerPoint</Application>
  <PresentationFormat>Widescreen</PresentationFormat>
  <Paragraphs>140</Paragraphs>
  <Slides>12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Arial Unicode MS</vt:lpstr>
      <vt:lpstr>Calibri</vt:lpstr>
      <vt:lpstr>Times New Roman</vt:lpstr>
      <vt:lpstr>Office Theme</vt:lpstr>
      <vt:lpstr>Document</vt:lpstr>
      <vt:lpstr>DPWiFi for IEEE802.11bn WMANs</vt:lpstr>
      <vt:lpstr>Abstract</vt:lpstr>
      <vt:lpstr>DPWiFi Proposed IEEE802.11bn PHY/ MAC Specification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Carlos Rios</dc:creator>
  <cp:keywords/>
  <cp:lastModifiedBy>Carlos Rios</cp:lastModifiedBy>
  <cp:revision>9</cp:revision>
  <cp:lastPrinted>1601-01-01T00:00:00Z</cp:lastPrinted>
  <dcterms:created xsi:type="dcterms:W3CDTF">2024-01-15T15:24:42Z</dcterms:created>
  <dcterms:modified xsi:type="dcterms:W3CDTF">2024-04-24T21:55:07Z</dcterms:modified>
  <cp:category>Name, Affiliation</cp:category>
</cp:coreProperties>
</file>