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handoutMasterIdLst>
    <p:handoutMasterId r:id="rId16"/>
  </p:handoutMasterIdLst>
  <p:sldIdLst>
    <p:sldId id="287" r:id="rId7"/>
    <p:sldId id="335" r:id="rId8"/>
    <p:sldId id="358" r:id="rId9"/>
    <p:sldId id="355" r:id="rId10"/>
    <p:sldId id="359" r:id="rId11"/>
    <p:sldId id="346" r:id="rId12"/>
    <p:sldId id="360" r:id="rId13"/>
    <p:sldId id="3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2576" autoAdjust="0"/>
  </p:normalViewPr>
  <p:slideViewPr>
    <p:cSldViewPr snapToGrid="0">
      <p:cViewPr varScale="1">
        <p:scale>
          <a:sx n="74" d="100"/>
          <a:sy n="74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[*] The prime integer which is less than and closest to 52 is 47. So </a:t>
            </a:r>
            <a:r>
              <a:rPr lang="en-US" baseline="0" dirty="0" smtClean="0"/>
              <a:t>the length of the </a:t>
            </a:r>
            <a:r>
              <a:rPr lang="en-US" baseline="0" dirty="0" err="1" smtClean="0"/>
              <a:t>ZC</a:t>
            </a:r>
            <a:r>
              <a:rPr lang="en-US" baseline="0" dirty="0" smtClean="0"/>
              <a:t> sequences is 47 and the </a:t>
            </a:r>
            <a:r>
              <a:rPr lang="en-US" baseline="0" dirty="0" smtClean="0"/>
              <a:t>number of the root ZC sequences is 46.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431</a:t>
            </a:r>
            <a:r>
              <a:rPr lang="en-US" sz="1800" b="1" dirty="0" err="1" smtClean="0">
                <a:cs typeface="+mn-cs"/>
              </a:rPr>
              <a:t>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1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Mar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Signal for preemption request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</a:t>
            </a:r>
            <a:r>
              <a:rPr lang="en-US" altLang="zh-CN" sz="2000" b="0" dirty="0" smtClean="0"/>
              <a:t>3</a:t>
            </a:r>
            <a:r>
              <a:rPr lang="en-GB" sz="2000" b="0" dirty="0" smtClean="0"/>
              <a:t>-11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42901"/>
              </p:ext>
            </p:extLst>
          </p:nvPr>
        </p:nvGraphicFramePr>
        <p:xfrm>
          <a:off x="1065213" y="3319463"/>
          <a:ext cx="10883900" cy="503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Document" r:id="rId4" imgW="9612588" imgH="4459224" progId="Word.Document.8">
                  <p:embed/>
                </p:oleObj>
              </mc:Choice>
              <mc:Fallback>
                <p:oleObj name="Document" r:id="rId4" imgW="9612588" imgH="445922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319463"/>
                        <a:ext cx="10883900" cy="503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To achieve low latency, preemption is a good approach.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Many contributions provide preemption solutions</a:t>
            </a:r>
            <a:r>
              <a:rPr lang="en-US" altLang="zh-CN" sz="1600" dirty="0" smtClean="0"/>
              <a:t>.</a:t>
            </a:r>
          </a:p>
          <a:p>
            <a:pPr marL="0" lvl="1" indent="0">
              <a:buNone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this contribution, we give considerations and proposals on the preemption request signal.</a:t>
            </a:r>
            <a:endParaRPr lang="en-US" altLang="zh-CN" sz="1800" b="1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 on preemption request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647906"/>
            <a:ext cx="10689085" cy="4546160"/>
          </a:xfrm>
        </p:spPr>
        <p:txBody>
          <a:bodyPr/>
          <a:lstStyle/>
          <a:p>
            <a:r>
              <a:rPr lang="en-US" sz="1800" dirty="0" err="1" smtClean="0"/>
              <a:t>STA</a:t>
            </a:r>
            <a:r>
              <a:rPr lang="en-US" sz="1800" dirty="0" smtClean="0"/>
              <a:t>(s) that are going to send preemption request after the ongoing transmitting </a:t>
            </a:r>
            <a:r>
              <a:rPr lang="en-US" sz="1800" dirty="0" err="1" smtClean="0"/>
              <a:t>PPDU</a:t>
            </a:r>
            <a:r>
              <a:rPr lang="en-US" sz="1800" dirty="0" smtClean="0"/>
              <a:t>, have got time and frequency synchronization with the </a:t>
            </a:r>
            <a:r>
              <a:rPr lang="en-US" sz="1800" dirty="0" err="1" smtClean="0"/>
              <a:t>PPDU</a:t>
            </a:r>
            <a:r>
              <a:rPr lang="en-US" sz="1800" dirty="0" smtClean="0"/>
              <a:t>.</a:t>
            </a:r>
          </a:p>
          <a:p>
            <a:pPr lvl="1"/>
            <a:r>
              <a:rPr lang="en-US" sz="1600" dirty="0" smtClean="0"/>
              <a:t>So the </a:t>
            </a:r>
            <a:r>
              <a:rPr lang="en-US" altLang="zh-CN" sz="1600" dirty="0" smtClean="0"/>
              <a:t>preemption request</a:t>
            </a:r>
            <a:r>
              <a:rPr lang="en-US" sz="1600" dirty="0" smtClean="0"/>
              <a:t> does not need to be a complete </a:t>
            </a:r>
            <a:r>
              <a:rPr lang="en-US" sz="1600" dirty="0" err="1" smtClean="0"/>
              <a:t>PPDU</a:t>
            </a:r>
            <a:endParaRPr lang="en-US" sz="1600" dirty="0" smtClean="0"/>
          </a:p>
          <a:p>
            <a:pPr lvl="1"/>
            <a:r>
              <a:rPr lang="en-US" sz="1600" dirty="0" smtClean="0"/>
              <a:t>It is simpler to use a signal that is easy to be detected.</a:t>
            </a:r>
          </a:p>
          <a:p>
            <a:pPr lvl="1"/>
            <a:r>
              <a:rPr lang="en-US" sz="1600" dirty="0" smtClean="0"/>
              <a:t>It is recommended to use orthogonal sequences as the preemption request.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smtClean="0"/>
              <a:t>Take </a:t>
            </a:r>
            <a:r>
              <a:rPr lang="en-US" altLang="zh-CN" sz="1800" dirty="0" err="1" smtClean="0"/>
              <a:t>Zadoff</a:t>
            </a:r>
            <a:r>
              <a:rPr lang="en-US" altLang="zh-CN" sz="1800" dirty="0" smtClean="0"/>
              <a:t> Chu sequences for instance.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1 symbol on </a:t>
            </a:r>
            <a:r>
              <a:rPr lang="en-US" altLang="zh-CN" sz="1600" dirty="0"/>
              <a:t>52 subcarriers can </a:t>
            </a:r>
            <a:r>
              <a:rPr lang="en-US" altLang="zh-CN" sz="1600" dirty="0" smtClean="0"/>
              <a:t>have 46</a:t>
            </a:r>
            <a:r>
              <a:rPr lang="en-US" altLang="zh-CN" sz="1600" baseline="30000" dirty="0" smtClean="0"/>
              <a:t>[*]</a:t>
            </a:r>
            <a:r>
              <a:rPr lang="en-US" altLang="zh-CN" sz="1600" dirty="0" smtClean="0"/>
              <a:t>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sequences, </a:t>
            </a:r>
            <a:r>
              <a:rPr lang="en-US" altLang="zh-CN" sz="1600" dirty="0" smtClean="0"/>
              <a:t>which are orthogonal to each other. </a:t>
            </a:r>
          </a:p>
          <a:p>
            <a:pPr lvl="1"/>
            <a:r>
              <a:rPr lang="en-US" altLang="zh-CN" sz="1600" dirty="0" smtClean="0"/>
              <a:t>Each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can generate M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by cyclic </a:t>
            </a:r>
            <a:r>
              <a:rPr lang="en-US" altLang="zh-CN" sz="1600" dirty="0" smtClean="0"/>
              <a:t>shift, which are </a:t>
            </a:r>
            <a:r>
              <a:rPr lang="en-US" altLang="zh-CN" sz="1600" dirty="0" smtClean="0"/>
              <a:t>easy to be </a:t>
            </a:r>
            <a:r>
              <a:rPr lang="en-US" altLang="zh-CN" sz="1600" dirty="0" smtClean="0"/>
              <a:t>addressed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by autocorrelation with the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sequence. M is 4 if the coverage radius is less than 100 meters.</a:t>
            </a:r>
          </a:p>
          <a:p>
            <a:pPr lvl="1"/>
            <a:r>
              <a:rPr lang="en-US" altLang="zh-CN" sz="1600" dirty="0" smtClean="0"/>
              <a:t>Different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transmitted in same duration on the channel can be addressed simultaneously. </a:t>
            </a:r>
          </a:p>
          <a:p>
            <a:pPr lvl="1"/>
            <a:r>
              <a:rPr lang="en-US" altLang="zh-CN" sz="1600" dirty="0" smtClean="0"/>
              <a:t>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can be assigned to a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that has </a:t>
            </a:r>
            <a:r>
              <a:rPr lang="en-US" altLang="zh-CN" sz="1600" dirty="0"/>
              <a:t>potential LL </a:t>
            </a:r>
            <a:r>
              <a:rPr lang="en-US" altLang="zh-CN" sz="1600" dirty="0" smtClean="0"/>
              <a:t>traffic </a:t>
            </a:r>
            <a:r>
              <a:rPr lang="en-US" altLang="zh-CN" sz="1600" dirty="0"/>
              <a:t>in association procedure.</a:t>
            </a:r>
          </a:p>
          <a:p>
            <a:endParaRPr lang="en-US" sz="1800" dirty="0" smtClean="0"/>
          </a:p>
          <a:p>
            <a:r>
              <a:rPr lang="en-US" sz="1800" dirty="0" smtClean="0"/>
              <a:t>The TX power for the PR can be determined.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Path loss + target power to receive.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DL </a:t>
            </a:r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944" y="1613996"/>
            <a:ext cx="8388626" cy="481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UL </a:t>
            </a:r>
            <a:r>
              <a:rPr lang="en-US" dirty="0" err="1" smtClean="0"/>
              <a:t>TXOP</a:t>
            </a:r>
            <a:r>
              <a:rPr lang="en-US" dirty="0" smtClean="0"/>
              <a:t> of another </a:t>
            </a:r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315" y="1531969"/>
            <a:ext cx="8380674" cy="47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/>
              <a:t>In this contribution, we give considerations and proposals on the preemption request signal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are proposed for preemption request.</a:t>
            </a:r>
          </a:p>
          <a:p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99541"/>
            <a:ext cx="10363200" cy="914399"/>
          </a:xfrm>
        </p:spPr>
        <p:txBody>
          <a:bodyPr/>
          <a:lstStyle/>
          <a:p>
            <a:r>
              <a:rPr lang="en-US" altLang="zh-CN" dirty="0" smtClean="0"/>
              <a:t>Appendix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027872"/>
            <a:ext cx="10363200" cy="3341292"/>
          </a:xfrm>
        </p:spPr>
        <p:txBody>
          <a:bodyPr/>
          <a:lstStyle/>
          <a:p>
            <a:r>
              <a:rPr lang="en-US" altLang="zh-CN" sz="1800" dirty="0" smtClean="0"/>
              <a:t>ZC sequence has </a:t>
            </a:r>
            <a:r>
              <a:rPr lang="en-US" altLang="zh-CN" sz="1800" dirty="0"/>
              <a:t>been </a:t>
            </a:r>
            <a:r>
              <a:rPr lang="en-US" altLang="zh-CN" sz="1800" dirty="0" smtClean="0"/>
              <a:t>used as msg1 in </a:t>
            </a:r>
            <a:r>
              <a:rPr lang="en-US" altLang="zh-CN" sz="1800" dirty="0"/>
              <a:t>LTE/NR for </a:t>
            </a:r>
            <a:r>
              <a:rPr lang="en-US" altLang="zh-CN" sz="1800" dirty="0" smtClean="0"/>
              <a:t>random access procedure</a:t>
            </a:r>
          </a:p>
          <a:p>
            <a:pPr lvl="1"/>
            <a:r>
              <a:rPr lang="en-US" altLang="zh-CN" sz="1600" dirty="0" smtClean="0"/>
              <a:t>The Base Station can simultaneously detect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 transmitted in one timeslot on the channel </a:t>
            </a:r>
            <a:r>
              <a:rPr lang="en-US" altLang="zh-CN" sz="1600" dirty="0"/>
              <a:t>and address the User Equipment(s) that sent the </a:t>
            </a:r>
            <a:r>
              <a:rPr lang="en-US" altLang="zh-CN" sz="1600" dirty="0" err="1"/>
              <a:t>msg1</a:t>
            </a:r>
            <a:r>
              <a:rPr lang="en-US" altLang="zh-CN" sz="1600" dirty="0"/>
              <a:t>(s), i.e</a:t>
            </a:r>
            <a:r>
              <a:rPr lang="en-US" altLang="zh-CN" sz="1600" dirty="0" smtClean="0"/>
              <a:t>.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sequence(s).</a:t>
            </a:r>
          </a:p>
          <a:p>
            <a:pPr lvl="1"/>
            <a:r>
              <a:rPr lang="en-US" altLang="zh-CN" sz="1600" dirty="0" smtClean="0"/>
              <a:t>It has been verified in real deployment.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 smtClean="0"/>
              <a:t>The advantages of </a:t>
            </a:r>
            <a:r>
              <a:rPr lang="en-US" altLang="zh-CN" sz="1800" dirty="0" err="1" smtClean="0"/>
              <a:t>ZC</a:t>
            </a:r>
            <a:r>
              <a:rPr lang="en-US" altLang="zh-CN" sz="1800" dirty="0" smtClean="0"/>
              <a:t> sequence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Good autocorrelation between a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and any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it generates by cyclic shift (outstanding detection performance)</a:t>
            </a:r>
          </a:p>
          <a:p>
            <a:pPr lvl="1"/>
            <a:r>
              <a:rPr lang="en-US" altLang="zh-CN" sz="1600" dirty="0" smtClean="0"/>
              <a:t>Low cross correlation between one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and another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Constant envelop (low </a:t>
            </a:r>
            <a:r>
              <a:rPr lang="en-US" altLang="zh-CN" sz="1600" dirty="0" err="1" smtClean="0"/>
              <a:t>PAPR</a:t>
            </a:r>
            <a:r>
              <a:rPr lang="en-US" altLang="zh-CN" sz="1600" dirty="0" smtClean="0"/>
              <a:t>)</a:t>
            </a:r>
          </a:p>
          <a:p>
            <a:pPr lvl="1"/>
            <a:r>
              <a:rPr lang="en-US" altLang="zh-CN" sz="1600" dirty="0"/>
              <a:t>Output of 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through </a:t>
            </a:r>
            <a:r>
              <a:rPr lang="en-US" altLang="zh-CN" sz="1600" dirty="0" err="1"/>
              <a:t>FFT</a:t>
            </a:r>
            <a:r>
              <a:rPr lang="en-US" altLang="zh-CN" sz="1600" dirty="0"/>
              <a:t> is still 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sequence. (simple signal processing)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1479435"/>
            <a:ext cx="10724878" cy="142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ZC sequence</a:t>
            </a:r>
          </a:p>
          <a:p>
            <a:pPr lvl="1"/>
            <a:r>
              <a:rPr lang="en-US" altLang="zh-CN" sz="1800" kern="0" dirty="0"/>
              <a:t>q is from 1 to </a:t>
            </a:r>
            <a:r>
              <a:rPr lang="en-US" altLang="zh-CN" sz="1800" kern="0" dirty="0" err="1" smtClean="0"/>
              <a:t>N</a:t>
            </a:r>
            <a:r>
              <a:rPr lang="en-US" altLang="zh-CN" sz="1200" kern="0" dirty="0" err="1" smtClean="0"/>
              <a:t>zc</a:t>
            </a:r>
            <a:r>
              <a:rPr lang="en-US" altLang="zh-CN" sz="1800" kern="0" dirty="0" smtClean="0"/>
              <a:t> -1 </a:t>
            </a:r>
            <a:r>
              <a:rPr lang="en-US" altLang="zh-CN" sz="1800" kern="0" dirty="0"/>
              <a:t>for </a:t>
            </a:r>
            <a:r>
              <a:rPr lang="en-US" altLang="zh-CN" sz="1800" kern="0" dirty="0" err="1"/>
              <a:t>N</a:t>
            </a:r>
            <a:r>
              <a:rPr lang="en-US" altLang="zh-CN" sz="1200" kern="0" dirty="0" err="1"/>
              <a:t>zc</a:t>
            </a:r>
            <a:r>
              <a:rPr lang="en-US" altLang="zh-CN" sz="1800" kern="0" dirty="0"/>
              <a:t> -1 root </a:t>
            </a:r>
            <a:r>
              <a:rPr lang="en-US" altLang="zh-CN" sz="1800" kern="0" dirty="0" smtClean="0"/>
              <a:t>sequences</a:t>
            </a:r>
          </a:p>
          <a:p>
            <a:pPr lvl="1"/>
            <a:r>
              <a:rPr lang="en-US" altLang="zh-CN" sz="1800" kern="0" dirty="0" smtClean="0"/>
              <a:t>Each root sequence can generate </a:t>
            </a:r>
            <a:r>
              <a:rPr lang="en-US" altLang="zh-CN" sz="1800" kern="0" dirty="0" err="1" smtClean="0"/>
              <a:t>N</a:t>
            </a:r>
            <a:r>
              <a:rPr lang="en-US" altLang="zh-CN" sz="1200" kern="0" dirty="0" err="1" smtClean="0"/>
              <a:t>zc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smtClean="0"/>
              <a:t>-1 sequences by cyclic shift.</a:t>
            </a:r>
          </a:p>
          <a:p>
            <a:pPr lvl="1"/>
            <a:r>
              <a:rPr lang="en-US" altLang="zh-CN" sz="1800" kern="0" dirty="0" smtClean="0"/>
              <a:t>For a receiver to </a:t>
            </a:r>
            <a:r>
              <a:rPr lang="en-US" altLang="zh-CN" sz="1800" kern="0" dirty="0" smtClean="0"/>
              <a:t>differentiate </a:t>
            </a:r>
            <a:r>
              <a:rPr lang="en-US" altLang="zh-CN" sz="1800" kern="0" dirty="0" smtClean="0"/>
              <a:t>cyclic shifting sequences, the CS length must be &gt; (</a:t>
            </a:r>
            <a:r>
              <a:rPr lang="en-US" altLang="zh-CN" sz="1800" kern="0" dirty="0" err="1" smtClean="0"/>
              <a:t>RTT</a:t>
            </a:r>
            <a:r>
              <a:rPr lang="en-US" altLang="zh-CN" sz="1200" kern="0" dirty="0" err="1" smtClean="0"/>
              <a:t>max</a:t>
            </a:r>
            <a:r>
              <a:rPr lang="en-US" altLang="zh-CN" sz="1800" kern="0" dirty="0" smtClean="0"/>
              <a:t>/</a:t>
            </a:r>
            <a:r>
              <a:rPr lang="en-US" altLang="zh-CN" sz="1800" kern="0" dirty="0" err="1" smtClean="0"/>
              <a:t>T</a:t>
            </a:r>
            <a:r>
              <a:rPr lang="en-US" altLang="zh-CN" sz="1200" kern="0" dirty="0" err="1" smtClean="0"/>
              <a:t>sym</a:t>
            </a:r>
            <a:r>
              <a:rPr lang="en-US" altLang="zh-CN" sz="1800" kern="0" dirty="0" smtClean="0"/>
              <a:t>)*</a:t>
            </a:r>
            <a:r>
              <a:rPr lang="en-US" altLang="zh-CN" sz="1800" kern="0" dirty="0" err="1" smtClean="0"/>
              <a:t>N</a:t>
            </a:r>
            <a:r>
              <a:rPr lang="en-US" altLang="zh-CN" sz="1200" kern="0" dirty="0" err="1" smtClean="0"/>
              <a:t>zc</a:t>
            </a:r>
            <a:endParaRPr lang="en-US" altLang="zh-CN" kern="0" dirty="0" smtClean="0"/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464934" y="1479436"/>
            <a:ext cx="4792345" cy="67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11-24-0103-01-00bn-txop-level-preemption-for-low-latency-application-in-802-11bn Juan Fang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11-23-1229-01-0uhr-preemption-for-low-latency-application-follow-up Juan Fang</a:t>
            </a:r>
          </a:p>
          <a:p>
            <a:pPr marL="0" indent="0">
              <a:buNone/>
            </a:pPr>
            <a:r>
              <a:rPr lang="en-US" altLang="zh-CN" sz="1800" b="0" dirty="0"/>
              <a:t>[3] 11-23-1886-03-00bn-preemption-techniques-to-meet-low-latency-ll-targets Giovanni </a:t>
            </a:r>
            <a:r>
              <a:rPr lang="en-US" altLang="zh-CN" sz="1800" b="0" dirty="0" smtClean="0"/>
              <a:t>Chisci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11-24-0247-00-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-considerations-on-</a:t>
            </a:r>
            <a:r>
              <a:rPr lang="en-US" altLang="zh-CN" sz="1800" b="0" dirty="0" err="1" smtClean="0"/>
              <a:t>ll</a:t>
            </a:r>
            <a:r>
              <a:rPr lang="en-US" altLang="zh-CN" sz="1800" b="0" dirty="0"/>
              <a:t>-preemption </a:t>
            </a:r>
            <a:r>
              <a:rPr lang="en-US" altLang="zh-CN" sz="1800" b="0" dirty="0" err="1"/>
              <a:t>Woojin</a:t>
            </a:r>
            <a:r>
              <a:rPr lang="en-US" altLang="zh-CN" sz="1800" b="0" dirty="0"/>
              <a:t> </a:t>
            </a:r>
            <a:r>
              <a:rPr lang="en-US" altLang="zh-CN" sz="1800" b="0" dirty="0" err="1" smtClean="0"/>
              <a:t>Ahn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/>
              <a:t>11-24-0390-00-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-a-uniform-procedure-for-preemption </a:t>
            </a:r>
            <a:r>
              <a:rPr lang="en-US" altLang="zh-CN" sz="1800" b="0" dirty="0" err="1" smtClean="0"/>
              <a:t>Yunbo</a:t>
            </a:r>
            <a:r>
              <a:rPr lang="en-US" altLang="zh-CN" sz="1800" b="0" dirty="0" smtClean="0"/>
              <a:t> Li</a:t>
            </a:r>
          </a:p>
          <a:p>
            <a:pPr marL="0" indent="0">
              <a:buNone/>
            </a:pP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17945</TotalTime>
  <Words>558</Words>
  <Application>Microsoft Office PowerPoint</Application>
  <PresentationFormat>宽屏</PresentationFormat>
  <Paragraphs>70</Paragraphs>
  <Slides>8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802-11-Submission</vt:lpstr>
      <vt:lpstr>Document</vt:lpstr>
      <vt:lpstr>Signal for preemption request</vt:lpstr>
      <vt:lpstr>Background</vt:lpstr>
      <vt:lpstr>Considerations on preemption request</vt:lpstr>
      <vt:lpstr>UL Preemption in DL TXOP</vt:lpstr>
      <vt:lpstr>UL Preemption in UL TXOP of another STA</vt:lpstr>
      <vt:lpstr>Conclusion</vt:lpstr>
      <vt:lpstr>Appendix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370</cp:revision>
  <dcterms:created xsi:type="dcterms:W3CDTF">2020-11-25T01:30:38Z</dcterms:created>
  <dcterms:modified xsi:type="dcterms:W3CDTF">2024-04-22T12:07:31Z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