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80" r:id="rId3"/>
    <p:sldId id="257" r:id="rId4"/>
    <p:sldId id="272" r:id="rId5"/>
    <p:sldId id="258" r:id="rId6"/>
    <p:sldId id="260" r:id="rId7"/>
    <p:sldId id="274" r:id="rId8"/>
    <p:sldId id="259" r:id="rId9"/>
    <p:sldId id="275" r:id="rId10"/>
    <p:sldId id="276" r:id="rId11"/>
    <p:sldId id="268" r:id="rId12"/>
    <p:sldId id="278" r:id="rId13"/>
    <p:sldId id="262" r:id="rId14"/>
    <p:sldId id="277" r:id="rId15"/>
    <p:sldId id="269" r:id="rId16"/>
    <p:sldId id="265" r:id="rId17"/>
    <p:sldId id="266" r:id="rId18"/>
    <p:sldId id="279" r:id="rId19"/>
    <p:sldId id="270" r:id="rId2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84F446-C1EC-4893-A435-9D1BC21C744D}" v="1" dt="2024-03-06T23:55:49.7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68" d="100"/>
          <a:sy n="68" d="100"/>
        </p:scale>
        <p:origin x="1264" y="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gurd Schelstraete" userId="cc1875bc-5b00-4f0e-92c1-b5b7dcde1a21" providerId="ADAL" clId="{9784F446-C1EC-4893-A435-9D1BC21C744D}"/>
    <pc:docChg chg="delSld modSld sldOrd modMainMaster">
      <pc:chgData name="Sigurd Schelstraete" userId="cc1875bc-5b00-4f0e-92c1-b5b7dcde1a21" providerId="ADAL" clId="{9784F446-C1EC-4893-A435-9D1BC21C744D}" dt="2024-03-07T00:18:38.172" v="200"/>
      <pc:docMkLst>
        <pc:docMk/>
      </pc:docMkLst>
      <pc:sldChg chg="modSp mod">
        <pc:chgData name="Sigurd Schelstraete" userId="cc1875bc-5b00-4f0e-92c1-b5b7dcde1a21" providerId="ADAL" clId="{9784F446-C1EC-4893-A435-9D1BC21C744D}" dt="2024-03-06T23:53:59.280" v="9" actId="20577"/>
        <pc:sldMkLst>
          <pc:docMk/>
          <pc:sldMk cId="4178622435" sldId="257"/>
        </pc:sldMkLst>
        <pc:spChg chg="mod">
          <ac:chgData name="Sigurd Schelstraete" userId="cc1875bc-5b00-4f0e-92c1-b5b7dcde1a21" providerId="ADAL" clId="{9784F446-C1EC-4893-A435-9D1BC21C744D}" dt="2024-03-06T23:53:59.280" v="9" actId="20577"/>
          <ac:spMkLst>
            <pc:docMk/>
            <pc:sldMk cId="4178622435" sldId="257"/>
            <ac:spMk id="3" creationId="{FDA66178-E0CD-9300-ABD5-7A61DDC5D92F}"/>
          </ac:spMkLst>
        </pc:spChg>
      </pc:sldChg>
      <pc:sldChg chg="modSp mod">
        <pc:chgData name="Sigurd Schelstraete" userId="cc1875bc-5b00-4f0e-92c1-b5b7dcde1a21" providerId="ADAL" clId="{9784F446-C1EC-4893-A435-9D1BC21C744D}" dt="2024-03-07T00:01:48.653" v="42" actId="20577"/>
        <pc:sldMkLst>
          <pc:docMk/>
          <pc:sldMk cId="1487783324" sldId="259"/>
        </pc:sldMkLst>
        <pc:spChg chg="mod">
          <ac:chgData name="Sigurd Schelstraete" userId="cc1875bc-5b00-4f0e-92c1-b5b7dcde1a21" providerId="ADAL" clId="{9784F446-C1EC-4893-A435-9D1BC21C744D}" dt="2024-03-07T00:01:48.653" v="42" actId="20577"/>
          <ac:spMkLst>
            <pc:docMk/>
            <pc:sldMk cId="1487783324" sldId="259"/>
            <ac:spMk id="3" creationId="{2B81C827-4C33-5CDF-2577-8AE0B65EE715}"/>
          </ac:spMkLst>
        </pc:spChg>
      </pc:sldChg>
      <pc:sldChg chg="modSp mod">
        <pc:chgData name="Sigurd Schelstraete" userId="cc1875bc-5b00-4f0e-92c1-b5b7dcde1a21" providerId="ADAL" clId="{9784F446-C1EC-4893-A435-9D1BC21C744D}" dt="2024-03-07T00:09:11.631" v="124" actId="20577"/>
        <pc:sldMkLst>
          <pc:docMk/>
          <pc:sldMk cId="2511338922" sldId="262"/>
        </pc:sldMkLst>
        <pc:spChg chg="mod">
          <ac:chgData name="Sigurd Schelstraete" userId="cc1875bc-5b00-4f0e-92c1-b5b7dcde1a21" providerId="ADAL" clId="{9784F446-C1EC-4893-A435-9D1BC21C744D}" dt="2024-03-07T00:09:11.631" v="124" actId="20577"/>
          <ac:spMkLst>
            <pc:docMk/>
            <pc:sldMk cId="2511338922" sldId="262"/>
            <ac:spMk id="3" creationId="{6D6FDDF1-83A1-4B6F-0D67-21ADE5579B9D}"/>
          </ac:spMkLst>
        </pc:spChg>
      </pc:sldChg>
      <pc:sldChg chg="modSp mod">
        <pc:chgData name="Sigurd Schelstraete" userId="cc1875bc-5b00-4f0e-92c1-b5b7dcde1a21" providerId="ADAL" clId="{9784F446-C1EC-4893-A435-9D1BC21C744D}" dt="2024-03-07T00:13:13.677" v="191" actId="1076"/>
        <pc:sldMkLst>
          <pc:docMk/>
          <pc:sldMk cId="3935771210" sldId="265"/>
        </pc:sldMkLst>
        <pc:spChg chg="mod">
          <ac:chgData name="Sigurd Schelstraete" userId="cc1875bc-5b00-4f0e-92c1-b5b7dcde1a21" providerId="ADAL" clId="{9784F446-C1EC-4893-A435-9D1BC21C744D}" dt="2024-03-07T00:13:13.677" v="191" actId="1076"/>
          <ac:spMkLst>
            <pc:docMk/>
            <pc:sldMk cId="3935771210" sldId="265"/>
            <ac:spMk id="3" creationId="{FE08398A-BA77-8741-6D30-570D03A4CEA1}"/>
          </ac:spMkLst>
        </pc:spChg>
      </pc:sldChg>
      <pc:sldChg chg="modSp mod">
        <pc:chgData name="Sigurd Schelstraete" userId="cc1875bc-5b00-4f0e-92c1-b5b7dcde1a21" providerId="ADAL" clId="{9784F446-C1EC-4893-A435-9D1BC21C744D}" dt="2024-03-07T00:17:08.157" v="198" actId="1036"/>
        <pc:sldMkLst>
          <pc:docMk/>
          <pc:sldMk cId="2988999859" sldId="266"/>
        </pc:sldMkLst>
        <pc:spChg chg="mod">
          <ac:chgData name="Sigurd Schelstraete" userId="cc1875bc-5b00-4f0e-92c1-b5b7dcde1a21" providerId="ADAL" clId="{9784F446-C1EC-4893-A435-9D1BC21C744D}" dt="2024-03-07T00:17:08.157" v="198" actId="1036"/>
          <ac:spMkLst>
            <pc:docMk/>
            <pc:sldMk cId="2988999859" sldId="266"/>
            <ac:spMk id="3" creationId="{42BCDCB9-FA60-D0CB-BFE7-B6B800B51216}"/>
          </ac:spMkLst>
        </pc:spChg>
      </pc:sldChg>
      <pc:sldChg chg="modSp mod">
        <pc:chgData name="Sigurd Schelstraete" userId="cc1875bc-5b00-4f0e-92c1-b5b7dcde1a21" providerId="ADAL" clId="{9784F446-C1EC-4893-A435-9D1BC21C744D}" dt="2024-03-07T00:11:14.420" v="142" actId="20577"/>
        <pc:sldMkLst>
          <pc:docMk/>
          <pc:sldMk cId="2571601732" sldId="269"/>
        </pc:sldMkLst>
        <pc:spChg chg="mod">
          <ac:chgData name="Sigurd Schelstraete" userId="cc1875bc-5b00-4f0e-92c1-b5b7dcde1a21" providerId="ADAL" clId="{9784F446-C1EC-4893-A435-9D1BC21C744D}" dt="2024-03-07T00:11:14.420" v="142" actId="20577"/>
          <ac:spMkLst>
            <pc:docMk/>
            <pc:sldMk cId="2571601732" sldId="269"/>
            <ac:spMk id="2" creationId="{E6130DC3-B91D-9BB0-042A-0CAE51A1BFEE}"/>
          </ac:spMkLst>
        </pc:spChg>
      </pc:sldChg>
      <pc:sldChg chg="del">
        <pc:chgData name="Sigurd Schelstraete" userId="cc1875bc-5b00-4f0e-92c1-b5b7dcde1a21" providerId="ADAL" clId="{9784F446-C1EC-4893-A435-9D1BC21C744D}" dt="2024-03-07T00:16:36.623" v="193" actId="47"/>
        <pc:sldMkLst>
          <pc:docMk/>
          <pc:sldMk cId="2433484114" sldId="271"/>
        </pc:sldMkLst>
      </pc:sldChg>
      <pc:sldChg chg="modSp mod">
        <pc:chgData name="Sigurd Schelstraete" userId="cc1875bc-5b00-4f0e-92c1-b5b7dcde1a21" providerId="ADAL" clId="{9784F446-C1EC-4893-A435-9D1BC21C744D}" dt="2024-03-06T23:54:44.408" v="10" actId="1076"/>
        <pc:sldMkLst>
          <pc:docMk/>
          <pc:sldMk cId="542275153" sldId="272"/>
        </pc:sldMkLst>
        <pc:spChg chg="mod">
          <ac:chgData name="Sigurd Schelstraete" userId="cc1875bc-5b00-4f0e-92c1-b5b7dcde1a21" providerId="ADAL" clId="{9784F446-C1EC-4893-A435-9D1BC21C744D}" dt="2024-03-06T23:54:44.408" v="10" actId="1076"/>
          <ac:spMkLst>
            <pc:docMk/>
            <pc:sldMk cId="542275153" sldId="272"/>
            <ac:spMk id="3" creationId="{FDA66178-E0CD-9300-ABD5-7A61DDC5D92F}"/>
          </ac:spMkLst>
        </pc:spChg>
      </pc:sldChg>
      <pc:sldChg chg="del">
        <pc:chgData name="Sigurd Schelstraete" userId="cc1875bc-5b00-4f0e-92c1-b5b7dcde1a21" providerId="ADAL" clId="{9784F446-C1EC-4893-A435-9D1BC21C744D}" dt="2024-03-07T00:16:34.898" v="192" actId="47"/>
        <pc:sldMkLst>
          <pc:docMk/>
          <pc:sldMk cId="2871448632" sldId="273"/>
        </pc:sldMkLst>
      </pc:sldChg>
      <pc:sldChg chg="ord">
        <pc:chgData name="Sigurd Schelstraete" userId="cc1875bc-5b00-4f0e-92c1-b5b7dcde1a21" providerId="ADAL" clId="{9784F446-C1EC-4893-A435-9D1BC21C744D}" dt="2024-03-07T00:18:38.172" v="200"/>
        <pc:sldMkLst>
          <pc:docMk/>
          <pc:sldMk cId="1224470710" sldId="279"/>
        </pc:sldMkLst>
      </pc:sldChg>
      <pc:sldChg chg="addSp modSp mod">
        <pc:chgData name="Sigurd Schelstraete" userId="cc1875bc-5b00-4f0e-92c1-b5b7dcde1a21" providerId="ADAL" clId="{9784F446-C1EC-4893-A435-9D1BC21C744D}" dt="2024-03-06T23:56:16.491" v="39" actId="1076"/>
        <pc:sldMkLst>
          <pc:docMk/>
          <pc:sldMk cId="3771265000" sldId="280"/>
        </pc:sldMkLst>
        <pc:spChg chg="mod">
          <ac:chgData name="Sigurd Schelstraete" userId="cc1875bc-5b00-4f0e-92c1-b5b7dcde1a21" providerId="ADAL" clId="{9784F446-C1EC-4893-A435-9D1BC21C744D}" dt="2024-03-06T23:52:04.750" v="4" actId="1076"/>
          <ac:spMkLst>
            <pc:docMk/>
            <pc:sldMk cId="3771265000" sldId="280"/>
            <ac:spMk id="3" creationId="{BDD77D32-7FEB-AC31-6738-5CDC48E12D76}"/>
          </ac:spMkLst>
        </pc:spChg>
        <pc:spChg chg="add mod">
          <ac:chgData name="Sigurd Schelstraete" userId="cc1875bc-5b00-4f0e-92c1-b5b7dcde1a21" providerId="ADAL" clId="{9784F446-C1EC-4893-A435-9D1BC21C744D}" dt="2024-03-06T23:55:42.395" v="18" actId="1037"/>
          <ac:spMkLst>
            <pc:docMk/>
            <pc:sldMk cId="3771265000" sldId="280"/>
            <ac:spMk id="7" creationId="{4CAB284A-8319-B503-8EFE-A4F6E4E266CA}"/>
          </ac:spMkLst>
        </pc:spChg>
        <pc:spChg chg="add mod">
          <ac:chgData name="Sigurd Schelstraete" userId="cc1875bc-5b00-4f0e-92c1-b5b7dcde1a21" providerId="ADAL" clId="{9784F446-C1EC-4893-A435-9D1BC21C744D}" dt="2024-03-06T23:56:16.491" v="39" actId="1076"/>
          <ac:spMkLst>
            <pc:docMk/>
            <pc:sldMk cId="3771265000" sldId="280"/>
            <ac:spMk id="8" creationId="{9BCB6435-7474-872F-0AA8-12B355890360}"/>
          </ac:spMkLst>
        </pc:spChg>
      </pc:sldChg>
      <pc:sldMasterChg chg="modSp mod">
        <pc:chgData name="Sigurd Schelstraete" userId="cc1875bc-5b00-4f0e-92c1-b5b7dcde1a21" providerId="ADAL" clId="{9784F446-C1EC-4893-A435-9D1BC21C744D}" dt="2024-03-06T00:59:50.111" v="3" actId="20577"/>
        <pc:sldMasterMkLst>
          <pc:docMk/>
          <pc:sldMasterMk cId="0" sldId="2147483648"/>
        </pc:sldMasterMkLst>
        <pc:spChg chg="mod">
          <ac:chgData name="Sigurd Schelstraete" userId="cc1875bc-5b00-4f0e-92c1-b5b7dcde1a21" providerId="ADAL" clId="{9784F446-C1EC-4893-A435-9D1BC21C744D}" dt="2024-03-06T00:59:50.111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Sigurd Schelstraete, MaxLinear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Sigurd Schelstraete, MaxLinear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802.11-24/0428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MaxLinear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UHR preamble design options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03/01/2024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1471917"/>
              </p:ext>
            </p:extLst>
          </p:nvPr>
        </p:nvGraphicFramePr>
        <p:xfrm>
          <a:off x="514350" y="2281238"/>
          <a:ext cx="8002588" cy="2455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8712" imgH="2532591" progId="Word.Document.8">
                  <p:embed/>
                </p:oleObj>
              </mc:Choice>
              <mc:Fallback>
                <p:oleObj name="Document" r:id="rId3" imgW="8248712" imgH="253259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81238"/>
                        <a:ext cx="8002588" cy="2455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3A4F0-26B5-17DC-4A7B-998FEEC0A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between approaches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D1D14-0AF3-D3EF-3DBF-609F7F063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Both approaches allow similar functionality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Notably, early termination of packet processing in case of EHT-incompatible changes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Next slides will outline some reasons for using reserved bits as opposed to defining a new PHY version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B87655-7936-7B84-BBAF-FB83423AF03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8086D4-7AA4-D198-B14F-CDADAF40B4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19D235-515A-65F2-AC84-7630DFEB540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9575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0566D-E374-D3DE-8A56-2C11D037F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UHR is incremental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5C65A-5A19-B515-2726-FD6A32BF12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751014"/>
            <a:ext cx="84582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UHR will add features to EHT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Candidate features: M-AP, Distributed RU, Relay, Channel access, Additional MCS/code rates, 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One could conceivably send an UHR frame that doesn’t use any of these new features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Such a frame would essentially be an EHT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Better to start from EHT preamble than to duplicate functionality for this case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38A9D1-6767-D663-F8AD-64E315AEA8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BB8E18-FEB1-1F3E-19EE-3AB0A5D9CC9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54400B6-6AED-B92A-EFA2-DA3F20D63D1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01917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0566D-E374-D3DE-8A56-2C11D037F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UHR inherits 11be R2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5C65A-5A19-B515-2726-FD6A32BF12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751014"/>
            <a:ext cx="84582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Many of the features discussed for 11bn where once considered candidates for 11be R2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There is no reason for these features to require a new preamble design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Indeed, the initial intention was to build them into 11be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11be preamble would have been used if 11be R2 had happened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Presumably differentiating the new features through use of reserved bits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38A9D1-6767-D663-F8AD-64E315AEA8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BB8E18-FEB1-1F3E-19EE-3AB0A5D9CC9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54400B6-6AED-B92A-EFA2-DA3F20D63D1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50614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BB5F5-D5EA-4EE0-AE57-72FB45F10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Post-IEEE Certification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6FDDF1-83A1-4B6F-0D67-21ADE5579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76400"/>
            <a:ext cx="8305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May be outside of scope of 802.11, but important in practice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 spec is the basis for certification programs and products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When a novel preamble is defined (e.g. different PHY version number), verification needs to restart “from scratch”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 in WFA certification programs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Fundamental “legacy” features like OFDMA, … need to be (re-)verified with this new preamble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UHR builds on the EHT preamble, legacy features are fully EHT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such re-validation is necessary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140A92-62BA-F800-4A8A-045D5E4378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772840-7A3E-7DCA-874C-3D64F40A6A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E14C352-1C5B-050C-4A7F-0E317BAB5D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13389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115040-B78B-8892-C39F-79C67B3DE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Reserved bits provide sufficient flexibility for Version-dependent fields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B11214-55E1-FF03-8DB8-A5D5005FB3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Both reserved bits and new PHY version allow for significant changes in the preamble if needed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Reserved bits allow for more streamlined backwards compatibility with EHT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8921F6-1A8E-7D0C-C604-169F86AA22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93729C-6DB0-CC02-A753-2EC934A4182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2385C-8C62-5050-598F-42D5DB912AE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40751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30DC3-B91D-9BB0-042A-0CAE51A1B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practice: How to implement in the UHR Amendment?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2870C5-37A7-F638-8747-CC4801D207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Changes/additions to the preamble should be proposed as amendments to Clause 36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new PHY Clause needed (at least not for preamble)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Compare with e.g. 802.11az, 802.11bf, 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Handling new MAC requirements TBD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Multi-AP may warrant its own Clause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Other features may be added in existing clauses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E.g. any extensions to MLO may fit better in existing MLO clauses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973F92-62CD-655E-45E9-FB7D013F6A7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9AE639-42B7-849B-B22B-E747A9D05D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AF42C9B-A375-14B6-78B0-9C3A187A208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16017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80899-B864-1D11-C844-5F5893CC7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08398A-BA77-8741-6D30-570D03A4CE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751013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There are two fundamental options for the preamble design in 11bn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New PHY version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Use reserved bits of EHT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There appears to be no need for UHR to define a new PHY version identifier value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UHR can be seen as an extension of EHT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EHT preamble can be reused by strategic use of reserved bits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Reserved bits allow for more streamlined backwards compatibility with EHT and more convenient certification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939EDD-4EB2-3D19-2BDD-9CEBE79C57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E3C9AF-983D-ACCC-0A31-15875EF2185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D02C30A-997F-17EF-0A31-E1ED797C08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57712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47261-D390-F4B7-4BAE-F8AF49E3E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Side note on use of PHY version in 802.11be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BCDCB9-FA60-D0CB-BFE7-B6B800B51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706" y="1982787"/>
            <a:ext cx="8839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PHY version is used to distinguish PHY generations in U-SIG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Also used in Special User Info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May not be the best choice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a priori reason that every PHY version needs exactly one type of special user info field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Some may require none, other may require more than one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Solution: decouple version identifier in Special User Info from PHY version identifier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999B81-97DD-AA84-D3EA-68806462BB5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501AB1-8931-E486-5B28-26E6DB5CF8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059625-CC63-CC5C-DBE3-77252B28206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89998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F22FE-3252-B48B-ACDD-5F4B9199B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9A30C0-A3C7-D92F-B8AC-1D24C9D8BF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UHR preamble should use the same PHY Version Identifier as EHT?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6BA009-190C-B341-B7D7-8FAA88C2DF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DCB674-63CF-407C-6584-B8A15DCD0B1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B28E5C-C74E-285B-C329-28EB1855B6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44707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98799-6F47-AE19-1012-AD41C3F2C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F44FD7-0A35-09FA-4BC0-D1ECE2DC0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802.11-19/1085r0, High-level EHT Preamble Structure</a:t>
            </a:r>
          </a:p>
          <a:p>
            <a:r>
              <a:rPr lang="en-GB" kern="1200" dirty="0">
                <a:latin typeface="Times New Roman" pitchFamily="16" charset="0"/>
                <a:ea typeface="MS Gothic" charset="-128"/>
              </a:rPr>
              <a:t>[2]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802.11-19/1021r1, Preamble Design Harmonization</a:t>
            </a:r>
            <a:endParaRPr lang="en-GB" kern="1200" dirty="0">
              <a:latin typeface="Times New Roman" pitchFamily="16" charset="0"/>
              <a:ea typeface="MS Gothic" charset="-128"/>
            </a:endParaRPr>
          </a:p>
          <a:p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[3] 802.11-19/1519r0, Forward Compatibility for Wi-Fi Preamble Design</a:t>
            </a:r>
          </a:p>
          <a:p>
            <a:r>
              <a:rPr lang="en-GB" kern="1200" dirty="0">
                <a:latin typeface="Times New Roman" pitchFamily="16" charset="0"/>
                <a:ea typeface="MS Gothic" charset="-128"/>
                <a:cs typeface="Arial Unicode MS" charset="0"/>
              </a:rPr>
              <a:t>[4]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 802.11-20/0110r0, 11be Preamble and forward Compatibility</a:t>
            </a:r>
            <a:endParaRPr lang="en-GB" kern="1200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06CB80-460D-33BF-23A1-A17D7949DA4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C836E1-5F2C-F888-0D5D-42273368B4D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AEE984-68D5-35CC-AA96-706B5B845E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6198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D436E-FB06-6EE4-1921-832BC2C5D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D77D32-7FEB-AC31-6738-5CDC48E12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62011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Preamble distinguishes different PHY generations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Typically, legacy preamble (L-STF + L-LTF + L-SIG) is common to all formats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Allows for backwards compatibility in detection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Newer-generation systems have to be able to distinguish the new PHY from older ones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Older-generation systems should discard the newer generation preambles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Without knowing the specifics of the new PHY preambles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Up to the new PHY generation to devise a mechanism that will cause older systems to discard the new PPDU format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1C659C-681A-169A-22CE-7F5A1D219F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803D7-2760-4991-C0DA-F94ECFF9B22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DF91ECE-B706-6EDF-67B3-DFC2FE67E5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4CAB284A-8319-B503-8EFE-A4F6E4E266CA}"/>
              </a:ext>
            </a:extLst>
          </p:cNvPr>
          <p:cNvSpPr/>
          <p:nvPr/>
        </p:nvSpPr>
        <p:spPr bwMode="auto">
          <a:xfrm>
            <a:off x="7924800" y="3352800"/>
            <a:ext cx="381000" cy="2743200"/>
          </a:xfrm>
          <a:prstGeom prst="rightBrace">
            <a:avLst>
              <a:gd name="adj1" fmla="val 77611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BCB6435-7474-872F-0AA8-12B355890360}"/>
              </a:ext>
            </a:extLst>
          </p:cNvPr>
          <p:cNvSpPr txBox="1"/>
          <p:nvPr/>
        </p:nvSpPr>
        <p:spPr>
          <a:xfrm rot="16200000">
            <a:off x="7476095" y="4493568"/>
            <a:ext cx="2133918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Auto-detection</a:t>
            </a:r>
          </a:p>
        </p:txBody>
      </p:sp>
    </p:spTree>
    <p:extLst>
      <p:ext uri="{BB962C8B-B14F-4D97-AF65-F5344CB8AC3E}">
        <p14:creationId xmlns:p14="http://schemas.microsoft.com/office/powerpoint/2010/main" val="3771265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C89F4-BCD6-E88E-8893-630A09E6E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/>
              <a:t>Before EHT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66178-E0CD-9300-ABD5-7A61DDC5D9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306" y="1447800"/>
            <a:ext cx="8261694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Before EHT, PHY Clauses defined an ad-hoc preamble format auto-detection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examples mechanisms use: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Specific L-LENGTH values (modulo)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BPSK/QPSK modulation in SIG field (HT, VHT)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RL-SIG (HE, EHT)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363B0E-16C5-65E0-EF03-1D644371792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9CB22B-9787-09EC-7A9E-6FEA2DFFD4A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E59B537-67B9-A0C6-AEF8-6EC6C6F37CF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22A95D5-DF09-1617-AC17-841B61651141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9906" y="3870081"/>
            <a:ext cx="7392987" cy="2663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8622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C89F4-BCD6-E88E-8893-630A09E6E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EHT preamble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66178-E0CD-9300-ABD5-7A61DDC5D9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7924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EHT defined a preamble format that is intended to be forward compatible [2-4]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more need for “hacks” to differentiate from prior generations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Uniform preamble processing for EHT and subsequent generations	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U-SIG always present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Format explicitly signaled as part of U-SIG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EHT preamble has version independent fields in fixed locations and version dependent fields that can be specific for each PHY Version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addition, reserved bits allow for further additions directly to the EHT PHY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363B0E-16C5-65E0-EF03-1D644371792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9CB22B-9787-09EC-7A9E-6FEA2DFFD4A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E59B537-67B9-A0C6-AEF8-6EC6C6F37CF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2275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3F4FE-56F6-80B6-F484-C3C768073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685800"/>
            <a:ext cx="8153400" cy="1065213"/>
          </a:xfrm>
        </p:spPr>
        <p:txBody>
          <a:bodyPr/>
          <a:lstStyle/>
          <a:p>
            <a:r>
              <a:rPr lang="en-US" dirty="0"/>
              <a:t>Forward compatible preamble –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952A6A-B48E-9CCD-1441-37BBF9848C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8077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EHT preamble has the following defining characteristics: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L_LENGTH mod 3 = 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Presence of L-SIG/RL-SIG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PHY version Identifier in U-SIG = 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Subsequent PHY generations will use the same structure, but with different PHY version Identifier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Only PHY version identifier = 0 defined so far (EHT)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Value of the PHY version Identifier could indicate changes to the preamble only understood by newer generations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E4514A-80F1-64A2-C1AD-7CB5E97FD2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A1FE70-96DE-0A08-536A-4938AC9C588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4E5051-2B30-F642-A1FB-6DE2242332E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9618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0B608-3FBD-3CBF-37CE-01A4928AF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Reserved bits –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5F8007-4BEE-1C7A-E04B-C2C79C57B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751014"/>
            <a:ext cx="87630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EHT preamble also kept a large number of reserved bits in U-SIG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Partially in anticipation of 11be R2 features (which didn’t materialize)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Two types of reserved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Validate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Terminate reception of a PPDU early if not set to reserved value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Disregard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To be ignored – no impact on the STA’s continued reception of the PPDU, regardless of value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EHT:	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8 reserved bits in U-SIG of EHT MU PPDU (3 validate, 5 disregard)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12 reserved bits in U-SIG of EHT TB PPDU (11 disregard, 1 validate)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18028A-D2A6-E620-973E-66E83988D2C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588551-D172-4E6C-CA12-ECD8ECCBC33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640E926-C976-120A-BBBD-479A907DE00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1829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F56C3-75ED-FFE5-206D-B313803C2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EHT U-SIG details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A0E9EC-86D4-34B0-79D4-50042535B2D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858136-D83E-37B1-98F2-CB5C20E788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2A5E4FA-6D5C-503B-6EB6-508654438F0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87E102D-A6D2-0C2E-3E9A-135F030888A3}"/>
              </a:ext>
            </a:extLst>
          </p:cNvPr>
          <p:cNvSpPr txBox="1"/>
          <p:nvPr/>
        </p:nvSpPr>
        <p:spPr>
          <a:xfrm rot="16200000">
            <a:off x="-248640" y="3719673"/>
            <a:ext cx="19641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EHT MU PPDU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B54EB8B-807E-FFAD-C3CB-37FB939820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888" y="1438656"/>
            <a:ext cx="2572512" cy="496214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E18F11F-0EB9-3F8F-137B-DB99CBCCD4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6488" y="1438656"/>
            <a:ext cx="2572512" cy="496214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9945624-640A-C9FA-E0AD-6F8339EE2EB7}"/>
              </a:ext>
            </a:extLst>
          </p:cNvPr>
          <p:cNvSpPr txBox="1"/>
          <p:nvPr/>
        </p:nvSpPr>
        <p:spPr>
          <a:xfrm rot="16200000">
            <a:off x="3453747" y="3719673"/>
            <a:ext cx="18746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EHT TB PPDU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3758590-4F63-CB2C-80C5-00B3F2FDD1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09713" y="1416272"/>
            <a:ext cx="1428750" cy="9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842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D9A54-48B1-C593-9013-A007DE25E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UHR preamble fundamental design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81C827-4C33-5CDF-2577-8AE0B65EE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8153400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current EHT preamble allows two paths forward for addition of new features: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/>
              <a:t>Define a new PHY version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sz="1600" dirty="0"/>
              <a:t>Keep version independent fields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sz="1600" dirty="0"/>
              <a:t>Version dependent fields to be defined for UHR – consistency with EHT not required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/>
              <a:t>Keep PHY version=0 and Employ reserved bits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sz="1600" dirty="0"/>
              <a:t>EHT preamble as a starting point (including PHY version)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sz="1600" dirty="0"/>
              <a:t>Strategically use reserved bits to signal new features in backwards compatible manner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sz="1600" dirty="0"/>
              <a:t>Version independent are maintained and version dependent fields could be maintained towards older devices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sz="1600" dirty="0"/>
              <a:t>Incompatible changes can be encoded through Validate bits</a:t>
            </a:r>
          </a:p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sz="2000" dirty="0"/>
              <a:t>In our opinion, the second approach is preferred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BBAC70-2D84-3745-9B3C-4CCF803CC5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E5D909-9B58-6718-6D60-C32CE5E3B01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A9C1F0-76E3-C433-EEF8-E5FC45F80A3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7783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53AE0-CADE-9A8F-0915-28AC3E829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between approaches 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FBCFD61F-BE3C-BE8D-EA7A-C1A0582FCD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979283"/>
              </p:ext>
            </p:extLst>
          </p:nvPr>
        </p:nvGraphicFramePr>
        <p:xfrm>
          <a:off x="304800" y="1751013"/>
          <a:ext cx="8534400" cy="471672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844800">
                  <a:extLst>
                    <a:ext uri="{9D8B030D-6E8A-4147-A177-3AD203B41FA5}">
                      <a16:colId xmlns:a16="http://schemas.microsoft.com/office/drawing/2014/main" val="662752610"/>
                    </a:ext>
                  </a:extLst>
                </a:gridCol>
                <a:gridCol w="2844800">
                  <a:extLst>
                    <a:ext uri="{9D8B030D-6E8A-4147-A177-3AD203B41FA5}">
                      <a16:colId xmlns:a16="http://schemas.microsoft.com/office/drawing/2014/main" val="1184741837"/>
                    </a:ext>
                  </a:extLst>
                </a:gridCol>
                <a:gridCol w="2844800">
                  <a:extLst>
                    <a:ext uri="{9D8B030D-6E8A-4147-A177-3AD203B41FA5}">
                      <a16:colId xmlns:a16="http://schemas.microsoft.com/office/drawing/2014/main" val="2939339021"/>
                    </a:ext>
                  </a:extLst>
                </a:gridCol>
              </a:tblGrid>
              <a:tr h="242586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4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Scenario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effectLst/>
                        </a:rPr>
                        <a:t>New PHY Version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effectLst/>
                        </a:rPr>
                        <a:t>Use of reserved bits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977576518"/>
                  </a:ext>
                </a:extLst>
              </a:tr>
              <a:tr h="609969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Send UHR PPDU with non-EHT-compatible extra UHR functionality to EHT Rx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EHT Rx will recognize new PHY version, stop processing and send version-independent info to MAC layer.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Use Validate bit.</a:t>
                      </a:r>
                    </a:p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EHT Rx will recognize change in Validate bit, stop processing and send version-independent info to MAC layer.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946389381"/>
                  </a:ext>
                </a:extLst>
              </a:tr>
              <a:tr h="747387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Send UHR PPDU with EHT-compatible extra UHR functionality to EHT Rx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Not possible - EHT Rx will recognize new PHY version, stop processing and send version-independent info to MAC layer.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Use Disregard bit.</a:t>
                      </a:r>
                    </a:p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EHT Rx will ignore modified Disregard bits and process PPDU.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804427000"/>
                  </a:ext>
                </a:extLst>
              </a:tr>
              <a:tr h="813292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Send UHR PPDU with extra UHR functionality to UHR Rx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UHR Rx will recognize PHY version, interpret preamble accordingly and process PPDU.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Use reserved bit.</a:t>
                      </a:r>
                    </a:p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UHR Rx will recognize meaning of modified Validate or Disregard bits, interpret preamble accordingly and process PPDU.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6772962"/>
                  </a:ext>
                </a:extLst>
              </a:tr>
              <a:tr h="609969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Backwards compatible operation with EHT-only devices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Not possible - Need to send PPDUs in EHT format to be able to communicate with EHT devices.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EHT Rx will naturally process any PPDU that only modifies Disregard bit – or modifies no Reserved bits at all.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961825910"/>
                  </a:ext>
                </a:extLst>
              </a:tr>
              <a:tr h="813292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Support of "legacy" features (e.g. OFDMA, …)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Since new preamble processing is involved, features need to be re-validated to ensure they work in UHR mode.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An EHT-capable and -certified device will support legacy features without need for further validation.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413657743"/>
                  </a:ext>
                </a:extLst>
              </a:tr>
              <a:tr h="813292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Flexibility in changing preamble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New PHY version in principle allows new definition of all version-dependent fields and other parts of the preamble (training fields, …)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Position of at least one Validate bit should remain the same, but in principle any other version-dependent fields can be changed.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89894506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473EBC-C4B3-6D11-1A07-D270739E6E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6948B-318C-4F28-2011-743E17978D2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99827B7-861E-99C4-6F62-2EA11A4A97A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7233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463</TotalTime>
  <Words>1554</Words>
  <Application>Microsoft Office PowerPoint</Application>
  <PresentationFormat>On-screen Show (4:3)</PresentationFormat>
  <Paragraphs>202</Paragraphs>
  <Slides>19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Arial Unicode MS</vt:lpstr>
      <vt:lpstr>Calibri</vt:lpstr>
      <vt:lpstr>Times New Roman</vt:lpstr>
      <vt:lpstr>Office Theme</vt:lpstr>
      <vt:lpstr>Document</vt:lpstr>
      <vt:lpstr>UHR preamble design options</vt:lpstr>
      <vt:lpstr>Introduction</vt:lpstr>
      <vt:lpstr>Before EHT</vt:lpstr>
      <vt:lpstr>EHT preamble</vt:lpstr>
      <vt:lpstr>Forward compatible preamble – details</vt:lpstr>
      <vt:lpstr>Reserved bits – details</vt:lpstr>
      <vt:lpstr>EHT U-SIG details</vt:lpstr>
      <vt:lpstr>UHR preamble fundamental design options</vt:lpstr>
      <vt:lpstr>Comparison between approaches </vt:lpstr>
      <vt:lpstr>Comparison between approaches </vt:lpstr>
      <vt:lpstr>UHR is incremental</vt:lpstr>
      <vt:lpstr>UHR inherits 11be R2</vt:lpstr>
      <vt:lpstr>Post-IEEE Certification</vt:lpstr>
      <vt:lpstr>Reserved bits provide sufficient flexibility for Version-dependent fields</vt:lpstr>
      <vt:lpstr>In practice: How to implement in the UHR Amendment?</vt:lpstr>
      <vt:lpstr>Conclusion</vt:lpstr>
      <vt:lpstr>Side note on use of PHY version in 802.11be</vt:lpstr>
      <vt:lpstr>Straw Poll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Sigurd Schelstraete</dc:creator>
  <cp:lastModifiedBy>Sigurd Schelstraete</cp:lastModifiedBy>
  <cp:revision>2</cp:revision>
  <cp:lastPrinted>1601-01-01T00:00:00Z</cp:lastPrinted>
  <dcterms:created xsi:type="dcterms:W3CDTF">2023-12-14T20:07:22Z</dcterms:created>
  <dcterms:modified xsi:type="dcterms:W3CDTF">2024-03-07T00:18:48Z</dcterms:modified>
</cp:coreProperties>
</file>