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0" r:id="rId5"/>
    <p:sldId id="1525" r:id="rId6"/>
    <p:sldId id="141169798" r:id="rId7"/>
    <p:sldId id="141169801" r:id="rId8"/>
    <p:sldId id="141169800" r:id="rId9"/>
    <p:sldId id="141169805" r:id="rId10"/>
    <p:sldId id="141169806" r:id="rId11"/>
    <p:sldId id="1545" r:id="rId12"/>
    <p:sldId id="152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245E9-F38C-402C-ADA7-A2E228C31391}" v="5" dt="2024-04-16T23:30:09.433"/>
    <p1510:client id="{6B9F124F-43ED-4B91-B528-281B16658221}" v="24" dt="2024-04-16T23:14:26.259"/>
    <p1510:client id="{8B0AA438-B70E-4E9C-8F6F-2366A876660C}" v="34" dt="2024-04-17T03:22:48.288"/>
    <p1510:client id="{E1346606-C479-4854-B9A5-22DD015C435D}" v="175" dt="2024-04-16T22:51:11.3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588" y="5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94006CFC-9999-496A-9F5A-A3709EA96D04}"/>
    <pc:docChg chg="undo custSel modSld">
      <pc:chgData name="Abhishek Patil" userId="4a57f103-40b4-4474-a113-d3340a5396d8" providerId="ADAL" clId="{94006CFC-9999-496A-9F5A-A3709EA96D04}" dt="2024-03-12T23:27:50.219" v="749" actId="6549"/>
      <pc:docMkLst>
        <pc:docMk/>
      </pc:docMkLst>
      <pc:sldChg chg="modSp mod">
        <pc:chgData name="Abhishek Patil" userId="4a57f103-40b4-4474-a113-d3340a5396d8" providerId="ADAL" clId="{94006CFC-9999-496A-9F5A-A3709EA96D04}" dt="2024-03-12T23:27:50.219" v="749" actId="6549"/>
        <pc:sldMkLst>
          <pc:docMk/>
          <pc:sldMk cId="178172205" sldId="141169801"/>
        </pc:sldMkLst>
        <pc:spChg chg="mod">
          <ac:chgData name="Abhishek Patil" userId="4a57f103-40b4-4474-a113-d3340a5396d8" providerId="ADAL" clId="{94006CFC-9999-496A-9F5A-A3709EA96D04}" dt="2024-03-12T23:27:50.219" v="749" actId="6549"/>
          <ac:spMkLst>
            <pc:docMk/>
            <pc:sldMk cId="178172205" sldId="141169801"/>
            <ac:spMk id="2" creationId="{D1F1D4AF-EF42-D24E-2BDB-9FCEC89F3BEB}"/>
          </ac:spMkLst>
        </pc:spChg>
      </pc:sldChg>
    </pc:docChg>
  </pc:docChgLst>
  <pc:docChgLst>
    <pc:chgData name="Abhishek Patil" userId="S::appatil@qti.qualcomm.com::4a57f103-40b4-4474-a113-d3340a5396d8" providerId="AD" clId="Web-{E1346606-C479-4854-B9A5-22DD015C435D}"/>
    <pc:docChg chg="modSld">
      <pc:chgData name="Abhishek Patil" userId="S::appatil@qti.qualcomm.com::4a57f103-40b4-4474-a113-d3340a5396d8" providerId="AD" clId="Web-{E1346606-C479-4854-B9A5-22DD015C435D}" dt="2024-04-16T22:51:11.358" v="171" actId="20577"/>
      <pc:docMkLst>
        <pc:docMk/>
      </pc:docMkLst>
      <pc:sldChg chg="modSp">
        <pc:chgData name="Abhishek Patil" userId="S::appatil@qti.qualcomm.com::4a57f103-40b4-4474-a113-d3340a5396d8" providerId="AD" clId="Web-{E1346606-C479-4854-B9A5-22DD015C435D}" dt="2024-04-16T22:45:31.942" v="0" actId="20577"/>
        <pc:sldMkLst>
          <pc:docMk/>
          <pc:sldMk cId="4061071070" sldId="1525"/>
        </pc:sldMkLst>
        <pc:spChg chg="mod">
          <ac:chgData name="Abhishek Patil" userId="S::appatil@qti.qualcomm.com::4a57f103-40b4-4474-a113-d3340a5396d8" providerId="AD" clId="Web-{E1346606-C479-4854-B9A5-22DD015C435D}" dt="2024-04-16T22:45:31.942" v="0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">
        <pc:chgData name="Abhishek Patil" userId="S::appatil@qti.qualcomm.com::4a57f103-40b4-4474-a113-d3340a5396d8" providerId="AD" clId="Web-{E1346606-C479-4854-B9A5-22DD015C435D}" dt="2024-04-16T22:48:53.557" v="75" actId="20577"/>
        <pc:sldMkLst>
          <pc:docMk/>
          <pc:sldMk cId="1053311534" sldId="141169805"/>
        </pc:sldMkLst>
        <pc:spChg chg="mod">
          <ac:chgData name="Abhishek Patil" userId="S::appatil@qti.qualcomm.com::4a57f103-40b4-4474-a113-d3340a5396d8" providerId="AD" clId="Web-{E1346606-C479-4854-B9A5-22DD015C435D}" dt="2024-04-16T22:48:53.557" v="75" actId="20577"/>
          <ac:spMkLst>
            <pc:docMk/>
            <pc:sldMk cId="1053311534" sldId="141169805"/>
            <ac:spMk id="3" creationId="{22489243-1585-E585-5349-28C7424E7044}"/>
          </ac:spMkLst>
        </pc:spChg>
      </pc:sldChg>
      <pc:sldChg chg="modSp">
        <pc:chgData name="Abhishek Patil" userId="S::appatil@qti.qualcomm.com::4a57f103-40b4-4474-a113-d3340a5396d8" providerId="AD" clId="Web-{E1346606-C479-4854-B9A5-22DD015C435D}" dt="2024-04-16T22:51:11.358" v="171" actId="20577"/>
        <pc:sldMkLst>
          <pc:docMk/>
          <pc:sldMk cId="2394661731" sldId="141169806"/>
        </pc:sldMkLst>
        <pc:spChg chg="mod">
          <ac:chgData name="Abhishek Patil" userId="S::appatil@qti.qualcomm.com::4a57f103-40b4-4474-a113-d3340a5396d8" providerId="AD" clId="Web-{E1346606-C479-4854-B9A5-22DD015C435D}" dt="2024-04-16T22:51:11.358" v="171" actId="20577"/>
          <ac:spMkLst>
            <pc:docMk/>
            <pc:sldMk cId="2394661731" sldId="141169806"/>
            <ac:spMk id="2" creationId="{D3B3FBD9-2162-D0FB-F859-F61E71CA17B4}"/>
          </ac:spMkLst>
        </pc:spChg>
        <pc:spChg chg="mod">
          <ac:chgData name="Abhishek Patil" userId="S::appatil@qti.qualcomm.com::4a57f103-40b4-4474-a113-d3340a5396d8" providerId="AD" clId="Web-{E1346606-C479-4854-B9A5-22DD015C435D}" dt="2024-04-16T22:48:47.103" v="74" actId="20577"/>
          <ac:spMkLst>
            <pc:docMk/>
            <pc:sldMk cId="2394661731" sldId="141169806"/>
            <ac:spMk id="3" creationId="{22489243-1585-E585-5349-28C7424E7044}"/>
          </ac:spMkLst>
        </pc:spChg>
      </pc:sldChg>
    </pc:docChg>
  </pc:docChgLst>
  <pc:docChgLst>
    <pc:chgData name="Abhishek Patil" userId="S::appatil@qti.qualcomm.com::4a57f103-40b4-4474-a113-d3340a5396d8" providerId="AD" clId="Web-{193245E9-F38C-402C-ADA7-A2E228C31391}"/>
    <pc:docChg chg="modSld">
      <pc:chgData name="Abhishek Patil" userId="S::appatil@qti.qualcomm.com::4a57f103-40b4-4474-a113-d3340a5396d8" providerId="AD" clId="Web-{193245E9-F38C-402C-ADA7-A2E228C31391}" dt="2024-04-16T23:30:09.433" v="4" actId="20577"/>
      <pc:docMkLst>
        <pc:docMk/>
      </pc:docMkLst>
      <pc:sldChg chg="modSp">
        <pc:chgData name="Abhishek Patil" userId="S::appatil@qti.qualcomm.com::4a57f103-40b4-4474-a113-d3340a5396d8" providerId="AD" clId="Web-{193245E9-F38C-402C-ADA7-A2E228C31391}" dt="2024-04-16T23:30:09.433" v="4" actId="20577"/>
        <pc:sldMkLst>
          <pc:docMk/>
          <pc:sldMk cId="2394661731" sldId="141169806"/>
        </pc:sldMkLst>
        <pc:spChg chg="mod">
          <ac:chgData name="Abhishek Patil" userId="S::appatil@qti.qualcomm.com::4a57f103-40b4-4474-a113-d3340a5396d8" providerId="AD" clId="Web-{193245E9-F38C-402C-ADA7-A2E228C31391}" dt="2024-04-16T23:30:09.433" v="4" actId="20577"/>
          <ac:spMkLst>
            <pc:docMk/>
            <pc:sldMk cId="2394661731" sldId="141169806"/>
            <ac:spMk id="2" creationId="{D3B3FBD9-2162-D0FB-F859-F61E71CA17B4}"/>
          </ac:spMkLst>
        </pc:spChg>
        <pc:spChg chg="mod">
          <ac:chgData name="Abhishek Patil" userId="S::appatil@qti.qualcomm.com::4a57f103-40b4-4474-a113-d3340a5396d8" providerId="AD" clId="Web-{193245E9-F38C-402C-ADA7-A2E228C31391}" dt="2024-04-16T23:29:09.634" v="1" actId="20577"/>
          <ac:spMkLst>
            <pc:docMk/>
            <pc:sldMk cId="2394661731" sldId="141169806"/>
            <ac:spMk id="3" creationId="{22489243-1585-E585-5349-28C7424E7044}"/>
          </ac:spMkLst>
        </pc:spChg>
      </pc:sldChg>
    </pc:docChg>
  </pc:docChgLst>
  <pc:docChgLst>
    <pc:chgData name="Abhishek Patil" userId="S::appatil@qti.qualcomm.com::4a57f103-40b4-4474-a113-d3340a5396d8" providerId="AD" clId="Web-{6B9F124F-43ED-4B91-B528-281B16658221}"/>
    <pc:docChg chg="modSld">
      <pc:chgData name="Abhishek Patil" userId="S::appatil@qti.qualcomm.com::4a57f103-40b4-4474-a113-d3340a5396d8" providerId="AD" clId="Web-{6B9F124F-43ED-4B91-B528-281B16658221}" dt="2024-04-16T23:14:26.259" v="23" actId="20577"/>
      <pc:docMkLst>
        <pc:docMk/>
      </pc:docMkLst>
      <pc:sldChg chg="addSp modSp">
        <pc:chgData name="Abhishek Patil" userId="S::appatil@qti.qualcomm.com::4a57f103-40b4-4474-a113-d3340a5396d8" providerId="AD" clId="Web-{6B9F124F-43ED-4B91-B528-281B16658221}" dt="2024-04-16T23:13:21.320" v="1" actId="1076"/>
        <pc:sldMkLst>
          <pc:docMk/>
          <pc:sldMk cId="2233751180" sldId="141169800"/>
        </pc:sldMkLst>
        <pc:spChg chg="add mod">
          <ac:chgData name="Abhishek Patil" userId="S::appatil@qti.qualcomm.com::4a57f103-40b4-4474-a113-d3340a5396d8" providerId="AD" clId="Web-{6B9F124F-43ED-4B91-B528-281B16658221}" dt="2024-04-16T23:13:21.320" v="1" actId="1076"/>
          <ac:spMkLst>
            <pc:docMk/>
            <pc:sldMk cId="2233751180" sldId="141169800"/>
            <ac:spMk id="7" creationId="{9FF16FEC-C3C2-1896-F5EA-FD3DBBF284E2}"/>
          </ac:spMkLst>
        </pc:spChg>
      </pc:sldChg>
      <pc:sldChg chg="modSp">
        <pc:chgData name="Abhishek Patil" userId="S::appatil@qti.qualcomm.com::4a57f103-40b4-4474-a113-d3340a5396d8" providerId="AD" clId="Web-{6B9F124F-43ED-4B91-B528-281B16658221}" dt="2024-04-16T23:14:26.259" v="23" actId="20577"/>
        <pc:sldMkLst>
          <pc:docMk/>
          <pc:sldMk cId="178172205" sldId="141169801"/>
        </pc:sldMkLst>
        <pc:spChg chg="mod">
          <ac:chgData name="Abhishek Patil" userId="S::appatil@qti.qualcomm.com::4a57f103-40b4-4474-a113-d3340a5396d8" providerId="AD" clId="Web-{6B9F124F-43ED-4B91-B528-281B16658221}" dt="2024-04-16T23:14:26.259" v="23" actId="20577"/>
          <ac:spMkLst>
            <pc:docMk/>
            <pc:sldMk cId="178172205" sldId="141169801"/>
            <ac:spMk id="2" creationId="{D1F1D4AF-EF42-D24E-2BDB-9FCEC89F3BEB}"/>
          </ac:spMkLst>
        </pc:spChg>
      </pc:sldChg>
    </pc:docChg>
  </pc:docChgLst>
  <pc:docChgLst>
    <pc:chgData name="Sanket Kalamkar" userId="9f7da7a1-a53a-443e-9c41-71048af38d86" providerId="ADAL" clId="{8B0AA438-B70E-4E9C-8F6F-2366A876660C}"/>
    <pc:docChg chg="undo custSel addSld delSld modSld modMainMaster">
      <pc:chgData name="Sanket Kalamkar" userId="9f7da7a1-a53a-443e-9c41-71048af38d86" providerId="ADAL" clId="{8B0AA438-B70E-4E9C-8F6F-2366A876660C}" dt="2024-04-17T03:36:20.066" v="2966" actId="123"/>
      <pc:docMkLst>
        <pc:docMk/>
      </pc:docMkLst>
      <pc:sldChg chg="modSp mod">
        <pc:chgData name="Sanket Kalamkar" userId="9f7da7a1-a53a-443e-9c41-71048af38d86" providerId="ADAL" clId="{8B0AA438-B70E-4E9C-8F6F-2366A876660C}" dt="2024-04-17T03:35:40.646" v="2965" actId="403"/>
        <pc:sldMkLst>
          <pc:docMk/>
          <pc:sldMk cId="1089148663" sldId="270"/>
        </pc:sldMkLst>
        <pc:spChg chg="mod">
          <ac:chgData name="Sanket Kalamkar" userId="9f7da7a1-a53a-443e-9c41-71048af38d86" providerId="ADAL" clId="{8B0AA438-B70E-4E9C-8F6F-2366A876660C}" dt="2024-04-17T03:35:40.646" v="2965" actId="403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Sanket Kalamkar" userId="9f7da7a1-a53a-443e-9c41-71048af38d86" providerId="ADAL" clId="{8B0AA438-B70E-4E9C-8F6F-2366A876660C}" dt="2024-04-17T03:23:28.818" v="2901" actId="20577"/>
          <ac:spMkLst>
            <pc:docMk/>
            <pc:sldMk cId="1089148663" sldId="270"/>
            <ac:spMk id="5" creationId="{B89C2EB6-BDD9-F39E-B3DB-80458050AA60}"/>
          </ac:spMkLst>
        </pc:spChg>
        <pc:graphicFrameChg chg="modGraphic">
          <ac:chgData name="Sanket Kalamkar" userId="9f7da7a1-a53a-443e-9c41-71048af38d86" providerId="ADAL" clId="{8B0AA438-B70E-4E9C-8F6F-2366A876660C}" dt="2024-04-17T03:10:50.716" v="2698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Sanket Kalamkar" userId="9f7da7a1-a53a-443e-9c41-71048af38d86" providerId="ADAL" clId="{8B0AA438-B70E-4E9C-8F6F-2366A876660C}" dt="2024-04-17T03:19:57.779" v="2888" actId="20577"/>
        <pc:sldMkLst>
          <pc:docMk/>
          <pc:sldMk cId="4061071070" sldId="1525"/>
        </pc:sldMkLst>
        <pc:spChg chg="mod">
          <ac:chgData name="Sanket Kalamkar" userId="9f7da7a1-a53a-443e-9c41-71048af38d86" providerId="ADAL" clId="{8B0AA438-B70E-4E9C-8F6F-2366A876660C}" dt="2024-04-17T03:19:57.779" v="2888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Sanket Kalamkar" userId="9f7da7a1-a53a-443e-9c41-71048af38d86" providerId="ADAL" clId="{8B0AA438-B70E-4E9C-8F6F-2366A876660C}" dt="2024-04-17T03:18:37.873" v="2872" actId="20577"/>
        <pc:sldMkLst>
          <pc:docMk/>
          <pc:sldMk cId="2351853105" sldId="1529"/>
        </pc:sldMkLst>
        <pc:spChg chg="mod">
          <ac:chgData name="Sanket Kalamkar" userId="9f7da7a1-a53a-443e-9c41-71048af38d86" providerId="ADAL" clId="{8B0AA438-B70E-4E9C-8F6F-2366A876660C}" dt="2024-04-17T03:18:37.873" v="2872" actId="20577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Sanket Kalamkar" userId="9f7da7a1-a53a-443e-9c41-71048af38d86" providerId="ADAL" clId="{8B0AA438-B70E-4E9C-8F6F-2366A876660C}" dt="2024-04-17T03:32:28.626" v="2960" actId="20577"/>
        <pc:sldMkLst>
          <pc:docMk/>
          <pc:sldMk cId="1279807049" sldId="1545"/>
        </pc:sldMkLst>
        <pc:spChg chg="mod">
          <ac:chgData name="Sanket Kalamkar" userId="9f7da7a1-a53a-443e-9c41-71048af38d86" providerId="ADAL" clId="{8B0AA438-B70E-4E9C-8F6F-2366A876660C}" dt="2024-04-17T03:32:28.626" v="2960" actId="20577"/>
          <ac:spMkLst>
            <pc:docMk/>
            <pc:sldMk cId="1279807049" sldId="1545"/>
            <ac:spMk id="2" creationId="{A400F7AA-DA33-13D7-F95D-3B3347EC3090}"/>
          </ac:spMkLst>
        </pc:spChg>
      </pc:sldChg>
      <pc:sldChg chg="addSp modSp mod">
        <pc:chgData name="Sanket Kalamkar" userId="9f7da7a1-a53a-443e-9c41-71048af38d86" providerId="ADAL" clId="{8B0AA438-B70E-4E9C-8F6F-2366A876660C}" dt="2024-04-16T18:59:11.513" v="1462" actId="1036"/>
        <pc:sldMkLst>
          <pc:docMk/>
          <pc:sldMk cId="4204667386" sldId="141169798"/>
        </pc:sldMkLst>
        <pc:spChg chg="mod">
          <ac:chgData name="Sanket Kalamkar" userId="9f7da7a1-a53a-443e-9c41-71048af38d86" providerId="ADAL" clId="{8B0AA438-B70E-4E9C-8F6F-2366A876660C}" dt="2024-04-16T18:59:05.804" v="1447" actId="15"/>
          <ac:spMkLst>
            <pc:docMk/>
            <pc:sldMk cId="4204667386" sldId="141169798"/>
            <ac:spMk id="2" creationId="{BD7B908B-6968-AA2B-E293-9F9DD9039D4D}"/>
          </ac:spMkLst>
        </pc:spChg>
        <pc:spChg chg="add mod">
          <ac:chgData name="Sanket Kalamkar" userId="9f7da7a1-a53a-443e-9c41-71048af38d86" providerId="ADAL" clId="{8B0AA438-B70E-4E9C-8F6F-2366A876660C}" dt="2024-04-16T18:58:13.649" v="1344" actId="404"/>
          <ac:spMkLst>
            <pc:docMk/>
            <pc:sldMk cId="4204667386" sldId="141169798"/>
            <ac:spMk id="7" creationId="{2A40FB59-3A70-93F5-BE1E-9E8BC578E990}"/>
          </ac:spMkLst>
        </pc:spChg>
        <pc:picChg chg="mod">
          <ac:chgData name="Sanket Kalamkar" userId="9f7da7a1-a53a-443e-9c41-71048af38d86" providerId="ADAL" clId="{8B0AA438-B70E-4E9C-8F6F-2366A876660C}" dt="2024-04-16T18:59:11.513" v="1462" actId="1036"/>
          <ac:picMkLst>
            <pc:docMk/>
            <pc:sldMk cId="4204667386" sldId="141169798"/>
            <ac:picMk id="8" creationId="{993A8E89-5062-6CB5-F059-17EEF1303AA2}"/>
          </ac:picMkLst>
        </pc:picChg>
      </pc:sldChg>
      <pc:sldChg chg="modSp add del mod">
        <pc:chgData name="Sanket Kalamkar" userId="9f7da7a1-a53a-443e-9c41-71048af38d86" providerId="ADAL" clId="{8B0AA438-B70E-4E9C-8F6F-2366A876660C}" dt="2024-04-16T20:26:40.116" v="1977" actId="47"/>
        <pc:sldMkLst>
          <pc:docMk/>
          <pc:sldMk cId="2581975378" sldId="141169799"/>
        </pc:sldMkLst>
        <pc:spChg chg="mod">
          <ac:chgData name="Sanket Kalamkar" userId="9f7da7a1-a53a-443e-9c41-71048af38d86" providerId="ADAL" clId="{8B0AA438-B70E-4E9C-8F6F-2366A876660C}" dt="2024-04-16T19:47:49.567" v="1687" actId="20577"/>
          <ac:spMkLst>
            <pc:docMk/>
            <pc:sldMk cId="2581975378" sldId="141169799"/>
            <ac:spMk id="2" creationId="{AB8DECB9-A047-51D1-60DE-5B39B8B8569A}"/>
          </ac:spMkLst>
        </pc:spChg>
      </pc:sldChg>
      <pc:sldChg chg="addSp delSp modSp mod">
        <pc:chgData name="Sanket Kalamkar" userId="9f7da7a1-a53a-443e-9c41-71048af38d86" providerId="ADAL" clId="{8B0AA438-B70E-4E9C-8F6F-2366A876660C}" dt="2024-04-17T03:36:20.066" v="2966" actId="123"/>
        <pc:sldMkLst>
          <pc:docMk/>
          <pc:sldMk cId="2233751180" sldId="141169800"/>
        </pc:sldMkLst>
        <pc:spChg chg="mod">
          <ac:chgData name="Sanket Kalamkar" userId="9f7da7a1-a53a-443e-9c41-71048af38d86" providerId="ADAL" clId="{8B0AA438-B70E-4E9C-8F6F-2366A876660C}" dt="2024-04-17T03:27:43.873" v="2913" actId="14100"/>
          <ac:spMkLst>
            <pc:docMk/>
            <pc:sldMk cId="2233751180" sldId="141169800"/>
            <ac:spMk id="7" creationId="{9FF16FEC-C3C2-1896-F5EA-FD3DBBF284E2}"/>
          </ac:spMkLst>
        </pc:spChg>
        <pc:spChg chg="mod">
          <ac:chgData name="Sanket Kalamkar" userId="9f7da7a1-a53a-443e-9c41-71048af38d86" providerId="ADAL" clId="{8B0AA438-B70E-4E9C-8F6F-2366A876660C}" dt="2024-04-17T03:36:20.066" v="2966" actId="123"/>
          <ac:spMkLst>
            <pc:docMk/>
            <pc:sldMk cId="2233751180" sldId="141169800"/>
            <ac:spMk id="20" creationId="{B8610B2D-3CF6-3912-B1FC-C658D8E5E498}"/>
          </ac:spMkLst>
        </pc:spChg>
        <pc:picChg chg="del">
          <ac:chgData name="Sanket Kalamkar" userId="9f7da7a1-a53a-443e-9c41-71048af38d86" providerId="ADAL" clId="{8B0AA438-B70E-4E9C-8F6F-2366A876660C}" dt="2024-04-16T18:41:11.103" v="1273" actId="478"/>
          <ac:picMkLst>
            <pc:docMk/>
            <pc:sldMk cId="2233751180" sldId="141169800"/>
            <ac:picMk id="7" creationId="{0C9F8175-7367-F1A7-A772-8D44F81B3E8D}"/>
          </ac:picMkLst>
        </pc:picChg>
        <pc:picChg chg="add del mod">
          <ac:chgData name="Sanket Kalamkar" userId="9f7da7a1-a53a-443e-9c41-71048af38d86" providerId="ADAL" clId="{8B0AA438-B70E-4E9C-8F6F-2366A876660C}" dt="2024-04-16T18:56:44.570" v="1304" actId="478"/>
          <ac:picMkLst>
            <pc:docMk/>
            <pc:sldMk cId="2233751180" sldId="141169800"/>
            <ac:picMk id="8" creationId="{F5AF9EF8-B24C-9F01-2B67-A873202A5AFD}"/>
          </ac:picMkLst>
        </pc:picChg>
        <pc:picChg chg="add del mod">
          <ac:chgData name="Sanket Kalamkar" userId="9f7da7a1-a53a-443e-9c41-71048af38d86" providerId="ADAL" clId="{8B0AA438-B70E-4E9C-8F6F-2366A876660C}" dt="2024-04-16T18:57:08.285" v="1307" actId="478"/>
          <ac:picMkLst>
            <pc:docMk/>
            <pc:sldMk cId="2233751180" sldId="141169800"/>
            <ac:picMk id="10" creationId="{CF9FEDD4-7E81-0A28-9348-AA11FDF69AB2}"/>
          </ac:picMkLst>
        </pc:picChg>
        <pc:picChg chg="add del mod">
          <ac:chgData name="Sanket Kalamkar" userId="9f7da7a1-a53a-443e-9c41-71048af38d86" providerId="ADAL" clId="{8B0AA438-B70E-4E9C-8F6F-2366A876660C}" dt="2024-04-17T03:03:05.490" v="2643" actId="478"/>
          <ac:picMkLst>
            <pc:docMk/>
            <pc:sldMk cId="2233751180" sldId="141169800"/>
            <ac:picMk id="12" creationId="{3C1AE5BC-EB79-1B13-0185-228DC231CE6B}"/>
          </ac:picMkLst>
        </pc:picChg>
        <pc:picChg chg="add mod">
          <ac:chgData name="Sanket Kalamkar" userId="9f7da7a1-a53a-443e-9c41-71048af38d86" providerId="ADAL" clId="{8B0AA438-B70E-4E9C-8F6F-2366A876660C}" dt="2024-04-17T03:03:11.602" v="2645" actId="1076"/>
          <ac:picMkLst>
            <pc:docMk/>
            <pc:sldMk cId="2233751180" sldId="141169800"/>
            <ac:picMk id="14" creationId="{59FC6892-263F-36FE-35ED-C290F9DADAE0}"/>
          </ac:picMkLst>
        </pc:picChg>
      </pc:sldChg>
      <pc:sldChg chg="modSp new mod">
        <pc:chgData name="Sanket Kalamkar" userId="9f7da7a1-a53a-443e-9c41-71048af38d86" providerId="ADAL" clId="{8B0AA438-B70E-4E9C-8F6F-2366A876660C}" dt="2024-04-17T03:27:19.285" v="2903" actId="20577"/>
        <pc:sldMkLst>
          <pc:docMk/>
          <pc:sldMk cId="178172205" sldId="141169801"/>
        </pc:sldMkLst>
        <pc:spChg chg="mod">
          <ac:chgData name="Sanket Kalamkar" userId="9f7da7a1-a53a-443e-9c41-71048af38d86" providerId="ADAL" clId="{8B0AA438-B70E-4E9C-8F6F-2366A876660C}" dt="2024-04-17T03:27:19.285" v="2903" actId="20577"/>
          <ac:spMkLst>
            <pc:docMk/>
            <pc:sldMk cId="178172205" sldId="141169801"/>
            <ac:spMk id="2" creationId="{D1F1D4AF-EF42-D24E-2BDB-9FCEC89F3BEB}"/>
          </ac:spMkLst>
        </pc:spChg>
        <pc:spChg chg="mod">
          <ac:chgData name="Sanket Kalamkar" userId="9f7da7a1-a53a-443e-9c41-71048af38d86" providerId="ADAL" clId="{8B0AA438-B70E-4E9C-8F6F-2366A876660C}" dt="2024-03-12T21:34:44.637" v="20"/>
          <ac:spMkLst>
            <pc:docMk/>
            <pc:sldMk cId="178172205" sldId="141169801"/>
            <ac:spMk id="3" creationId="{27BFC7E4-574F-855A-ECA6-886759B501F3}"/>
          </ac:spMkLst>
        </pc:spChg>
      </pc:sldChg>
      <pc:sldChg chg="addSp modSp new del mod">
        <pc:chgData name="Sanket Kalamkar" userId="9f7da7a1-a53a-443e-9c41-71048af38d86" providerId="ADAL" clId="{8B0AA438-B70E-4E9C-8F6F-2366A876660C}" dt="2024-04-16T20:26:42.529" v="1978" actId="47"/>
        <pc:sldMkLst>
          <pc:docMk/>
          <pc:sldMk cId="2675313550" sldId="141169802"/>
        </pc:sldMkLst>
        <pc:spChg chg="mod">
          <ac:chgData name="Sanket Kalamkar" userId="9f7da7a1-a53a-443e-9c41-71048af38d86" providerId="ADAL" clId="{8B0AA438-B70E-4E9C-8F6F-2366A876660C}" dt="2024-04-16T19:42:46.519" v="1488" actId="21"/>
          <ac:spMkLst>
            <pc:docMk/>
            <pc:sldMk cId="2675313550" sldId="141169802"/>
            <ac:spMk id="2" creationId="{8F5957CA-2D96-3F3B-7AB9-73BAB6511A75}"/>
          </ac:spMkLst>
        </pc:spChg>
        <pc:picChg chg="add mod">
          <ac:chgData name="Sanket Kalamkar" userId="9f7da7a1-a53a-443e-9c41-71048af38d86" providerId="ADAL" clId="{8B0AA438-B70E-4E9C-8F6F-2366A876660C}" dt="2024-04-16T18:39:20.582" v="1159"/>
          <ac:picMkLst>
            <pc:docMk/>
            <pc:sldMk cId="2675313550" sldId="141169802"/>
            <ac:picMk id="7" creationId="{0E456622-206B-8A01-6B9D-8A37660C749A}"/>
          </ac:picMkLst>
        </pc:picChg>
      </pc:sldChg>
      <pc:sldChg chg="addSp delSp modSp add mod">
        <pc:chgData name="Sanket Kalamkar" userId="9f7da7a1-a53a-443e-9c41-71048af38d86" providerId="ADAL" clId="{8B0AA438-B70E-4E9C-8F6F-2366A876660C}" dt="2024-04-17T03:32:44.842" v="2961" actId="403"/>
        <pc:sldMkLst>
          <pc:docMk/>
          <pc:sldMk cId="1053311534" sldId="141169805"/>
        </pc:sldMkLst>
        <pc:spChg chg="mod">
          <ac:chgData name="Sanket Kalamkar" userId="9f7da7a1-a53a-443e-9c41-71048af38d86" providerId="ADAL" clId="{8B0AA438-B70E-4E9C-8F6F-2366A876660C}" dt="2024-04-17T03:30:31.190" v="2932" actId="20577"/>
          <ac:spMkLst>
            <pc:docMk/>
            <pc:sldMk cId="1053311534" sldId="141169805"/>
            <ac:spMk id="2" creationId="{D3B3FBD9-2162-D0FB-F859-F61E71CA17B4}"/>
          </ac:spMkLst>
        </pc:spChg>
        <pc:spChg chg="mod">
          <ac:chgData name="Sanket Kalamkar" userId="9f7da7a1-a53a-443e-9c41-71048af38d86" providerId="ADAL" clId="{8B0AA438-B70E-4E9C-8F6F-2366A876660C}" dt="2024-04-17T03:32:44.842" v="2961" actId="403"/>
          <ac:spMkLst>
            <pc:docMk/>
            <pc:sldMk cId="1053311534" sldId="141169805"/>
            <ac:spMk id="3" creationId="{22489243-1585-E585-5349-28C7424E7044}"/>
          </ac:spMkLst>
        </pc:spChg>
        <pc:picChg chg="add del mod">
          <ac:chgData name="Sanket Kalamkar" userId="9f7da7a1-a53a-443e-9c41-71048af38d86" providerId="ADAL" clId="{8B0AA438-B70E-4E9C-8F6F-2366A876660C}" dt="2024-04-16T20:18:11.573" v="1720" actId="478"/>
          <ac:picMkLst>
            <pc:docMk/>
            <pc:sldMk cId="1053311534" sldId="141169805"/>
            <ac:picMk id="8" creationId="{96F137B2-47B5-0EC6-FD9C-73298867D82C}"/>
          </ac:picMkLst>
        </pc:picChg>
        <pc:picChg chg="add mod">
          <ac:chgData name="Sanket Kalamkar" userId="9f7da7a1-a53a-443e-9c41-71048af38d86" providerId="ADAL" clId="{8B0AA438-B70E-4E9C-8F6F-2366A876660C}" dt="2024-04-16T20:26:09.457" v="1976" actId="1037"/>
          <ac:picMkLst>
            <pc:docMk/>
            <pc:sldMk cId="1053311534" sldId="141169805"/>
            <ac:picMk id="10" creationId="{320EE435-B135-4703-DD39-531E5C7F805E}"/>
          </ac:picMkLst>
        </pc:picChg>
      </pc:sldChg>
      <pc:sldChg chg="modSp add mod">
        <pc:chgData name="Sanket Kalamkar" userId="9f7da7a1-a53a-443e-9c41-71048af38d86" providerId="ADAL" clId="{8B0AA438-B70E-4E9C-8F6F-2366A876660C}" dt="2024-04-17T03:33:36.987" v="2964" actId="20577"/>
        <pc:sldMkLst>
          <pc:docMk/>
          <pc:sldMk cId="2394661731" sldId="141169806"/>
        </pc:sldMkLst>
        <pc:spChg chg="mod">
          <ac:chgData name="Sanket Kalamkar" userId="9f7da7a1-a53a-443e-9c41-71048af38d86" providerId="ADAL" clId="{8B0AA438-B70E-4E9C-8F6F-2366A876660C}" dt="2024-04-17T03:33:36.987" v="2964" actId="20577"/>
          <ac:spMkLst>
            <pc:docMk/>
            <pc:sldMk cId="2394661731" sldId="141169806"/>
            <ac:spMk id="2" creationId="{D3B3FBD9-2162-D0FB-F859-F61E71CA17B4}"/>
          </ac:spMkLst>
        </pc:spChg>
        <pc:spChg chg="mod">
          <ac:chgData name="Sanket Kalamkar" userId="9f7da7a1-a53a-443e-9c41-71048af38d86" providerId="ADAL" clId="{8B0AA438-B70E-4E9C-8F6F-2366A876660C}" dt="2024-04-16T23:43:40.147" v="2641" actId="20577"/>
          <ac:spMkLst>
            <pc:docMk/>
            <pc:sldMk cId="2394661731" sldId="141169806"/>
            <ac:spMk id="3" creationId="{22489243-1585-E585-5349-28C7424E7044}"/>
          </ac:spMkLst>
        </pc:spChg>
      </pc:sldChg>
      <pc:sldMasterChg chg="modSldLayout">
        <pc:chgData name="Sanket Kalamkar" userId="9f7da7a1-a53a-443e-9c41-71048af38d86" providerId="ADAL" clId="{8B0AA438-B70E-4E9C-8F6F-2366A876660C}" dt="2024-04-17T03:20:47.155" v="2895" actId="20577"/>
        <pc:sldMasterMkLst>
          <pc:docMk/>
          <pc:sldMasterMk cId="0" sldId="2147483648"/>
        </pc:sldMasterMkLst>
        <pc:sldLayoutChg chg="modSp mod">
          <pc:chgData name="Sanket Kalamkar" userId="9f7da7a1-a53a-443e-9c41-71048af38d86" providerId="ADAL" clId="{8B0AA438-B70E-4E9C-8F6F-2366A876660C}" dt="2024-04-17T03:20:47.155" v="289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anket Kalamkar" userId="9f7da7a1-a53a-443e-9c41-71048af38d86" providerId="ADAL" clId="{8B0AA438-B70E-4E9C-8F6F-2366A876660C}" dt="2024-04-17T03:20:47.155" v="2895" actId="20577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Sanket Kalamkar" userId="9f7da7a1-a53a-443e-9c41-71048af38d86" providerId="ADAL" clId="{8B0AA438-B70E-4E9C-8F6F-2366A876660C}" dt="2024-03-05T23:53:15.746" v="13" actId="6549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9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802.11-24/0423r0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dirty="0"/>
              <a:t>NAV Rules in C-TDMA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2024-03-05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40990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752600"/>
            <a:ext cx="8291146" cy="46360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/>
              <a:t>Previous contributions related to C-TDMA (see [1-10]) have:</a:t>
            </a:r>
          </a:p>
          <a:p>
            <a:pPr lvl="2"/>
            <a:r>
              <a:rPr lang="en-US" dirty="0"/>
              <a:t>Discussed how EHT’s TXS framework can be extended for C-TDMA </a:t>
            </a:r>
          </a:p>
          <a:p>
            <a:pPr lvl="1"/>
            <a:r>
              <a:rPr lang="en-US" dirty="0"/>
              <a:t>Some contributions have discussed </a:t>
            </a:r>
            <a:r>
              <a:rPr lang="en-US" dirty="0">
                <a:cs typeface="Times New Roman"/>
              </a:rPr>
              <a:t>NAV protection (see [1, 3, 4, 8-10])</a:t>
            </a:r>
            <a:endParaRPr lang="en-US" dirty="0">
              <a:ea typeface="+mn-ea"/>
              <a:cs typeface="Times New Roman"/>
            </a:endParaRPr>
          </a:p>
          <a:p>
            <a:endParaRPr lang="en-US" b="1" kern="0" dirty="0">
              <a:cs typeface="Times New Roman"/>
            </a:endParaRPr>
          </a:p>
          <a:p>
            <a:r>
              <a:rPr lang="en-US" b="1" kern="0" dirty="0">
                <a:ea typeface="Microsoft Sans Serif"/>
                <a:cs typeface="Microsoft Sans Serif"/>
              </a:rPr>
              <a:t>In the January 2024 meeting, there were extensive discussions about NAV protection in C-TDMA</a:t>
            </a:r>
          </a:p>
          <a:p>
            <a:endParaRPr lang="en-US" b="1" kern="0" dirty="0">
              <a:ea typeface="Microsoft Sans Serif"/>
              <a:cs typeface="Microsoft Sans Serif"/>
            </a:endParaRPr>
          </a:p>
          <a:p>
            <a:r>
              <a:rPr lang="en-US" b="1" kern="0" dirty="0">
                <a:ea typeface="Microsoft Sans Serif"/>
                <a:cs typeface="Microsoft Sans Serif"/>
              </a:rPr>
              <a:t>Based on the constructive feedback received, this contribution proposes a </a:t>
            </a:r>
            <a:r>
              <a:rPr lang="en-US" b="1" dirty="0">
                <a:ea typeface="Microsoft Sans Serif"/>
                <a:cs typeface="Microsoft Sans Serif"/>
              </a:rPr>
              <a:t>mechanisms</a:t>
            </a:r>
            <a:r>
              <a:rPr lang="en-US" b="1" kern="0" dirty="0">
                <a:ea typeface="Microsoft Sans Serif"/>
                <a:cs typeface="Microsoft Sans Serif"/>
              </a:rPr>
              <a:t> to reduce over suppression in C-TDMA</a:t>
            </a:r>
          </a:p>
          <a:p>
            <a:pPr marL="337820" lvl="1">
              <a:buClr>
                <a:srgbClr val="262626"/>
              </a:buClr>
            </a:pPr>
            <a:endParaRPr lang="en-US" kern="0" dirty="0">
              <a:ea typeface="Microsoft Sans Serif"/>
              <a:cs typeface="Microsoft Sans Serif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7B908B-6968-AA2B-E293-9F9DD903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257425"/>
          </a:xfrm>
        </p:spPr>
        <p:txBody>
          <a:bodyPr/>
          <a:lstStyle/>
          <a:p>
            <a:r>
              <a:rPr lang="en-US" sz="2000" b="1" kern="0" dirty="0"/>
              <a:t>High-level Protocol</a:t>
            </a:r>
            <a:r>
              <a:rPr lang="en-US" sz="2000" kern="0" dirty="0"/>
              <a:t>:</a:t>
            </a:r>
          </a:p>
          <a:p>
            <a:pPr lvl="1"/>
            <a:r>
              <a:rPr lang="en-US" sz="1600" kern="0" dirty="0"/>
              <a:t>The </a:t>
            </a:r>
            <a:r>
              <a:rPr lang="en-US" sz="1600" dirty="0"/>
              <a:t>s</a:t>
            </a:r>
            <a:r>
              <a:rPr lang="en-US" sz="1600" kern="0" dirty="0"/>
              <a:t>haring AP announces the C-TDMA schedule to the shared AP </a:t>
            </a:r>
          </a:p>
          <a:p>
            <a:pPr lvl="2"/>
            <a:r>
              <a:rPr lang="en-US" sz="1400" kern="0" dirty="0"/>
              <a:t>via a Schedule Announcement frame</a:t>
            </a:r>
          </a:p>
          <a:p>
            <a:pPr lvl="1"/>
            <a:r>
              <a:rPr lang="en-US" sz="1600" kern="0" dirty="0"/>
              <a:t>The sharing AP triggers TXOP sharing with the shared AP </a:t>
            </a:r>
          </a:p>
          <a:p>
            <a:pPr lvl="2"/>
            <a:r>
              <a:rPr lang="en-US" sz="1400" kern="0" dirty="0"/>
              <a:t>via a TXOP Allocation frame</a:t>
            </a:r>
          </a:p>
          <a:p>
            <a:pPr lvl="1"/>
            <a:r>
              <a:rPr lang="en-US" sz="1600" kern="0" dirty="0"/>
              <a:t>The sharing AP reclaims unused TXOP (if any) from the shared AP</a:t>
            </a:r>
          </a:p>
          <a:p>
            <a:pPr lvl="2"/>
            <a:r>
              <a:rPr lang="en-US" sz="1400" kern="0" dirty="0"/>
              <a:t> via a TXOP Return frame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F8BC74-A964-0F81-25FA-1B53751F1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C-TDMA Frame Exchange Sequence </a:t>
            </a:r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4BFF-3DE7-729F-0C7B-BCB2895C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5B2F5-3AC4-6511-F4F4-145E42D7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14B6E-5EFE-F732-2815-D9AD538C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3A8E89-5062-6CB5-F059-17EEF1303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196" y="4123856"/>
            <a:ext cx="8642350" cy="1384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A40FB59-3A70-93F5-BE1E-9E8BC578E990}"/>
              </a:ext>
            </a:extLst>
          </p:cNvPr>
          <p:cNvSpPr txBox="1"/>
          <p:nvPr/>
        </p:nvSpPr>
        <p:spPr>
          <a:xfrm>
            <a:off x="380143" y="5845996"/>
            <a:ext cx="2547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CTR =&gt; Control Response</a:t>
            </a:r>
          </a:p>
        </p:txBody>
      </p:sp>
    </p:spTree>
    <p:extLst>
      <p:ext uri="{BB962C8B-B14F-4D97-AF65-F5344CB8AC3E}">
        <p14:creationId xmlns:p14="http://schemas.microsoft.com/office/powerpoint/2010/main" val="420466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F1D4AF-EF42-D24E-2BDB-9FCEC89F3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199"/>
            <a:ext cx="8006137" cy="4783667"/>
          </a:xfrm>
        </p:spPr>
        <p:txBody>
          <a:bodyPr/>
          <a:lstStyle/>
          <a:p>
            <a:r>
              <a:rPr lang="en-US" sz="1600" dirty="0"/>
              <a:t>The Schedule Announcement frame</a:t>
            </a:r>
            <a:r>
              <a:rPr lang="en-US" sz="1800" dirty="0"/>
              <a:t>:</a:t>
            </a:r>
          </a:p>
          <a:p>
            <a:pPr lvl="1"/>
            <a:r>
              <a:rPr lang="en-US" sz="1600" dirty="0"/>
              <a:t>Identifies the shared AP(s) and may identify in-BSS STA(s)</a:t>
            </a:r>
          </a:p>
          <a:p>
            <a:pPr lvl="1"/>
            <a:r>
              <a:rPr lang="en-US" sz="1600" dirty="0"/>
              <a:t>Identifies the traffic priority for which the shared TXOP is to be used</a:t>
            </a:r>
          </a:p>
          <a:p>
            <a:pPr lvl="1"/>
            <a:r>
              <a:rPr lang="en-US" sz="1600" dirty="0"/>
              <a:t>Helps shared AP(s) make scheduling decisions</a:t>
            </a:r>
          </a:p>
          <a:p>
            <a:pPr lvl="2"/>
            <a:r>
              <a:rPr lang="en-US" sz="1500" dirty="0"/>
              <a:t>Unlike </a:t>
            </a:r>
            <a:r>
              <a:rPr lang="en-US" sz="1500" dirty="0" err="1"/>
              <a:t>TGbe’s</a:t>
            </a:r>
            <a:r>
              <a:rPr lang="en-US" sz="1500" dirty="0"/>
              <a:t> TXS framework (where an associated STA uses shared TXOP for p2p), a shared AP needs to identify suitable client(s) to serve during the shared TXOP </a:t>
            </a:r>
          </a:p>
          <a:p>
            <a:pPr lvl="3"/>
            <a:r>
              <a:rPr lang="en-US" sz="1500" dirty="0"/>
              <a:t>Based on the shared duration and estimated start time of sharing</a:t>
            </a:r>
          </a:p>
          <a:p>
            <a:pPr lvl="3"/>
            <a:r>
              <a:rPr lang="en-US" sz="1500" dirty="0"/>
              <a:t>Based on the allowed traffic priority</a:t>
            </a:r>
          </a:p>
          <a:p>
            <a:pPr lvl="1"/>
            <a:r>
              <a:rPr lang="en-US" sz="1600" dirty="0"/>
              <a:t>Helps the shared AP(s) manage in-BSS transmission</a:t>
            </a:r>
          </a:p>
          <a:p>
            <a:pPr lvl="2"/>
            <a:r>
              <a:rPr lang="en-US" sz="1500" dirty="0"/>
              <a:t>Based on estimated time at which the shared TXOP will be given</a:t>
            </a:r>
          </a:p>
          <a:p>
            <a:pPr lvl="3"/>
            <a:r>
              <a:rPr lang="en-US" sz="1500" dirty="0"/>
              <a:t>i.e., manage in-BSS STAs hidden to sharing AP’s BSS (details in a later slide)</a:t>
            </a:r>
          </a:p>
          <a:p>
            <a:r>
              <a:rPr lang="en-US" sz="1600" dirty="0"/>
              <a:t>The TXOP Allocation frame:</a:t>
            </a:r>
          </a:p>
          <a:p>
            <a:pPr lvl="1"/>
            <a:r>
              <a:rPr lang="en-US" sz="1600" dirty="0"/>
              <a:t>Extension of baseline TXS frame to provide information regarding</a:t>
            </a:r>
            <a:r>
              <a:rPr lang="en-US" dirty="0"/>
              <a:t>:</a:t>
            </a:r>
          </a:p>
          <a:p>
            <a:pPr lvl="2"/>
            <a:r>
              <a:rPr lang="en-US" sz="1500" dirty="0"/>
              <a:t>Exact duration of the shared TXOP</a:t>
            </a:r>
          </a:p>
          <a:p>
            <a:pPr lvl="2"/>
            <a:r>
              <a:rPr lang="en-US" sz="1500" dirty="0"/>
              <a:t>The traffic priority for sharing</a:t>
            </a:r>
          </a:p>
          <a:p>
            <a:r>
              <a:rPr lang="en-US" sz="1600" dirty="0"/>
              <a:t>Residual TXOP return (if any) from a shared AP to the sharing AP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BFC7E4-574F-855A-ECA6-886759B50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C-TDMA Frame Exchange Sequence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9A33A-CDC8-9FC1-17DC-F94B4049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4249D-5DFC-DBBA-ACA4-089FE7097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6FF7A-CDE3-C96E-1C0A-1934098BD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B8610B2D-3CF6-3912-B1FC-C658D8E5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675" y="1600199"/>
            <a:ext cx="8074810" cy="2940979"/>
          </a:xfrm>
        </p:spPr>
        <p:txBody>
          <a:bodyPr>
            <a:normAutofit/>
          </a:bodyPr>
          <a:lstStyle/>
          <a:p>
            <a:pPr algn="just"/>
            <a:r>
              <a:rPr lang="en-US" sz="1600" b="1" dirty="0"/>
              <a:t>The Duration field in the Schedule Announcement frame from AP1 (sharing AP) provides protection until the start of the in-BSS frame that follows the immediate response frame from AP2 (shared AP)</a:t>
            </a:r>
            <a:endParaRPr lang="en-US" sz="1600" b="1" dirty="0">
              <a:cs typeface="Times New Roman"/>
            </a:endParaRPr>
          </a:p>
          <a:p>
            <a:pPr algn="just"/>
            <a:r>
              <a:rPr lang="en-US" sz="1600" b="1" dirty="0"/>
              <a:t>The response from AP2  to the Schedule Announcement frame sets the intra-BSS NAV for its STAs until the start of the in-BSS frame from AP1</a:t>
            </a:r>
          </a:p>
          <a:p>
            <a:pPr algn="just"/>
            <a:r>
              <a:rPr lang="en-US" sz="1600" b="1" dirty="0"/>
              <a:t>The Duration field in the TXOP Allocation frame from AP1 provides protection until the start of the subsequent frame after the immediate response frame from AP2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 in C-TDMA</a:t>
            </a:r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F16FEC-C3C2-1896-F5EA-FD3DBBF284E2}"/>
              </a:ext>
            </a:extLst>
          </p:cNvPr>
          <p:cNvSpPr txBox="1"/>
          <p:nvPr/>
        </p:nvSpPr>
        <p:spPr>
          <a:xfrm>
            <a:off x="216194" y="6122639"/>
            <a:ext cx="2023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CTR =&gt; Control Response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9FC6892-263F-36FE-35ED-C290F9DAD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00" y="3856488"/>
            <a:ext cx="8642350" cy="197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5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B3FBD9-2162-D0FB-F859-F61E71CA1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725220"/>
          </a:xfrm>
        </p:spPr>
        <p:txBody>
          <a:bodyPr>
            <a:normAutofit fontScale="85000" lnSpcReduction="20000"/>
          </a:bodyPr>
          <a:lstStyle/>
          <a:p>
            <a:pPr marL="173355" indent="-173355"/>
            <a:r>
              <a:rPr lang="en-US" sz="1900" b="1" kern="0" dirty="0">
                <a:ea typeface="Microsoft Sans Serif"/>
                <a:cs typeface="Microsoft Sans Serif"/>
              </a:rPr>
              <a:t>For successful TXOP sharing, the shared AP must be available to receive the TXOP Allocation frame from the sharing AP</a:t>
            </a:r>
            <a:endParaRPr lang="en-US" sz="1900" b="1" dirty="0">
              <a:ea typeface="Microsoft Sans Serif"/>
              <a:cs typeface="Microsoft Sans Serif"/>
            </a:endParaRPr>
          </a:p>
          <a:p>
            <a:pPr marL="573405" lvl="1" indent="-173355"/>
            <a:r>
              <a:rPr lang="en-US" sz="1900" kern="0" dirty="0">
                <a:ea typeface="Microsoft Sans Serif"/>
                <a:cs typeface="Microsoft Sans Serif"/>
              </a:rPr>
              <a:t>During sharing AP’s in-BSS transmissions, the medium around the shared AP may get busy if its associated STA(s) hidden to the sharing </a:t>
            </a:r>
            <a:r>
              <a:rPr lang="en-US" sz="1900" dirty="0">
                <a:ea typeface="Microsoft Sans Serif"/>
                <a:cs typeface="Microsoft Sans Serif"/>
              </a:rPr>
              <a:t>AP’s BSS </a:t>
            </a:r>
            <a:r>
              <a:rPr lang="en-US" sz="1900" kern="0" dirty="0">
                <a:ea typeface="Microsoft Sans Serif"/>
                <a:cs typeface="Microsoft Sans Serif"/>
              </a:rPr>
              <a:t>access the medium</a:t>
            </a:r>
          </a:p>
          <a:p>
            <a:pPr marL="916305" lvl="2" indent="-173355"/>
            <a:r>
              <a:rPr lang="en-US" sz="1900" dirty="0">
                <a:ea typeface="Microsoft Sans Serif"/>
                <a:cs typeface="Microsoft Sans Serif"/>
              </a:rPr>
              <a:t>T</a:t>
            </a:r>
            <a:r>
              <a:rPr lang="en-US" sz="1900" kern="0" dirty="0">
                <a:ea typeface="Microsoft Sans Serif"/>
                <a:cs typeface="Microsoft Sans Serif"/>
              </a:rPr>
              <a:t>he shared AP can’t respond to the sharing AP’s poll to receive the TXOP</a:t>
            </a:r>
          </a:p>
          <a:p>
            <a:pPr marL="1259205" lvl="3" indent="-173355"/>
            <a:r>
              <a:rPr lang="en-US" sz="1900" kern="0" dirty="0">
                <a:ea typeface="Microsoft Sans Serif"/>
                <a:cs typeface="Microsoft Sans Serif"/>
              </a:rPr>
              <a:t>This will lead to wasted sharing opportunity</a:t>
            </a:r>
            <a:br>
              <a:rPr lang="en-US" kern="0" dirty="0">
                <a:ea typeface="Microsoft Sans Serif"/>
                <a:cs typeface="Microsoft Sans Serif"/>
              </a:rPr>
            </a:br>
            <a:endParaRPr lang="en-US" kern="0" dirty="0">
              <a:ea typeface="Microsoft Sans Serif"/>
              <a:cs typeface="Microsoft Sans Serif"/>
            </a:endParaRPr>
          </a:p>
          <a:p>
            <a:pPr marL="173355" indent="-173355"/>
            <a:r>
              <a:rPr lang="en-US" sz="1900" b="1" dirty="0">
                <a:ea typeface="Microsoft Sans Serif"/>
                <a:cs typeface="Microsoft Sans Serif"/>
              </a:rPr>
              <a:t>For successful TXOP return, the sharing AP must be available to receive the TXOP Return frame</a:t>
            </a:r>
          </a:p>
          <a:p>
            <a:pPr marL="573405" lvl="1" indent="-173355"/>
            <a:r>
              <a:rPr lang="en-US" sz="1900" kern="0" dirty="0">
                <a:ea typeface="Microsoft Sans Serif"/>
                <a:cs typeface="Microsoft Sans Serif"/>
              </a:rPr>
              <a:t>During shared AP’s in-BSS transmissions, the medium around the sharing AP may get busy if its associated STA(s) hidden to the shared </a:t>
            </a:r>
            <a:r>
              <a:rPr lang="en-US" sz="1900" dirty="0">
                <a:ea typeface="Microsoft Sans Serif"/>
                <a:cs typeface="Microsoft Sans Serif"/>
              </a:rPr>
              <a:t>AP’s BSS </a:t>
            </a:r>
            <a:r>
              <a:rPr lang="en-US" sz="1900" kern="0" dirty="0">
                <a:ea typeface="Microsoft Sans Serif"/>
                <a:cs typeface="Microsoft Sans Serif"/>
              </a:rPr>
              <a:t>access the medium</a:t>
            </a:r>
          </a:p>
          <a:p>
            <a:pPr marL="916305" lvl="2" indent="-173355"/>
            <a:r>
              <a:rPr lang="en-US" sz="1900" dirty="0">
                <a:ea typeface="Microsoft Sans Serif"/>
                <a:cs typeface="Microsoft Sans Serif"/>
              </a:rPr>
              <a:t>T</a:t>
            </a:r>
            <a:r>
              <a:rPr lang="en-US" sz="1900" kern="0" dirty="0">
                <a:ea typeface="Microsoft Sans Serif"/>
                <a:cs typeface="Microsoft Sans Serif"/>
              </a:rPr>
              <a:t>he sharing AP may lose the TXOP</a:t>
            </a:r>
          </a:p>
          <a:p>
            <a:pPr marL="173355" indent="-173355"/>
            <a:endParaRPr lang="en-US" sz="1800" b="1" kern="0" dirty="0">
              <a:ea typeface="Microsoft Sans Serif"/>
              <a:cs typeface="Microsoft Sans Serif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489243-1585-E585-5349-28C7424E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</a:t>
            </a:r>
            <a:endParaRPr lang="en-US" dirty="0">
              <a:cs typeface="Times New Roman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4BADD-DF35-951C-45E5-935F867F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90846-811E-F1B9-3369-D79B93B3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0185-0008-3A5F-0B68-598384CE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0EE435-B135-4703-DD39-531E5C7F8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89" y="4462468"/>
            <a:ext cx="8328096" cy="195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31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B3FBD9-2162-D0FB-F859-F61E71CA1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31670"/>
            <a:ext cx="7897616" cy="4164330"/>
          </a:xfrm>
        </p:spPr>
        <p:txBody>
          <a:bodyPr/>
          <a:lstStyle/>
          <a:p>
            <a:r>
              <a:rPr lang="en-US" b="1" dirty="0"/>
              <a:t>General idea: The APs take proactive steps to protect themselves and successfully receive TXOP sharing or TXOP return</a:t>
            </a:r>
          </a:p>
          <a:p>
            <a:endParaRPr lang="en-US" b="1" dirty="0"/>
          </a:p>
          <a:p>
            <a:r>
              <a:rPr lang="en-US" b="1" dirty="0"/>
              <a:t>Employ one or more baseline mechanisms in the standards:</a:t>
            </a:r>
            <a:endParaRPr lang="en-US" b="1" dirty="0">
              <a:cs typeface="Times New Roman"/>
            </a:endParaRPr>
          </a:p>
          <a:p>
            <a:pPr marL="800100" lvl="1"/>
            <a:r>
              <a:rPr lang="en-US" sz="1600" b="1" dirty="0">
                <a:ea typeface="Microsoft Sans Serif"/>
                <a:cs typeface="Microsoft Sans Serif"/>
              </a:rPr>
              <a:t>Scheduled UL access via MU EDCA</a:t>
            </a:r>
            <a:r>
              <a:rPr lang="en-US" sz="1600" dirty="0">
                <a:ea typeface="Microsoft Sans Serif"/>
                <a:cs typeface="Microsoft Sans Serif"/>
              </a:rPr>
              <a:t> from</a:t>
            </a:r>
            <a:r>
              <a:rPr lang="en-US" sz="1600" dirty="0"/>
              <a:t> associated STAs of shared and sharing APs </a:t>
            </a:r>
          </a:p>
          <a:p>
            <a:pPr marL="1143000" lvl="2"/>
            <a:r>
              <a:rPr lang="en-US" dirty="0">
                <a:ea typeface="Microsoft Sans Serif"/>
                <a:cs typeface="Microsoft Sans Serif"/>
              </a:rPr>
              <a:t>MU EDCA Parameter Set element</a:t>
            </a:r>
          </a:p>
          <a:p>
            <a:pPr marL="800100" lvl="1"/>
            <a:r>
              <a:rPr lang="en-US" sz="1600" b="1" dirty="0"/>
              <a:t>RTS enablement</a:t>
            </a:r>
            <a:r>
              <a:rPr lang="en-US" sz="1600" dirty="0"/>
              <a:t> for UL access from STAs of shared and sharing APs </a:t>
            </a:r>
          </a:p>
          <a:p>
            <a:pPr marL="1143000" lvl="2"/>
            <a:r>
              <a:rPr lang="en-US" dirty="0"/>
              <a:t>HE Operations element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489243-1585-E585-5349-28C7424E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Employ Baseline Mechanisms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4BADD-DF35-951C-45E5-935F867F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90846-811E-F1B9-3369-D79B93B3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0185-0008-3A5F-0B68-598384CE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61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00F7AA-DA33-13D7-F95D-3B3347EC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08551"/>
          </a:xfrm>
        </p:spPr>
        <p:txBody>
          <a:bodyPr>
            <a:normAutofit/>
          </a:bodyPr>
          <a:lstStyle/>
          <a:p>
            <a:r>
              <a:rPr lang="en-US" b="1" dirty="0"/>
              <a:t>In this contribution, we propose NAV rules for participating APs in C-TDMA to prevent over suppression</a:t>
            </a:r>
          </a:p>
          <a:p>
            <a:endParaRPr lang="en-US" b="1" dirty="0"/>
          </a:p>
          <a:p>
            <a:r>
              <a:rPr lang="en-US" b="1" dirty="0"/>
              <a:t>We highlighted the use of baseline mechanisms to alleviate hidden node issues in C-TDMA</a:t>
            </a:r>
          </a:p>
          <a:p>
            <a:pPr lvl="1"/>
            <a:r>
              <a:rPr lang="en-US" dirty="0"/>
              <a:t>Protecting the shared AP during in-BSS transmissions of the sharing AP</a:t>
            </a:r>
          </a:p>
          <a:p>
            <a:pPr lvl="1"/>
            <a:r>
              <a:rPr lang="en-US" dirty="0"/>
              <a:t>Protecting the sharing AP during in-BSS transmissions of the shared AP</a:t>
            </a:r>
            <a:br>
              <a:rPr lang="en-US" b="1" dirty="0"/>
            </a:br>
            <a:endParaRPr lang="en-US" b="1" dirty="0"/>
          </a:p>
          <a:p>
            <a:endParaRPr lang="en-US" b="1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2D72F-D085-145B-BF83-3C40D38B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DFCC2-AF25-23CB-7888-2DD6E943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FEBD-8CA9-12D6-CB49-A88572F56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6EAC4-EF51-F5F1-19F8-EAE8288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0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906479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[1] Abhishek Patil and et al. (Qualcomm), “C-TDMA Frame Sequence,” 23/1895r1, Jan 2024.</a:t>
            </a:r>
          </a:p>
          <a:p>
            <a:r>
              <a:rPr lang="en-US" sz="1800" dirty="0"/>
              <a:t>[2] Yanjun Sun and et al. (Qualcomm), “Considerations on Coordinated TDMA (C-TDMA),” 23/0041r0, Jan 2023.</a:t>
            </a:r>
          </a:p>
          <a:p>
            <a:r>
              <a:rPr lang="en-US" sz="1800" dirty="0"/>
              <a:t>[3] Dibakar Das and et al. (Intel), “C-TDMA procedure in UHR,” 23/0261r0, Apr 2023.</a:t>
            </a:r>
          </a:p>
          <a:p>
            <a:r>
              <a:rPr lang="en-US" sz="1800" dirty="0"/>
              <a:t>[4] Yanjun Sun and et al. (Qualcomm), “Follow-up on Coordinated TDMA (C-TDMA),” 23/0739r1, Jul 2023.</a:t>
            </a:r>
          </a:p>
          <a:p>
            <a:r>
              <a:rPr lang="en-US" sz="1800" dirty="0"/>
              <a:t>[5] Si-Chan Noh and et al. (</a:t>
            </a:r>
            <a:r>
              <a:rPr lang="en-US" sz="1800" dirty="0" err="1"/>
              <a:t>Newracom</a:t>
            </a:r>
            <a:r>
              <a:rPr lang="en-US" sz="1800" dirty="0"/>
              <a:t>), “Considerations on Return TXOP between multiple APs,” 23/1327r0, Aug 2023.</a:t>
            </a:r>
          </a:p>
          <a:p>
            <a:r>
              <a:rPr lang="en-US" sz="1800" dirty="0"/>
              <a:t>[6] Liwen Chu and </a:t>
            </a:r>
            <a:r>
              <a:rPr lang="en-US" sz="1800" dirty="0" err="1"/>
              <a:t>etc</a:t>
            </a:r>
            <a:r>
              <a:rPr lang="en-US" sz="1800" dirty="0"/>
              <a:t> al. (NXP), “Extended TXOP sharing,” 23/249r1, May 2023.</a:t>
            </a:r>
          </a:p>
          <a:p>
            <a:r>
              <a:rPr lang="en-US" sz="1800" dirty="0"/>
              <a:t>[7] George Cherian and et al. (Qualcomm), “Coordinated AP Time/Frequency Sharing in a Transmit Opportunity in 11be,” 19/1582r2, Nov 2019.</a:t>
            </a:r>
          </a:p>
          <a:p>
            <a:r>
              <a:rPr lang="en-US" sz="1800" dirty="0"/>
              <a:t>[8] Dibakar Das and et al. (Intel), “C-TDMA Follow-up,” 23/93r2, Mar. 2024.</a:t>
            </a:r>
          </a:p>
          <a:p>
            <a:r>
              <a:rPr lang="en-US" sz="1800" dirty="0"/>
              <a:t>[9]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 (LG Electronics), “TXOP Protection in C-TDMA,” 24/227r1, Apr. 2024.</a:t>
            </a:r>
            <a:endParaRPr lang="en-US" sz="1800" dirty="0"/>
          </a:p>
          <a:p>
            <a:r>
              <a:rPr lang="en-US" sz="1800" dirty="0"/>
              <a:t>[10] </a:t>
            </a:r>
            <a:r>
              <a:rPr lang="en-US" sz="1800" dirty="0">
                <a:solidFill>
                  <a:schemeClr val="tx1"/>
                </a:solidFill>
              </a:rPr>
              <a:t>Si-Chan Noh and et al. (</a:t>
            </a:r>
            <a:r>
              <a:rPr lang="en-US" altLang="ko-KR" sz="1800" dirty="0" err="1">
                <a:solidFill>
                  <a:schemeClr val="tx1"/>
                </a:solidFill>
              </a:rPr>
              <a:t>Newracom</a:t>
            </a:r>
            <a:r>
              <a:rPr lang="en-US" sz="1800" dirty="0">
                <a:solidFill>
                  <a:schemeClr val="tx1"/>
                </a:solidFill>
              </a:rPr>
              <a:t>), “NAV protection for C-TDMA,” 24/375r0, Feb. 2024.</a:t>
            </a:r>
          </a:p>
          <a:p>
            <a:endParaRPr lang="en-US" sz="1800" dirty="0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531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7f19a001-2fb4-4fe7-ae93-7951d46b483b"/>
    <ds:schemaRef ds:uri="http://schemas.openxmlformats.org/package/2006/metadata/core-properties"/>
    <ds:schemaRef ds:uri="c3228d3a-7dfb-4c96-8510-2901c972099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0B0D2-226E-4D08-9859-8056F01B03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9a001-2fb4-4fe7-ae93-7951d46b483b"/>
    <ds:schemaRef ds:uri="c3228d3a-7dfb-4c96-8510-2901c97209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34082</TotalTime>
  <Words>1100</Words>
  <Application>Microsoft Office PowerPoint</Application>
  <PresentationFormat>On-screen Show (4:3)</PresentationFormat>
  <Paragraphs>131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Microsoft Sans Serif</vt:lpstr>
      <vt:lpstr>Times New Roman</vt:lpstr>
      <vt:lpstr>802-11-Submission</vt:lpstr>
      <vt:lpstr>NAV Rules in C-TDMA</vt:lpstr>
      <vt:lpstr>Introduction</vt:lpstr>
      <vt:lpstr>C-TDMA Frame Exchange Sequence </vt:lpstr>
      <vt:lpstr>C-TDMA Frame Exchange Sequence </vt:lpstr>
      <vt:lpstr>NAV in C-TDMA</vt:lpstr>
      <vt:lpstr>Additional Considerations</vt:lpstr>
      <vt:lpstr>Employ Baseline Mechanisms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Sanket Kalamkar</cp:lastModifiedBy>
  <cp:revision>30</cp:revision>
  <cp:lastPrinted>1998-02-10T13:28:06Z</cp:lastPrinted>
  <dcterms:created xsi:type="dcterms:W3CDTF">2007-05-21T21:00:37Z</dcterms:created>
  <dcterms:modified xsi:type="dcterms:W3CDTF">2024-04-17T03:36:29Z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