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35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0" autoAdjust="0"/>
    <p:restoredTop sz="93623" autoAdjust="0"/>
  </p:normalViewPr>
  <p:slideViewPr>
    <p:cSldViewPr>
      <p:cViewPr varScale="1">
        <p:scale>
          <a:sx n="89" d="100"/>
          <a:sy n="89" d="100"/>
        </p:scale>
        <p:origin x="480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78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363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>
                <a:solidFill>
                  <a:schemeClr val="tx1"/>
                </a:solidFill>
              </a:rPr>
              <a:t>802.11-24/0419r7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2024-05-06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R6 of 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15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102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1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8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Based on r6, the 802 EC granted conditional approval for P802.11bf to proceed to SA ballot.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revision (r7) contains updates following the final WG ballot.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802.11bf completed one comment collection and 4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Draft 1.0 achieved 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2168 comments received on drafts 1.0 to 4.0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233364"/>
              </p:ext>
            </p:extLst>
          </p:nvPr>
        </p:nvGraphicFramePr>
        <p:xfrm>
          <a:off x="335360" y="1477536"/>
          <a:ext cx="11521281" cy="39143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April 26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P802.11bf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432689"/>
              </p:ext>
            </p:extLst>
          </p:nvPr>
        </p:nvGraphicFramePr>
        <p:xfrm>
          <a:off x="457200" y="1751014"/>
          <a:ext cx="11277599" cy="339250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April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P802.11bf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(11T, 2E, 0G)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5866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30704"/>
              </p:ext>
            </p:extLst>
          </p:nvPr>
        </p:nvGraphicFramePr>
        <p:xfrm>
          <a:off x="1066800" y="1295400"/>
          <a:ext cx="9906000" cy="5013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121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439564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367586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484550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84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8534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2501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 281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LB 285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Debashis</a:t>
                      </a:r>
                      <a:r>
                        <a:rPr lang="en-US" altLang="zh-CN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Dash</a:t>
                      </a:r>
                      <a:r>
                        <a:rPr lang="en-US" altLang="zh-CN" sz="1100" b="0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382544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Hongyuan</a:t>
                      </a:r>
                      <a:r>
                        <a:rPr lang="en-US" altLang="zh-CN" sz="11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Zhang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lang="en-US" altLang="zh-CN" sz="1100" b="0" kern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Aboulmagd</a:t>
                      </a:r>
                      <a:r>
                        <a:rPr lang="en-US" altLang="zh-CN" sz="11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16532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Ankit </a:t>
                      </a:r>
                      <a:r>
                        <a:rPr lang="en-US" altLang="zh-CN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Sethi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983773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Benedikt</a:t>
                      </a:r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Schweizer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057622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Firouz</a:t>
                      </a:r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Behnamfar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764005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Hsin</a:t>
                      </a:r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-De Lin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892022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Jing Guo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118561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Niranjan </a:t>
                      </a:r>
                      <a:r>
                        <a:rPr lang="en-US" altLang="zh-CN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Grandhe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24429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Sudhir Srinivasa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31148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Ying Liu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615093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Yongho</a:t>
                      </a:r>
                      <a:r>
                        <a:rPr lang="en-US" altLang="zh-CN" sz="11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Seok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1433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r>
                        <a:rPr lang="en-US" altLang="zh-CN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Zinan</a:t>
                      </a:r>
                      <a:r>
                        <a:rPr lang="en-US" altLang="zh-C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495398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Sachin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Pottigari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Zheng Guo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Jonathan Segev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61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Chaoyu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0140"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1"/>
            <a:ext cx="11277600" cy="4572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19199"/>
            <a:ext cx="10896600" cy="5138409"/>
          </a:xfrm>
        </p:spPr>
        <p:txBody>
          <a:bodyPr>
            <a:noAutofit/>
          </a:bodyPr>
          <a:lstStyle/>
          <a:p>
            <a:pPr marL="357188" indent="-357188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974850" algn="ctr"/>
                <a:tab pos="2063750" algn="ctr"/>
              </a:tabLst>
            </a:pPr>
            <a:r>
              <a:rPr lang="en-US" altLang="zh-CN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Debashis Dash</a:t>
            </a:r>
            <a:r>
              <a:rPr lang="en-US" altLang="zh-CN" sz="14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TB sensing measurement exchange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Hongyuan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</a:t>
            </a:r>
            <a:r>
              <a:rPr lang="en-US" altLang="zh-CN" sz="14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Osama </a:t>
            </a:r>
            <a:r>
              <a:rPr lang="en-US" altLang="zh-CN" sz="1400" b="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Aboulmagd</a:t>
            </a:r>
            <a:r>
              <a:rPr lang="en-US" altLang="zh-CN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category for sensing frames, PICS, </a:t>
            </a:r>
            <a:r>
              <a:rPr lang="en-US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terminology, sensing procedure,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8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Ankit </a:t>
            </a: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Benedikt Schweizer*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 (make it mandatory), sensing measurement session, TB sensing measurement exchange </a:t>
            </a:r>
            <a:endParaRPr lang="en-US" altLang="zh-CN" sz="14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strike="sngStrike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Firouz</a:t>
            </a:r>
            <a:r>
              <a:rPr lang="en-US" altLang="zh-CN" sz="1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strike="sngStrike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Behnamfar</a:t>
            </a:r>
            <a:r>
              <a:rPr lang="en-US" altLang="zh-CN" sz="1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400" b="0" strike="sngStrike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400" b="0" i="1" strike="sngStrike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SBP (2 comments for LB272 which had been satisfied during LB276) 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approve</a:t>
            </a:r>
            <a:endParaRPr lang="en-US" altLang="zh-CN" sz="1400" b="0" i="1" strike="sngStrike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Hsin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 Lin*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4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not receive any comment during any LB</a:t>
            </a:r>
            <a:endParaRPr lang="en-US" altLang="zh-CN" sz="1400" b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 Guo*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Niranjan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Grandhe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Sudhir Srinivasa* </a:t>
            </a:r>
            <a:r>
              <a:rPr lang="en-US" altLang="zh-CN" sz="1400" b="0" strike="sngStrike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approve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 Liu*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strike="sngStrike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Yongho</a:t>
            </a:r>
            <a:r>
              <a:rPr lang="en-US" altLang="zh-CN" sz="1400" strike="sngStrike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Seok</a:t>
            </a:r>
            <a:r>
              <a:rPr lang="en-US" altLang="zh-CN" sz="1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400" strike="sngStrike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b="0" strike="sngStrike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approve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Zinan Lin*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Sensing capability exchange, sensing measurement session, unassociated STA,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00" b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strike="sngStrike" dirty="0"/>
              <a:t>Sachin </a:t>
            </a:r>
            <a:r>
              <a:rPr lang="en-US" altLang="zh-CN" sz="1400" strike="sngStrike" dirty="0" err="1"/>
              <a:t>Pottigari</a:t>
            </a:r>
            <a:r>
              <a:rPr lang="en-US" altLang="zh-CN" sz="1400" strike="sngStrike" dirty="0"/>
              <a:t> </a:t>
            </a:r>
            <a:r>
              <a:rPr lang="en-US" altLang="zh-CN" sz="1400" b="0" strike="sngStrike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not in pool</a:t>
            </a:r>
            <a:endParaRPr lang="en-US" altLang="zh-CN" sz="1400" b="0" strike="sngStrike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t" hangingPunct="1"/>
            <a:r>
              <a:rPr lang="en-US" altLang="zh-CN" sz="1400" strike="sngStrike" dirty="0"/>
              <a:t>Zheng Guo </a:t>
            </a:r>
            <a:r>
              <a:rPr lang="en-US" altLang="zh-CN" sz="1400" b="0" strike="sngStrike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not in pool</a:t>
            </a:r>
          </a:p>
          <a:p>
            <a:pPr eaLnBrk="1" fontAlgn="t" hangingPunct="1"/>
            <a:r>
              <a:rPr lang="en-US" altLang="zh-CN" sz="1400" dirty="0"/>
              <a:t>Jonathan Segev 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400" b="0" dirty="0"/>
              <a:t>Annex G (out of scope)</a:t>
            </a:r>
            <a:endParaRPr lang="zh-CN" altLang="zh-CN" sz="1400" b="0" dirty="0"/>
          </a:p>
          <a:p>
            <a:pPr eaLnBrk="1" fontAlgn="t" hangingPunct="1"/>
            <a:r>
              <a:rPr lang="en-US" altLang="zh-CN" sz="1400" dirty="0" err="1"/>
              <a:t>Chaoyu</a:t>
            </a:r>
            <a:r>
              <a:rPr lang="en-US" altLang="zh-CN" sz="1400" dirty="0"/>
              <a:t> Xu </a:t>
            </a:r>
            <a:r>
              <a:rPr lang="en-US" altLang="zh-CN" sz="1400" b="0" dirty="0"/>
              <a:t>– RSSI (out of scope)</a:t>
            </a:r>
            <a:endParaRPr lang="en-US" altLang="zh-CN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b="0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0" i="1" u="none" strike="noStrike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F321C7C-3EF8-42F3-AA5F-9F62439E5B04}"/>
              </a:ext>
            </a:extLst>
          </p:cNvPr>
          <p:cNvSpPr/>
          <p:nvPr/>
        </p:nvSpPr>
        <p:spPr>
          <a:xfrm>
            <a:off x="7504688" y="5834389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0000FF"/>
                </a:solidFill>
                <a:cs typeface="Times New Roman" panose="02020603050405020304" pitchFamily="18" charset="0"/>
              </a:rPr>
              <a:t>Did not receive Email response regarding the list of unsatisfied comments.</a:t>
            </a:r>
          </a:p>
        </p:txBody>
      </p:sp>
    </p:spTree>
    <p:extLst>
      <p:ext uri="{BB962C8B-B14F-4D97-AF65-F5344CB8AC3E}">
        <p14:creationId xmlns:p14="http://schemas.microsoft.com/office/powerpoint/2010/main" val="10040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011763"/>
              </p:ext>
            </p:extLst>
          </p:nvPr>
        </p:nvGraphicFramePr>
        <p:xfrm>
          <a:off x="7543800" y="2438400"/>
          <a:ext cx="1447800" cy="1254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工作表" showAsIcon="1" r:id="rId3" imgW="914400" imgH="792360" progId="Excel.Sheet.12">
                  <p:embed/>
                </p:oleObj>
              </mc:Choice>
              <mc:Fallback>
                <p:oleObj name="工作表" showAsIcon="1" r:id="rId3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43800" y="2438400"/>
                        <a:ext cx="1447800" cy="1254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096438"/>
              </p:ext>
            </p:extLst>
          </p:nvPr>
        </p:nvGraphicFramePr>
        <p:xfrm>
          <a:off x="7543800" y="4038600"/>
          <a:ext cx="1447800" cy="1254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5" imgW="914400" imgH="792360" progId="Excel.Sheet.12">
                  <p:embed/>
                </p:oleObj>
              </mc:Choice>
              <mc:Fallback>
                <p:oleObj name="Worksheet" showAsIcon="1" r:id="rId5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43800" y="4038600"/>
                        <a:ext cx="1447800" cy="1254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850222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2024 (30 days)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151665</TotalTime>
  <Words>876</Words>
  <Application>Microsoft Office PowerPoint</Application>
  <PresentationFormat>Widescreen</PresentationFormat>
  <Paragraphs>237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802-11-Submission</vt:lpstr>
      <vt:lpstr>工作表</vt:lpstr>
      <vt:lpstr>Microsoft Excel Worksheet</vt:lpstr>
      <vt:lpstr>P802.11bf report to EC on Conditional Approval to go to SA Ballot</vt:lpstr>
      <vt:lpstr>Introduction</vt:lpstr>
      <vt:lpstr>Status Summary</vt:lpstr>
      <vt:lpstr>PowerPoint Presentation</vt:lpstr>
      <vt:lpstr>802.11 WG Letter Ballot Comments – P802.11bf</vt:lpstr>
      <vt:lpstr>Unsatisfied Technical comments by commenter</vt:lpstr>
      <vt:lpstr>Unsatisfied Technical Comments – Topics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Robert Stacey</cp:lastModifiedBy>
  <cp:revision>120</cp:revision>
  <cp:lastPrinted>2014-11-04T15:04:57Z</cp:lastPrinted>
  <dcterms:created xsi:type="dcterms:W3CDTF">2007-04-17T18:10:23Z</dcterms:created>
  <dcterms:modified xsi:type="dcterms:W3CDTF">2024-05-08T07:09:56Z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(3)97ge1I1MCZRAVo7vbN93O17tjDEEiCY4hbVl5MgdG+XaJmL2hxmg/+sHyrJ3fiOXNvgDVOW5
+dYw8XLRz93iNKE7gaeHIeueaWulUSKtSzrwA5UvPjTBYtpwdGxUH7gRUWjDtCz3F5x22N7Q
VyCc48HBojPOR2BASEi2Qt+aSte2MJ6u2sQqMljgD9CH0u2YngzX+QB/V0ea+QbReMsloaZQ
kL+czjEfcO9d6XWnQN</vt:lpwstr>
  </property>
  <property fmtid="{D5CDD505-2E9C-101B-9397-08002B2CF9AE}" pid="27" name="_2015_ms_pID_7253431">
    <vt:lpwstr>ovuf7nbdjLhxvzyp3IAL4qa04xb8uKBzvg/qbXM6j7rXSLqQWdkh4L
BfuIN0vo0X+iUung3+KDoHnvRp2vH/QTIFdPDktYPf2b+Ef3mvs7gQPa7I6WkdQHDUsMmyfE
p4kSiOn51LuDa9zi458AMUCB0pWbM/BSIxHcW9TWip7wwnhs4pMkdjM0FiU7ntFKYbR8DJ1D
FIajtTyVP3KT0KoSYN8o0NIMV57t9KcwNjir</vt:lpwstr>
  </property>
  <property fmtid="{D5CDD505-2E9C-101B-9397-08002B2CF9AE}" pid="28" name="_2015_ms_pID_7253432">
    <vt:lpwstr>NQ==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1710494802</vt:lpwstr>
  </property>
</Properties>
</file>