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813" r:id="rId3"/>
    <p:sldId id="1025" r:id="rId4"/>
    <p:sldId id="1026" r:id="rId5"/>
    <p:sldId id="1028" r:id="rId6"/>
    <p:sldId id="1029" r:id="rId7"/>
    <p:sldId id="1035" r:id="rId8"/>
    <p:sldId id="1030" r:id="rId9"/>
    <p:sldId id="103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0" autoAdjust="0"/>
    <p:restoredTop sz="93623" autoAdjust="0"/>
  </p:normalViewPr>
  <p:slideViewPr>
    <p:cSldViewPr>
      <p:cViewPr varScale="1">
        <p:scale>
          <a:sx n="92" d="100"/>
          <a:sy n="92" d="100"/>
        </p:scale>
        <p:origin x="274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637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785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69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4517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802.11-24/0419r6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2024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package" Target="../embeddings/Microsoft_Excel____1.xlsx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277600" cy="1066800"/>
          </a:xfrm>
        </p:spPr>
        <p:txBody>
          <a:bodyPr/>
          <a:lstStyle/>
          <a:p>
            <a:r>
              <a:rPr lang="en-US" altLang="zh-CN" sz="3600" dirty="0"/>
              <a:t>P802.11bf report to EC on Conditional Approval to go to SA Ballot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2024-03-05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xmlns="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40545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</a:t>
            </a:r>
            <a:r>
              <a:rPr lang="en-US" dirty="0">
                <a:ea typeface="ＭＳ Ｐゴシック" pitchFamily="34" charset="-128"/>
              </a:rPr>
              <a:t>.</a:t>
            </a:r>
            <a:r>
              <a:rPr lang="en-GB" dirty="0">
                <a:ea typeface="ＭＳ Ｐゴシック" pitchFamily="34" charset="-128"/>
              </a:rPr>
              <a:t>11bf to SA Ballot.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plenary</a:t>
            </a:r>
            <a:r>
              <a:rPr lang="en-GB" dirty="0">
                <a:ea typeface="ＭＳ Ｐゴシック" pitchFamily="34" charset="-128"/>
              </a:rPr>
              <a:t> session of the 802.11 working group on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 </a:t>
            </a:r>
            <a:r>
              <a:rPr lang="en-US" altLang="zh-CN" dirty="0">
                <a:solidFill>
                  <a:srgbClr val="C00000"/>
                </a:solidFill>
                <a:ea typeface="ＭＳ Ｐゴシック" pitchFamily="34" charset="-128"/>
              </a:rPr>
              <a:t>March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 2024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AA7F7-B03F-4856-9EB9-2BCA7B36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F76776-FE1A-402D-9239-8F9D1609F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3538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802.11bf completed one comment collection and 3 WG Letter Ballots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Draft 1.0 achieved &gt; 75% needed for an approved draft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2155 comments received on drafts 1.0 to 3.0</a:t>
            </a:r>
          </a:p>
        </p:txBody>
      </p:sp>
    </p:spTree>
    <p:extLst>
      <p:ext uri="{BB962C8B-B14F-4D97-AF65-F5344CB8AC3E}">
        <p14:creationId xmlns:p14="http://schemas.microsoft.com/office/powerpoint/2010/main" val="251715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802.11 WG Letter Ballot Results – P802.11bf</a:t>
            </a:r>
            <a:endParaRPr lang="en-US" kern="0" dirty="0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xmlns="" id="{3A39515B-A8EC-4E9E-8D14-622150895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96885"/>
              </p:ext>
            </p:extLst>
          </p:nvPr>
        </p:nvGraphicFramePr>
        <p:xfrm>
          <a:off x="335360" y="1477536"/>
          <a:ext cx="11521281" cy="33962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1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8384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77.71%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85.84%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changed from disapprove to approve)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xmlns="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xmlns="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82292"/>
              </p:ext>
            </p:extLst>
          </p:nvPr>
        </p:nvGraphicFramePr>
        <p:xfrm>
          <a:off x="457200" y="1751014"/>
          <a:ext cx="11277599" cy="28096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790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5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1302 (815 T, 459 E, 28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545 (257 T, 269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308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(153 T, 140 E, 15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5866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17701541-AE50-461A-8485-69E0085A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99898"/>
              </p:ext>
            </p:extLst>
          </p:nvPr>
        </p:nvGraphicFramePr>
        <p:xfrm>
          <a:off x="1066800" y="1447800"/>
          <a:ext cx="9906001" cy="4724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1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 281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Debashis</a:t>
                      </a:r>
                      <a:r>
                        <a:rPr lang="en-US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Dash</a:t>
                      </a:r>
                      <a:r>
                        <a:rPr lang="en-US" altLang="zh-CN" sz="1400" b="0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b="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Hongyuan</a:t>
                      </a:r>
                      <a:r>
                        <a:rPr lang="en-US" altLang="zh-CN" sz="14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Zhang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lang="en-US" altLang="zh-CN" sz="1400" b="0" kern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Aboulmagd</a:t>
                      </a:r>
                      <a:r>
                        <a:rPr lang="en-US" altLang="zh-CN" sz="14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Ankit </a:t>
                      </a:r>
                      <a:r>
                        <a:rPr lang="en-US" altLang="zh-C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Sethi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7983773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Benedikt</a:t>
                      </a:r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Schweizer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205762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Firouz</a:t>
                      </a:r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Behnamfar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9764005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Hsin</a:t>
                      </a:r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-De Lin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689202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Jing Guo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7118561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Niranjan </a:t>
                      </a:r>
                      <a:r>
                        <a:rPr lang="en-US" altLang="zh-C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Grandhe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6924429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Sudhir Srinivasa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5131148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Ying Liu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6615093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Yongho</a:t>
                      </a:r>
                      <a:r>
                        <a:rPr lang="en-US" altLang="zh-CN" sz="14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201433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Zinan</a:t>
                      </a:r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5495398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r>
                        <a:rPr lang="en-US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B443AC-35AB-44A1-ACC2-C4CA8E82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1"/>
            <a:ext cx="11277600" cy="4572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934116-C794-49CF-A3BD-7ABF6018D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600200"/>
            <a:ext cx="10896600" cy="4114800"/>
          </a:xfrm>
        </p:spPr>
        <p:txBody>
          <a:bodyPr>
            <a:noAutofit/>
          </a:bodyPr>
          <a:lstStyle/>
          <a:p>
            <a:pPr marL="357188" indent="-357188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974850" algn="ctr"/>
                <a:tab pos="2063750" algn="ctr"/>
              </a:tabLst>
            </a:pPr>
            <a:r>
              <a:rPr lang="en-US" altLang="zh-CN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Debashis Dash</a:t>
            </a:r>
            <a:r>
              <a:rPr lang="en-US" altLang="zh-CN" sz="14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TB sensing measurement exchange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Hongyuan</a:t>
            </a:r>
            <a:r>
              <a:rPr lang="en-US" altLang="zh-CN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Zhang </a:t>
            </a:r>
            <a:r>
              <a:rPr lang="en-US" altLang="zh-CN" sz="14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Osama </a:t>
            </a:r>
            <a:r>
              <a:rPr lang="en-US" altLang="zh-CN" sz="1400" b="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Aboulmagd</a:t>
            </a:r>
            <a:r>
              <a:rPr lang="en-US" altLang="zh-CN" sz="14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4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lang="en-US" altLang="zh-CN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category for sensing frames, PICS, </a:t>
            </a:r>
            <a:r>
              <a:rPr lang="en-US" sz="14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terminology, sensing procedure, and other various topics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4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Ankit </a:t>
            </a: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Sethi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Benedikt Schweizer*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 (make it mandatory), sensing measurement session, TB sensing measurement exchange </a:t>
            </a:r>
            <a:endParaRPr lang="en-US" altLang="zh-CN" sz="14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Firouz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Behnamfar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zh-CN" sz="1400" b="0" i="1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SBP (2 comments for LB272 which had been satisfied during LB276)</a:t>
            </a:r>
            <a:endParaRPr lang="en-US" altLang="zh-CN" sz="1400" b="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Hsin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 Lin*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zh-CN" sz="14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not receive any comment during any LB</a:t>
            </a:r>
            <a:endParaRPr lang="en-US" altLang="zh-CN" sz="1400" b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Jing Guo*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Niranjan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Grandhe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Sudhir Srinivasa*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 Liu*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Yongho</a:t>
            </a:r>
            <a:r>
              <a:rPr lang="en-US" altLang="zh-CN" sz="14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Seok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4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Zinan Lin* </a:t>
            </a:r>
            <a:r>
              <a:rPr lang="en-US" altLang="zh-CN" sz="14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Sensing capability exchange, sensing measurement session, unassociated STA, and other various topics</a:t>
            </a:r>
            <a:endParaRPr lang="en-US" altLang="zh-CN" sz="14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4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400" b="0" kern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b="0" i="1" u="none" strike="noStrike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0F321C7C-3EF8-42F3-AA5F-9F62439E5B04}"/>
              </a:ext>
            </a:extLst>
          </p:cNvPr>
          <p:cNvSpPr/>
          <p:nvPr/>
        </p:nvSpPr>
        <p:spPr>
          <a:xfrm>
            <a:off x="7504688" y="5834389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rgbClr val="0000FF"/>
                </a:solidFill>
                <a:cs typeface="Times New Roman" panose="02020603050405020304" pitchFamily="18" charset="0"/>
              </a:rPr>
              <a:t>Did not receive Email response regarding the list of unsatisfied comments.</a:t>
            </a:r>
          </a:p>
        </p:txBody>
      </p:sp>
    </p:spTree>
    <p:extLst>
      <p:ext uri="{BB962C8B-B14F-4D97-AF65-F5344CB8AC3E}">
        <p14:creationId xmlns:p14="http://schemas.microsoft.com/office/powerpoint/2010/main" val="100401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4CD84BD5-44BC-4350-88EC-7B277AD3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xmlns="" id="{1152019C-6403-41D5-8687-6EE284A4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5791200" cy="22860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a typeface="ＭＳ Ｐゴシック" pitchFamily="34" charset="-128"/>
              </a:rPr>
              <a:t>Double click on the icon to the right to open this.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375230"/>
              </p:ext>
            </p:extLst>
          </p:nvPr>
        </p:nvGraphicFramePr>
        <p:xfrm>
          <a:off x="7543800" y="2438400"/>
          <a:ext cx="1447800" cy="1254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Worksheet" showAsIcon="1" r:id="rId5" imgW="914400" imgH="792360" progId="Excel.Sheet.12">
                  <p:embed/>
                </p:oleObj>
              </mc:Choice>
              <mc:Fallback>
                <p:oleObj name="Worksheet" showAsIcon="1" r:id="rId5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43800" y="2438400"/>
                        <a:ext cx="1447800" cy="1254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38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dirty="0" err="1"/>
              <a:t>TGbf</a:t>
            </a:r>
            <a:r>
              <a:rPr lang="en-US" dirty="0"/>
              <a:t> Projected Timeline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341FF4CC-9C2A-4A79-9244-AC6AE86BA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850222"/>
              </p:ext>
            </p:extLst>
          </p:nvPr>
        </p:nvGraphicFramePr>
        <p:xfrm>
          <a:off x="1631505" y="2002497"/>
          <a:ext cx="8527437" cy="277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May, 2024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Jun, 2024 (30 days)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Sep 2024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Oct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2024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Jan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Feb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SA ballot (unchanged draft)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494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  <a:p>
                      <a:r>
                        <a:rPr lang="en-US" sz="1200" dirty="0"/>
                        <a:t>(</a:t>
                      </a:r>
                      <a:r>
                        <a:rPr lang="en-US" sz="1200" dirty="0" err="1"/>
                        <a:t>RevCom</a:t>
                      </a:r>
                      <a:r>
                        <a:rPr lang="en-US" sz="1200" dirty="0"/>
                        <a:t> submittal deadline: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XXX XX</a:t>
                      </a:r>
                      <a:r>
                        <a:rPr lang="en-US" sz="1200" dirty="0"/>
                        <a:t>,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Mar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altLang="zh-CN" dirty="0" err="1"/>
                        <a:t>ev</a:t>
                      </a:r>
                      <a:r>
                        <a:rPr lang="en-US" dirty="0" err="1"/>
                        <a:t>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June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151604</TotalTime>
  <Words>713</Words>
  <Application>Microsoft Office PowerPoint</Application>
  <PresentationFormat>宽屏</PresentationFormat>
  <Paragraphs>193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宋体</vt:lpstr>
      <vt:lpstr>微软雅黑</vt:lpstr>
      <vt:lpstr>Arial</vt:lpstr>
      <vt:lpstr>Calibri</vt:lpstr>
      <vt:lpstr>Times New Roman</vt:lpstr>
      <vt:lpstr>802-11-Submission</vt:lpstr>
      <vt:lpstr>Worksheet</vt:lpstr>
      <vt:lpstr>P802.11bf report to EC on Conditional Approval to go to SA Ballot</vt:lpstr>
      <vt:lpstr>Introduction</vt:lpstr>
      <vt:lpstr>Status Summary</vt:lpstr>
      <vt:lpstr>PowerPoint 演示文稿</vt:lpstr>
      <vt:lpstr>802.11 WG Letter Ballot Comments – P802.11bf</vt:lpstr>
      <vt:lpstr>Unsatisfied Technical comments by commenter</vt:lpstr>
      <vt:lpstr>Unsatisfied Technical Comments – Topics</vt:lpstr>
      <vt:lpstr>Unsatisfied comments</vt:lpstr>
      <vt:lpstr>TGbf Projected Timeline</vt:lpstr>
    </vt:vector>
  </TitlesOfParts>
  <Manager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Hanxiao (Tony, WT Lab)</cp:lastModifiedBy>
  <cp:revision>102</cp:revision>
  <cp:lastPrinted>2014-11-04T15:04:57Z</cp:lastPrinted>
  <dcterms:created xsi:type="dcterms:W3CDTF">2007-04-17T18:10:23Z</dcterms:created>
  <dcterms:modified xsi:type="dcterms:W3CDTF">2024-03-15T12:55:56Z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(3)xK3FfVDZXBv9q36TDFJ/J1JhRsRxw4f+x30HklWvVI+jcYKRstz11+uX1DXgbAkemIemI4I6
ly/VMqv+I0Lof9L9VahIHmlaHCKJn29O+bGWuXF3/flGS1UYz9Bg6jt/pjUa39J/GYkL0eBf
oNBL/V/7XVKjoFfoNbHgBRoCa3a4vGqBHcmryoF5/kHeRGU2uijewmMfvmgSa0xIwneS+enY
uyS4OBZEepNf0jRJf2</vt:lpwstr>
  </property>
  <property fmtid="{D5CDD505-2E9C-101B-9397-08002B2CF9AE}" pid="27" name="_2015_ms_pID_7253431">
    <vt:lpwstr>YBjK0hZnomorG+K/2PV4qzYrXFVTTICEXGhrsWUU24SZYsQ85lApKa
opsM1kTbbJT6+mDVULwLrR2yrA9YXLO6TKuAAImu10NNrMskyyle/fEDBrgp0UK38lNviJLC
DQaLQWURCsdUrhyoHq7/by/Ec04CEJmdqHF8tRhXv7T/YO6PfyS6VAxyxDQpV39qYTZZlk/T
kSXo2/++PyHoDtMVoxsq5BXfAWjo6g4+O1Dc</vt:lpwstr>
  </property>
  <property fmtid="{D5CDD505-2E9C-101B-9397-08002B2CF9AE}" pid="28" name="_2015_ms_pID_7253432">
    <vt:lpwstr>Iw==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1710494802</vt:lpwstr>
  </property>
</Properties>
</file>