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802.11-24/0419r4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Excel____1.xlsx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xmlns="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3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2155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393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96.13%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43359"/>
              </p:ext>
            </p:extLst>
          </p:nvPr>
        </p:nvGraphicFramePr>
        <p:xfrm>
          <a:off x="1447800" y="1189136"/>
          <a:ext cx="8915401" cy="43982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283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 281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Mahmoud Kamel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64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8377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20576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40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8920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118561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2442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13114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61509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2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0143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49539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95400"/>
            <a:ext cx="10896600" cy="4745738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Mahmoud </a:t>
            </a: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Kamel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2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i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200" b="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2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2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</a:t>
            </a:r>
            <a:r>
              <a:rPr lang="en-US" altLang="zh-CN" sz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0F321C7C-3EF8-42F3-AA5F-9F62439E5B04}"/>
              </a:ext>
            </a:extLst>
          </p:cNvPr>
          <p:cNvSpPr/>
          <p:nvPr/>
        </p:nvSpPr>
        <p:spPr>
          <a:xfrm>
            <a:off x="8839200" y="5886504"/>
            <a:ext cx="315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Did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not receive </a:t>
            </a: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Email response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xmlns="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17603"/>
              </p:ext>
            </p:extLst>
          </p:nvPr>
        </p:nvGraphicFramePr>
        <p:xfrm>
          <a:off x="8001000" y="2332037"/>
          <a:ext cx="1295400" cy="112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工作表" showAsIcon="1" r:id="rId5" imgW="914400" imgH="792360" progId="Excel.Sheet.12">
                  <p:embed/>
                </p:oleObj>
              </mc:Choice>
              <mc:Fallback>
                <p:oleObj name="工作表" showAsIcon="1" r:id="rId5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01000" y="2332037"/>
                        <a:ext cx="1295400" cy="112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7270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151560</TotalTime>
  <Words>721</Words>
  <Application>Microsoft Office PowerPoint</Application>
  <PresentationFormat>宽屏</PresentationFormat>
  <Paragraphs>197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工作表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92</cp:revision>
  <cp:lastPrinted>2014-11-04T15:04:57Z</cp:lastPrinted>
  <dcterms:created xsi:type="dcterms:W3CDTF">2007-04-17T18:10:23Z</dcterms:created>
  <dcterms:modified xsi:type="dcterms:W3CDTF">2024-03-15T01:36:26Z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(3)matT59HJItP0OcEnhJ1AIikppbkoq7nYy/5L+4Zv77IXiVUr1dFOOpkvA5L6Ljx1FqCeh6wZ
sx0SZ1Xefi4IT76v4mZ2SPlLhLFFwgXr0q0nDJsHAM3ZQXb+rKkT6hYcmuAVHH6NYVw5J35/
+y8rHRPHJHstt+Api2k9C+439IXU4Fpai+aDkv5R2lulvDee5WWcJ65UPyEikhzQ63cNhILL
QlEG+SOSKp+RK4nEJX</vt:lpwstr>
  </property>
  <property fmtid="{D5CDD505-2E9C-101B-9397-08002B2CF9AE}" pid="27" name="_2015_ms_pID_7253431">
    <vt:lpwstr>Uhd0oJgvVZHLV5ZkUTX7IXtIfK4y3SOuUxpsAWPOlxSgaus0GVdmhc
msjR8mSI7Mqos/uf8BoC3O14CT79PICmGZbFe3JYtXyoe15CMtF0sEaMCvRlcGWQ4xOQowfp
7tX42nxc43nNMPlHcKAhIDU9qOkxyB7Kpr0M/qrC4DyhSiZvoiIQ0B0uVnbrCObv6wVrgQAv
mfn9D7SJeBcT2R12Pjx4bhGwsbn9DCJNuSh/</vt:lpwstr>
  </property>
  <property fmtid="{D5CDD505-2E9C-101B-9397-08002B2CF9AE}" pid="28" name="_2015_ms_pID_7253432">
    <vt:lpwstr>gQ==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1710347249</vt:lpwstr>
  </property>
</Properties>
</file>